
<file path=[Content_Types].xml><?xml version="1.0" encoding="utf-8"?>
<Types xmlns="http://schemas.openxmlformats.org/package/2006/content-types">
  <Override PartName="/ppt/theme/theme5.xml" ContentType="application/vnd.openxmlformats-officedocument.theme+xml"/>
  <Override PartName="/ppt/tags/tag8.xml" ContentType="application/vnd.openxmlformats-officedocument.presentationml.tags+xml"/>
  <Override PartName="/ppt/tags/tag140.xml" ContentType="application/vnd.openxmlformats-officedocument.presentationml.tags+xml"/>
  <Override PartName="/ppt/tags/tag238.xml" ContentType="application/vnd.openxmlformats-officedocument.presentationml.tags+xml"/>
  <Override PartName="/ppt/tags/tag285.xml" ContentType="application/vnd.openxmlformats-officedocument.presentationml.tags+xml"/>
  <Override PartName="/ppt/tags/tag424.xml" ContentType="application/vnd.openxmlformats-officedocument.presentationml.tags+xml"/>
  <Override PartName="/ppt/notesSlides/notesSlide38.xml" ContentType="application/vnd.openxmlformats-officedocument.presentationml.notesSlide+xml"/>
  <Override PartName="/ppt/tags/tag471.xml" ContentType="application/vnd.openxmlformats-officedocument.presentationml.tags+xml"/>
  <Override PartName="/ppt/slides/slide25.xml" ContentType="application/vnd.openxmlformats-officedocument.presentationml.slide+xml"/>
  <Override PartName="/ppt/slideLayouts/slideLayout2.xml" ContentType="application/vnd.openxmlformats-officedocument.presentationml.slideLayout+xml"/>
  <Override PartName="/ppt/tags/tag216.xml" ContentType="application/vnd.openxmlformats-officedocument.presentationml.tags+xml"/>
  <Override PartName="/ppt/tags/tag263.xml" ContentType="application/vnd.openxmlformats-officedocument.presentationml.tags+xml"/>
  <Override PartName="/ppt/tags/tag402.xml" ContentType="application/vnd.openxmlformats-officedocument.presentationml.tags+xml"/>
  <Default Extension="xml" ContentType="application/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tags/tag241.xml" ContentType="application/vnd.openxmlformats-officedocument.presentationml.tags+xml"/>
  <Override PartName="/ppt/tags/tag339.xml" ContentType="application/vnd.openxmlformats-officedocument.presentationml.tags+xml"/>
  <Override PartName="/ppt/tags/tag386.xml" ContentType="application/vnd.openxmlformats-officedocument.presentationml.tags+xml"/>
  <Override PartName="/ppt/tags/tag16.xml" ContentType="application/vnd.openxmlformats-officedocument.presentationml.tags+xml"/>
  <Override PartName="/ppt/tags/tag63.xml" ContentType="application/vnd.openxmlformats-officedocument.presentationml.tags+xml"/>
  <Override PartName="/ppt/tags/tag178.xml" ContentType="application/vnd.openxmlformats-officedocument.presentationml.tags+xml"/>
  <Override PartName="/ppt/tags/tag317.xml" ContentType="application/vnd.openxmlformats-officedocument.presentationml.tags+xml"/>
  <Override PartName="/ppt/tags/tag364.xml" ContentType="application/vnd.openxmlformats-officedocument.presentationml.tags+xml"/>
  <Override PartName="/ppt/notesSlides/notesSlide41.xml" ContentType="application/vnd.openxmlformats-officedocument.presentationml.notesSlide+xml"/>
  <Override PartName="/ppt/tags/tag109.xml" ContentType="application/vnd.openxmlformats-officedocument.presentationml.tags+xml"/>
  <Override PartName="/ppt/tags/tag156.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279.xml" ContentType="application/vnd.openxmlformats-officedocument.presentationml.tags+xml"/>
  <Override PartName="/ppt/tags/tag342.xml" ContentType="application/vnd.openxmlformats-officedocument.presentationml.tags+xml"/>
  <Override PartName="/ppt/tags/tag134.xml" ContentType="application/vnd.openxmlformats-officedocument.presentationml.tags+xml"/>
  <Override PartName="/ppt/tags/tag181.xml" ContentType="application/vnd.openxmlformats-officedocument.presentationml.tags+xml"/>
  <Override PartName="/ppt/tags/tag320.xml" ContentType="application/vnd.openxmlformats-officedocument.presentationml.tags+xml"/>
  <Override PartName="/ppt/tags/tag418.xml" ContentType="application/vnd.openxmlformats-officedocument.presentationml.tags+xml"/>
  <Override PartName="/ppt/tags/tag465.xml" ContentType="application/vnd.openxmlformats-officedocument.presentationml.tags+xml"/>
  <Override PartName="/ppt/slides/slide19.xml" ContentType="application/vnd.openxmlformats-officedocument.presentationml.slide+xml"/>
  <Default Extension="png" ContentType="image/png"/>
  <Override PartName="/ppt/tags/tag112.xml" ContentType="application/vnd.openxmlformats-officedocument.presentationml.tags+xml"/>
  <Override PartName="/ppt/tags/tag257.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443.xml" ContentType="application/vnd.openxmlformats-officedocument.presentationml.tags+xml"/>
  <Override PartName="/ppt/tags/tag235.xml" ContentType="application/vnd.openxmlformats-officedocument.presentationml.tags+xml"/>
  <Override PartName="/ppt/tags/tag282.xml" ContentType="application/vnd.openxmlformats-officedocument.presentationml.tags+xml"/>
  <Override PartName="/ppt/tags/tag421.xml" ContentType="application/vnd.openxmlformats-officedocument.presentationml.tags+xml"/>
  <Override PartName="/ppt/slides/slide22.xml" ContentType="application/vnd.openxmlformats-officedocument.presentationml.slide+xml"/>
  <Override PartName="/ppt/tags/tag57.xml" ContentType="application/vnd.openxmlformats-officedocument.presentationml.tags+xml"/>
  <Override PartName="/ppt/tags/tag213.xml" ContentType="application/vnd.openxmlformats-officedocument.presentationml.tags+xml"/>
  <Override PartName="/ppt/tags/tag260.xml" ContentType="application/vnd.openxmlformats-officedocument.presentationml.tags+xml"/>
  <Override PartName="/ppt/tags/tag358.xml" ContentType="application/vnd.openxmlformats-officedocument.presentationml.tags+xml"/>
  <Override PartName="/ppt/notesSlides/notesSlide35.xml" ContentType="application/vnd.openxmlformats-officedocument.presentationml.notesSlide+xml"/>
  <Override PartName="/ppt/slideLayouts/slideLayout21.xml" ContentType="application/vnd.openxmlformats-officedocument.presentationml.slideLayout+xml"/>
  <Override PartName="/ppt/tags/tag35.xml" ContentType="application/vnd.openxmlformats-officedocument.presentationml.tags+xml"/>
  <Override PartName="/ppt/tags/tag82.xml" ContentType="application/vnd.openxmlformats-officedocument.presentationml.tags+xml"/>
  <Override PartName="/ppt/notesSlides/notesSlide13.xml" ContentType="application/vnd.openxmlformats-officedocument.presentationml.notesSlide+xml"/>
  <Override PartName="/ppt/tags/tag197.xml" ContentType="application/vnd.openxmlformats-officedocument.presentationml.tags+xml"/>
  <Override PartName="/ppt/tags/tag336.xml" ContentType="application/vnd.openxmlformats-officedocument.presentationml.tags+xml"/>
  <Override PartName="/ppt/tags/tag383.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459.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298.xml" ContentType="application/vnd.openxmlformats-officedocument.presentationml.tags+xml"/>
  <Override PartName="/ppt/tags/tag314.xml" ContentType="application/vnd.openxmlformats-officedocument.presentationml.tags+xml"/>
  <Override PartName="/ppt/tags/tag361.xml" ContentType="application/vnd.openxmlformats-officedocument.presentationml.tags+xml"/>
  <Override PartName="/ppt/notesSlides/notesSlide4.xml" ContentType="application/vnd.openxmlformats-officedocument.presentationml.notesSlide+xml"/>
  <Override PartName="/ppt/tags/tag106.xml" ContentType="application/vnd.openxmlformats-officedocument.presentationml.tags+xml"/>
  <Override PartName="/ppt/tags/tag153.xml" ContentType="application/vnd.openxmlformats-officedocument.presentationml.tags+xml"/>
  <Override PartName="/ppt/tags/tag437.xml" ContentType="application/vnd.openxmlformats-officedocument.presentationml.tags+xml"/>
  <Override PartName="/ppt/tags/tag484.xml" ContentType="application/vnd.openxmlformats-officedocument.presentationml.tags+xml"/>
  <Override PartName="/ppt/slides/slide38.xml" ContentType="application/vnd.openxmlformats-officedocument.presentationml.slide+xml"/>
  <Override PartName="/ppt/tags/tag131.xml" ContentType="application/vnd.openxmlformats-officedocument.presentationml.tags+xml"/>
  <Override PartName="/ppt/tags/tag229.xml" ContentType="application/vnd.openxmlformats-officedocument.presentationml.tags+xml"/>
  <Override PartName="/ppt/tags/tag276.xml" ContentType="application/vnd.openxmlformats-officedocument.presentationml.tags+xml"/>
  <Override PartName="/ppt/tags/tag415.xml" ContentType="application/vnd.openxmlformats-officedocument.presentationml.tags+xml"/>
  <Override PartName="/ppt/tags/tag462.xml" ContentType="application/vnd.openxmlformats-officedocument.presentationml.tags+xml"/>
  <Override PartName="/ppt/slideLayouts/slideLayout37.xml" ContentType="application/vnd.openxmlformats-officedocument.presentationml.slideLayout+xml"/>
  <Override PartName="/ppt/tags/tag98.xml" ContentType="application/vnd.openxmlformats-officedocument.presentationml.tags+xml"/>
  <Override PartName="/ppt/tags/tag207.xml" ContentType="application/vnd.openxmlformats-officedocument.presentationml.tags+xml"/>
  <Override PartName="/ppt/tags/tag254.xml" ContentType="application/vnd.openxmlformats-officedocument.presentationml.tags+xml"/>
  <Override PartName="/ppt/notesSlides/notesSlide29.xml" ContentType="application/vnd.openxmlformats-officedocument.presentationml.notesSlide+xml"/>
  <Override PartName="/ppt/tags/tag399.xml" ContentType="application/vnd.openxmlformats-officedocument.presentationml.tags+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tags/tag440.xml" ContentType="application/vnd.openxmlformats-officedocument.presentationml.tags+xml"/>
  <Override PartName="/ppt/slides/slide41.xml" ContentType="application/vnd.openxmlformats-officedocument.presentationml.slide+xml"/>
  <Override PartName="/ppt/tags/tag29.xml" ContentType="application/vnd.openxmlformats-officedocument.presentationml.tags+xml"/>
  <Override PartName="/ppt/tags/tag76.xml" ContentType="application/vnd.openxmlformats-officedocument.presentationml.tags+xml"/>
  <Override PartName="/ppt/tags/tag232.xml" ContentType="application/vnd.openxmlformats-officedocument.presentationml.tags+xml"/>
  <Override PartName="/ppt/tags/tag377.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169.xml" ContentType="application/vnd.openxmlformats-officedocument.presentationml.tags+xml"/>
  <Override PartName="/ppt/tags/tag210.xml" ContentType="application/vnd.openxmlformats-officedocument.presentationml.tags+xml"/>
  <Override PartName="/ppt/tags/tag308.xml" ContentType="application/vnd.openxmlformats-officedocument.presentationml.tags+xml"/>
  <Override PartName="/ppt/tags/tag355.xml" ContentType="application/vnd.openxmlformats-officedocument.presentationml.tags+xml"/>
  <Override PartName="/ppt/notesSlides/notesSlide32.xml" ContentType="application/vnd.openxmlformats-officedocument.presentationml.notesSlide+xml"/>
  <Override PartName="/ppt/tags/tag147.xml" ContentType="application/vnd.openxmlformats-officedocument.presentationml.tags+xml"/>
  <Override PartName="/ppt/tags/tag194.xml" ContentType="application/vnd.openxmlformats-officedocument.presentationml.tags+xml"/>
  <Override PartName="/ppt/tags/tag478.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tags/tag333.xml" ContentType="application/vnd.openxmlformats-officedocument.presentationml.tags+xml"/>
  <Override PartName="/ppt/tags/tag38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125.xml" ContentType="application/vnd.openxmlformats-officedocument.presentationml.tags+xml"/>
  <Override PartName="/ppt/tags/tag172.xml" ContentType="application/vnd.openxmlformats-officedocument.presentationml.tags+xml"/>
  <Override PartName="/ppt/tags/tag311.xml" ContentType="application/vnd.openxmlformats-officedocument.presentationml.tags+xml"/>
  <Override PartName="/ppt/tags/tag409.xml" ContentType="application/vnd.openxmlformats-officedocument.presentationml.tags+xml"/>
  <Override PartName="/ppt/tags/tag456.xml" ContentType="application/vnd.openxmlformats-officedocument.presentationml.tags+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tags/tag103.xml" ContentType="application/vnd.openxmlformats-officedocument.presentationml.tags+xml"/>
  <Override PartName="/ppt/tags/tag150.xml" ContentType="application/vnd.openxmlformats-officedocument.presentationml.tags+xml"/>
  <Override PartName="/ppt/tags/tag248.xml" ContentType="application/vnd.openxmlformats-officedocument.presentationml.tags+xml"/>
  <Override PartName="/ppt/tags/tag295.xml" ContentType="application/vnd.openxmlformats-officedocument.presentationml.tags+xml"/>
  <Override PartName="/ppt/tags/tag434.xml" ContentType="application/vnd.openxmlformats-officedocument.presentationml.tags+xml"/>
  <Override PartName="/ppt/tags/tag481.xml" ContentType="application/vnd.openxmlformats-officedocument.presentationml.tags+xml"/>
  <Override PartName="/ppt/tags/tag226.xml" ContentType="application/vnd.openxmlformats-officedocument.presentationml.tags+xml"/>
  <Override PartName="/ppt/tags/tag273.xml" ContentType="application/vnd.openxmlformats-officedocument.presentationml.tags+xml"/>
  <Override PartName="/ppt/slides/slide35.xml" ContentType="application/vnd.openxmlformats-officedocument.presentationml.slide+xml"/>
  <Override PartName="/ppt/slideLayouts/slideLayout34.xml" ContentType="application/vnd.openxmlformats-officedocument.presentationml.slideLayout+xml"/>
  <Override PartName="/ppt/tags/tag412.xml" ContentType="application/vnd.openxmlformats-officedocument.presentationml.tags+xml"/>
  <Override PartName="/ppt/slides/slide13.xml" ContentType="application/vnd.openxmlformats-officedocument.presentationml.slide+xml"/>
  <Override PartName="/ppt/tags/tag48.xml" ContentType="application/vnd.openxmlformats-officedocument.presentationml.tags+xml"/>
  <Override PartName="/ppt/tags/tag95.xml" ContentType="application/vnd.openxmlformats-officedocument.presentationml.tags+xml"/>
  <Override PartName="/ppt/tags/tag188.xml" ContentType="application/vnd.openxmlformats-officedocument.presentationml.tags+xml"/>
  <Override PartName="/ppt/tags/tag204.xml" ContentType="application/vnd.openxmlformats-officedocument.presentationml.tags+xml"/>
  <Override PartName="/ppt/tags/tag251.xml" ContentType="application/vnd.openxmlformats-officedocument.presentationml.tags+xml"/>
  <Override PartName="/ppt/notesSlides/notesSlide26.xml" ContentType="application/vnd.openxmlformats-officedocument.presentationml.notesSlide+xml"/>
  <Override PartName="/ppt/tags/tag349.xml" ContentType="application/vnd.openxmlformats-officedocument.presentationml.tags+xml"/>
  <Override PartName="/ppt/tags/tag396.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tags/tag73.xml" ContentType="application/vnd.openxmlformats-officedocument.presentationml.tags+xml"/>
  <Override PartName="/ppt/tags/tag327.xml" ContentType="application/vnd.openxmlformats-officedocument.presentationml.tags+xml"/>
  <Override PartName="/ppt/tags/tag374.xml" ContentType="application/vnd.openxmlformats-officedocument.presentationml.tags+xml"/>
  <Override PartName="/ppt/tags/tag119.xml" ContentType="application/vnd.openxmlformats-officedocument.presentationml.tags+xml"/>
  <Override PartName="/ppt/tags/tag166.xml" ContentType="application/vnd.openxmlformats-officedocument.presentationml.tags+xml"/>
  <Override PartName="/ppt/tags/tag51.xml" ContentType="application/vnd.openxmlformats-officedocument.presentationml.tags+xml"/>
  <Override PartName="/ppt/tags/tag289.xml" ContentType="application/vnd.openxmlformats-officedocument.presentationml.tags+xml"/>
  <Override PartName="/ppt/tags/tag305.xml" ContentType="application/vnd.openxmlformats-officedocument.presentationml.tags+xml"/>
  <Override PartName="/ppt/tags/tag352.xml" ContentType="application/vnd.openxmlformats-officedocument.presentationml.tags+xml"/>
  <Override PartName="/ppt/tags/tag144.xml" ContentType="application/vnd.openxmlformats-officedocument.presentationml.tags+xml"/>
  <Override PartName="/ppt/tags/tag191.xml" ContentType="application/vnd.openxmlformats-officedocument.presentationml.tags+xml"/>
  <Override PartName="/ppt/tags/tag330.xml" ContentType="application/vnd.openxmlformats-officedocument.presentationml.tags+xml"/>
  <Override PartName="/ppt/tags/tag428.xml" ContentType="application/vnd.openxmlformats-officedocument.presentationml.tags+xml"/>
  <Override PartName="/ppt/tags/tag475.xml" ContentType="application/vnd.openxmlformats-officedocument.presentationml.tags+xml"/>
  <Override PartName="/ppt/slides/slide29.xml" ContentType="application/vnd.openxmlformats-officedocument.presentationml.slide+xml"/>
  <Override PartName="/ppt/tags/tag122.xml" ContentType="application/vnd.openxmlformats-officedocument.presentationml.tags+xml"/>
  <Override PartName="/ppt/tags/tag267.xml" ContentType="application/vnd.openxmlformats-officedocument.presentationml.tags+xml"/>
  <Override PartName="/ppt/tags/tag406.xml" ContentType="application/vnd.openxmlformats-officedocument.presentationml.tags+xml"/>
  <Override PartName="/ppt/tags/tag453.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28.xml" ContentType="application/vnd.openxmlformats-officedocument.presentationml.slideLayout+xml"/>
  <Override PartName="/ppt/tags/tag89.xml" ContentType="application/vnd.openxmlformats-officedocument.presentationml.tags+xml"/>
  <Override PartName="/ppt/tags/tag245.xml" ContentType="application/vnd.openxmlformats-officedocument.presentationml.tags+xml"/>
  <Override PartName="/ppt/tags/tag292.xml" ContentType="application/vnd.openxmlformats-officedocument.presentationml.tags+xml"/>
  <Override PartName="/ppt/tags/tag100.xml" ContentType="application/vnd.openxmlformats-officedocument.presentationml.tags+xml"/>
  <Override PartName="/ppt/tags/tag368.xml" ContentType="application/vnd.openxmlformats-officedocument.presentationml.tags+xml"/>
  <Override PartName="/ppt/tags/tag431.xml" ContentType="application/vnd.openxmlformats-officedocument.presentationml.tags+xml"/>
  <Override PartName="/ppt/slides/slide32.xml" ContentType="application/vnd.openxmlformats-officedocument.presentationml.slide+xml"/>
  <Override PartName="/ppt/tags/tag67.xml" ContentType="application/vnd.openxmlformats-officedocument.presentationml.tags+xml"/>
  <Override PartName="/ppt/tags/tag223.xml" ContentType="application/vnd.openxmlformats-officedocument.presentationml.tags+xml"/>
  <Override PartName="/ppt/tags/tag270.xml" ContentType="application/vnd.openxmlformats-officedocument.presentationml.tags+xml"/>
  <Override PartName="/ppt/slides/slide10.xml" ContentType="application/vnd.openxmlformats-officedocument.presentationml.slide+xml"/>
  <Override PartName="/ppt/slideLayouts/slideLayout31.xml" ContentType="application/vnd.openxmlformats-officedocument.presentationml.slideLayout+xml"/>
  <Override PartName="/ppt/tags/tag45.xml" ContentType="application/vnd.openxmlformats-officedocument.presentationml.tags+xml"/>
  <Override PartName="/ppt/tags/tag92.xml" ContentType="application/vnd.openxmlformats-officedocument.presentationml.tags+xml"/>
  <Override PartName="/ppt/tags/tag201.xml" ContentType="application/vnd.openxmlformats-officedocument.presentationml.tags+xml"/>
  <Override PartName="/ppt/notesSlides/notesSlide23.xml" ContentType="application/vnd.openxmlformats-officedocument.presentationml.notesSlide+xml"/>
  <Override PartName="/ppt/tags/tag346.xml" ContentType="application/vnd.openxmlformats-officedocument.presentationml.tags+xml"/>
  <Override PartName="/ppt/tags/tag393.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tags/tag324.xml" ContentType="application/vnd.openxmlformats-officedocument.presentationml.tags+xml"/>
  <Override PartName="/ppt/tags/tag371.xml" ContentType="application/vnd.openxmlformats-officedocument.presentationml.tags+xml"/>
  <Override PartName="/ppt/tags/tag469.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63.xml" ContentType="application/vnd.openxmlformats-officedocument.presentationml.tags+xml"/>
  <Override PartName="/ppt/tags/tag9.xml" ContentType="application/vnd.openxmlformats-officedocument.presentationml.tags+xml"/>
  <Override PartName="/ppt/tags/tag302.xml" ContentType="application/vnd.openxmlformats-officedocument.presentationml.tags+xml"/>
  <Override PartName="/ppt/tags/tag447.xml" ContentType="application/vnd.openxmlformats-officedocument.presentationml.tags+xml"/>
  <Override PartName="/ppt/tags/tag141.xml" ContentType="application/vnd.openxmlformats-officedocument.presentationml.tags+xml"/>
  <Override PartName="/ppt/tags/tag239.xml" ContentType="application/vnd.openxmlformats-officedocument.presentationml.tags+xml"/>
  <Override PartName="/ppt/tags/tag286.xml" ContentType="application/vnd.openxmlformats-officedocument.presentationml.tags+xml"/>
  <Override PartName="/ppt/tags/tag425.xml" ContentType="application/vnd.openxmlformats-officedocument.presentationml.tags+xml"/>
  <Override PartName="/ppt/tags/tag472.xml" ContentType="application/vnd.openxmlformats-officedocument.presentationml.tags+xml"/>
  <Override PartName="/ppt/slides/slide26.xml" ContentType="application/vnd.openxmlformats-officedocument.presentationml.slide+xml"/>
  <Override PartName="/ppt/tags/tag217.xml" ContentType="application/vnd.openxmlformats-officedocument.presentationml.tags+xml"/>
  <Override PartName="/ppt/tags/tag264.xml" ContentType="application/vnd.openxmlformats-officedocument.presentationml.tag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notesSlides/notesSlide17.xml" ContentType="application/vnd.openxmlformats-officedocument.presentationml.notesSlide+xml"/>
  <Override PartName="/ppt/tags/tag206.xml" ContentType="application/vnd.openxmlformats-officedocument.presentationml.tags+xml"/>
  <Override PartName="/ppt/tags/tag253.xml" ContentType="application/vnd.openxmlformats-officedocument.presentationml.tags+xml"/>
  <Override PartName="/ppt/notesSlides/notesSlide28.xml" ContentType="application/vnd.openxmlformats-officedocument.presentationml.notesSlide+xml"/>
  <Override PartName="/ppt/tags/tag387.xml" ContentType="application/vnd.openxmlformats-officedocument.presentationml.tags+xml"/>
  <Override PartName="/ppt/tags/tag398.xml" ContentType="application/vnd.openxmlformats-officedocument.presentationml.tags+xml"/>
  <Override PartName="/ppt/tags/tag403.xml" ContentType="application/vnd.openxmlformats-officedocument.presentationml.tags+xml"/>
  <Override PartName="/ppt/tags/tag450.xml" ContentType="application/vnd.openxmlformats-officedocument.presentationml.tags+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75.xml" ContentType="application/vnd.openxmlformats-officedocument.presentationml.tags+xml"/>
  <Override PartName="/ppt/tags/tag179.xml" ContentType="application/vnd.openxmlformats-officedocument.presentationml.tags+xml"/>
  <Override PartName="/ppt/tags/tag231.xml" ContentType="application/vnd.openxmlformats-officedocument.presentationml.tags+xml"/>
  <Override PartName="/ppt/tags/tag242.xml" ContentType="application/vnd.openxmlformats-officedocument.presentationml.tags+xml"/>
  <Override PartName="/ppt/tags/tag329.xml" ContentType="application/vnd.openxmlformats-officedocument.presentationml.tags+xml"/>
  <Override PartName="/ppt/tags/tag376.xml" ContentType="application/vnd.openxmlformats-officedocument.presentationml.tags+xml"/>
  <Override PartName="/ppt/slides/slide40.xml" ContentType="application/vnd.openxmlformats-officedocument.presentationml.slide+xml"/>
  <Override PartName="/ppt/tags/tag17.xml" ContentType="application/vnd.openxmlformats-officedocument.presentationml.tags+xml"/>
  <Override PartName="/ppt/tags/tag64.xml" ContentType="application/vnd.openxmlformats-officedocument.presentationml.tags+xml"/>
  <Override PartName="/ppt/tags/tag168.xml" ContentType="application/vnd.openxmlformats-officedocument.presentationml.tags+xml"/>
  <Override PartName="/ppt/tags/tag220.xml" ContentType="application/vnd.openxmlformats-officedocument.presentationml.tags+xml"/>
  <Override PartName="/ppt/tags/tag318.xml" ContentType="application/vnd.openxmlformats-officedocument.presentationml.tags+xml"/>
  <Override PartName="/ppt/tags/tag365.xml" ContentType="application/vnd.openxmlformats-officedocument.presentationml.tags+xml"/>
  <Override PartName="/ppt/notesSlides/notesSlide42.xml" ContentType="application/vnd.openxmlformats-officedocument.presentationml.notesSlide+xml"/>
  <Override PartName="/ppt/tags/tag53.xml" ContentType="application/vnd.openxmlformats-officedocument.presentationml.tags+xml"/>
  <Override PartName="/ppt/notesSlides/notesSlide8.xml" ContentType="application/vnd.openxmlformats-officedocument.presentationml.notesSlide+xml"/>
  <Override PartName="/ppt/tags/tag157.xml" ContentType="application/vnd.openxmlformats-officedocument.presentationml.tags+xml"/>
  <Override PartName="/ppt/notesSlides/notesSlide20.xml" ContentType="application/vnd.openxmlformats-officedocument.presentationml.notesSlide+xml"/>
  <Override PartName="/ppt/tags/tag307.xml" ContentType="application/vnd.openxmlformats-officedocument.presentationml.tags+xml"/>
  <Override PartName="/ppt/tags/tag343.xml" ContentType="application/vnd.openxmlformats-officedocument.presentationml.tags+xml"/>
  <Override PartName="/ppt/tags/tag354.xml" ContentType="application/vnd.openxmlformats-officedocument.presentationml.tags+xml"/>
  <Override PartName="/ppt/notesSlides/notesSlide31.xml" ContentType="application/vnd.openxmlformats-officedocument.presentationml.notesSlide+xml"/>
  <Override PartName="/ppt/tags/tag390.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82.xml" ContentType="application/vnd.openxmlformats-officedocument.presentationml.tags+xml"/>
  <Override PartName="/ppt/tags/tag193.xml" ContentType="application/vnd.openxmlformats-officedocument.presentationml.tags+xml"/>
  <Override PartName="/ppt/tags/tag332.xml" ContentType="application/vnd.openxmlformats-officedocument.presentationml.tags+xml"/>
  <Override PartName="/ppt/tags/tag477.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ppt/tags/tag171.xml" ContentType="application/vnd.openxmlformats-officedocument.presentationml.tags+xml"/>
  <Override PartName="/ppt/tags/tag269.xml" ContentType="application/vnd.openxmlformats-officedocument.presentationml.tags+xml"/>
  <Override PartName="/ppt/tags/tag321.xml" ContentType="application/vnd.openxmlformats-officedocument.presentationml.tags+xml"/>
  <Override PartName="/ppt/tags/tag408.xml" ContentType="application/vnd.openxmlformats-officedocument.presentationml.tags+xml"/>
  <Override PartName="/ppt/tags/tag419.xml" ContentType="application/vnd.openxmlformats-officedocument.presentationml.tags+xml"/>
  <Override PartName="/ppt/tags/tag455.xml" ContentType="application/vnd.openxmlformats-officedocument.presentationml.tags+xml"/>
  <Override PartName="/ppt/tags/tag466.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tags/tag160.xml" ContentType="application/vnd.openxmlformats-officedocument.presentationml.tags+xml"/>
  <Override PartName="/ppt/tags/tag247.xml" ContentType="application/vnd.openxmlformats-officedocument.presentationml.tags+xml"/>
  <Override PartName="/ppt/tags/tag258.xml" ContentType="application/vnd.openxmlformats-officedocument.presentationml.tags+xml"/>
  <Override PartName="/ppt/tags/tag294.xml" ContentType="application/vnd.openxmlformats-officedocument.presentationml.tags+xml"/>
  <Override PartName="/ppt/tags/tag310.xml" ContentType="application/vnd.openxmlformats-officedocument.presentationml.tags+xml"/>
  <Override PartName="/ppt/tags/tag444.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Override PartName="/ppt/tags/tag102.xml" ContentType="application/vnd.openxmlformats-officedocument.presentationml.tags+xml"/>
  <Override PartName="/ppt/tags/tag236.xml" ContentType="application/vnd.openxmlformats-officedocument.presentationml.tags+xml"/>
  <Override PartName="/ppt/tags/tag283.xml" ContentType="application/vnd.openxmlformats-officedocument.presentationml.tags+xml"/>
  <Override PartName="/ppt/tags/tag433.xml" ContentType="application/vnd.openxmlformats-officedocument.presentationml.tags+xml"/>
  <Override PartName="/ppt/tags/tag480.xml" ContentType="application/vnd.openxmlformats-officedocument.presentationml.tags+xml"/>
  <Override PartName="/ppt/slides/slide34.xml" ContentType="application/vnd.openxmlformats-officedocument.presentationml.slide+xml"/>
  <Override PartName="/ppt/tags/tag58.xml" ContentType="application/vnd.openxmlformats-officedocument.presentationml.tags+xml"/>
  <Override PartName="/ppt/tags/tag69.xml" ContentType="application/vnd.openxmlformats-officedocument.presentationml.tags+xml"/>
  <Override PartName="/ppt/tags/tag225.xml" ContentType="application/vnd.openxmlformats-officedocument.presentationml.tags+xml"/>
  <Override PartName="/ppt/tags/tag272.xml" ContentType="application/vnd.openxmlformats-officedocument.presentationml.tags+xml"/>
  <Override PartName="/ppt/tags/tag359.xml" ContentType="application/vnd.openxmlformats-officedocument.presentationml.tags+xml"/>
  <Override PartName="/ppt/notesSlides/notesSlide36.xml" ContentType="application/vnd.openxmlformats-officedocument.presentationml.notesSlide+xml"/>
  <Override PartName="/ppt/tags/tag411.xml" ContentType="application/vnd.openxmlformats-officedocument.presentationml.tags+xml"/>
  <Override PartName="/ppt/tags/tag42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tags/tag47.xml" ContentType="application/vnd.openxmlformats-officedocument.presentationml.tags+xml"/>
  <Override PartName="/ppt/tags/tag94.xml" ContentType="application/vnd.openxmlformats-officedocument.presentationml.tags+xml"/>
  <Override PartName="/ppt/tags/tag198.xml" ContentType="application/vnd.openxmlformats-officedocument.presentationml.tags+xml"/>
  <Override PartName="/ppt/tags/tag203.xml" ContentType="application/vnd.openxmlformats-officedocument.presentationml.tags+xml"/>
  <Override PartName="/ppt/tags/tag214.xml" ContentType="application/vnd.openxmlformats-officedocument.presentationml.tags+xml"/>
  <Override PartName="/ppt/tags/tag250.xml" ContentType="application/vnd.openxmlformats-officedocument.presentationml.tags+xml"/>
  <Override PartName="/ppt/tags/tag261.xml" ContentType="application/vnd.openxmlformats-officedocument.presentationml.tags+xml"/>
  <Override PartName="/ppt/notesSlides/notesSlide25.xml" ContentType="application/vnd.openxmlformats-officedocument.presentationml.notesSlide+xml"/>
  <Override PartName="/ppt/tags/tag348.xml" ContentType="application/vnd.openxmlformats-officedocument.presentationml.tags+xml"/>
  <Override PartName="/ppt/tags/tag395.xml" ContentType="application/vnd.openxmlformats-officedocument.presentationml.tags+xml"/>
  <Override PartName="/ppt/tags/tag400.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Override PartName="/ppt/tags/tag187.xml" ContentType="application/vnd.openxmlformats-officedocument.presentationml.tags+xml"/>
  <Override PartName="/ppt/tags/tag337.xml" ContentType="application/vnd.openxmlformats-officedocument.presentationml.tags+xml"/>
  <Override PartName="/ppt/tags/tag384.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tags/tag315.xml" ContentType="application/vnd.openxmlformats-officedocument.presentationml.tags+xml"/>
  <Override PartName="/ppt/tags/tag326.xml" ContentType="application/vnd.openxmlformats-officedocument.presentationml.tags+xml"/>
  <Override PartName="/ppt/tags/tag362.xml" ContentType="application/vnd.openxmlformats-officedocument.presentationml.tags+xml"/>
  <Override PartName="/ppt/tags/tag373.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54.xml" ContentType="application/vnd.openxmlformats-officedocument.presentationml.tags+xml"/>
  <Override PartName="/ppt/tags/tag299.xml" ContentType="application/vnd.openxmlformats-officedocument.presentationml.tags+xml"/>
  <Override PartName="/ppt/tags/tag304.xml" ContentType="application/vnd.openxmlformats-officedocument.presentationml.tags+xml"/>
  <Override PartName="/ppt/tags/tag351.xml" ContentType="application/vnd.openxmlformats-officedocument.presentationml.tags+xml"/>
  <Override PartName="/ppt/tags/tag438.xml" ContentType="application/vnd.openxmlformats-officedocument.presentationml.tags+xml"/>
  <Override PartName="/ppt/tags/tag449.xml" ContentType="application/vnd.openxmlformats-officedocument.presentationml.tags+xml"/>
  <Override PartName="/ppt/tags/tag485.xml" ContentType="application/vnd.openxmlformats-officedocument.presentationml.tags+xml"/>
  <Override PartName="/ppt/notesSlides/notesSlide5.xml" ContentType="application/vnd.openxmlformats-officedocument.presentationml.notesSlide+xml"/>
  <Override PartName="/ppt/tags/tag143.xml" ContentType="application/vnd.openxmlformats-officedocument.presentationml.tags+xml"/>
  <Override PartName="/ppt/tags/tag190.xml" ContentType="application/vnd.openxmlformats-officedocument.presentationml.tags+xml"/>
  <Override PartName="/ppt/tags/tag277.xml" ContentType="application/vnd.openxmlformats-officedocument.presentationml.tags+xml"/>
  <Override PartName="/ppt/tags/tag288.xml" ContentType="application/vnd.openxmlformats-officedocument.presentationml.tags+xml"/>
  <Override PartName="/ppt/tags/tag340.xml" ContentType="application/vnd.openxmlformats-officedocument.presentationml.tags+xml"/>
  <Override PartName="/ppt/tags/tag427.xml" ContentType="application/vnd.openxmlformats-officedocument.presentationml.tags+xml"/>
  <Override PartName="/ppt/tags/tag474.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ags/tag132.xml" ContentType="application/vnd.openxmlformats-officedocument.presentationml.tags+xml"/>
  <Override PartName="/ppt/tags/tag219.xml" ContentType="application/vnd.openxmlformats-officedocument.presentationml.tags+xml"/>
  <Override PartName="/ppt/tags/tag266.xml" ContentType="application/vnd.openxmlformats-officedocument.presentationml.tags+xml"/>
  <Override PartName="/ppt/tags/tag416.xml" ContentType="application/vnd.openxmlformats-officedocument.presentationml.tags+xml"/>
  <Override PartName="/ppt/tags/tag463.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tags/tag208.xml" ContentType="application/vnd.openxmlformats-officedocument.presentationml.tags+xml"/>
  <Override PartName="/ppt/notesSlides/notesSlide19.xml" ContentType="application/vnd.openxmlformats-officedocument.presentationml.notesSlide+xml"/>
  <Override PartName="/ppt/tags/tag255.xml" ContentType="application/vnd.openxmlformats-officedocument.presentationml.tags+xml"/>
  <Override PartName="/ppt/tags/tag389.xml" ContentType="application/vnd.openxmlformats-officedocument.presentationml.tags+xml"/>
  <Override PartName="/ppt/tags/tag405.xml" ContentType="application/vnd.openxmlformats-officedocument.presentationml.tags+xml"/>
  <Override PartName="/ppt/tags/tag452.xml" ContentType="application/vnd.openxmlformats-officedocument.presentationml.tags+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tags/tag233.xml" ContentType="application/vnd.openxmlformats-officedocument.presentationml.tags+xml"/>
  <Override PartName="/ppt/tags/tag244.xml" ContentType="application/vnd.openxmlformats-officedocument.presentationml.tags+xml"/>
  <Override PartName="/ppt/tags/tag280.xml" ContentType="application/vnd.openxmlformats-officedocument.presentationml.tags+xml"/>
  <Override PartName="/ppt/tags/tag291.xml" ContentType="application/vnd.openxmlformats-officedocument.presentationml.tags+xml"/>
  <Override PartName="/ppt/tags/tag378.xml" ContentType="application/vnd.openxmlformats-officedocument.presentationml.tags+xml"/>
  <Override PartName="/ppt/tags/tag430.xml" ContentType="application/vnd.openxmlformats-officedocument.presentationml.tags+xml"/>
  <Override PartName="/ppt/tags/tag441.xml" ContentType="application/vnd.openxmlformats-officedocument.presentationml.tags+xml"/>
  <Override PartName="/ppt/slides/slide31.xml" ContentType="application/vnd.openxmlformats-officedocument.presentationml.slide+xml"/>
  <Override PartName="/ppt/slides/slide42.xml" ContentType="application/vnd.openxmlformats-officedocument.presentationml.slide+xml"/>
  <Override PartName="/ppt/slideLayouts/slideLayout41.xml" ContentType="application/vnd.openxmlformats-officedocument.presentationml.slideLayout+xml"/>
  <Override PartName="/ppt/tags/tag19.xml" ContentType="application/vnd.openxmlformats-officedocument.presentationml.tags+xml"/>
  <Override PartName="/ppt/tags/tag66.xml" ContentType="application/vnd.openxmlformats-officedocument.presentationml.tags+xml"/>
  <Override PartName="/ppt/tags/tag222.xml" ContentType="application/vnd.openxmlformats-officedocument.presentationml.tags+xml"/>
  <Override PartName="/ppt/tags/tag367.xml" ContentType="application/vnd.openxmlformats-officedocument.presentationml.tags+xml"/>
  <Override PartName="/ppt/slides/slide20.xml" ContentType="application/vnd.openxmlformats-officedocument.presentationml.slide+xml"/>
  <Override PartName="/ppt/slideLayouts/slideLayout30.xml" ContentType="application/vnd.openxmlformats-officedocument.presentationml.slideLayout+xml"/>
  <Override PartName="/ppt/tags/tag55.xml" ContentType="application/vnd.openxmlformats-officedocument.presentationml.tags+xml"/>
  <Override PartName="/ppt/tags/tag159.xml" ContentType="application/vnd.openxmlformats-officedocument.presentationml.tags+xml"/>
  <Override PartName="/ppt/tags/tag211.xml" ContentType="application/vnd.openxmlformats-officedocument.presentationml.tags+xml"/>
  <Override PartName="/ppt/notesSlides/notesSlide22.xml" ContentType="application/vnd.openxmlformats-officedocument.presentationml.notesSlide+xml"/>
  <Override PartName="/ppt/tags/tag309.xml" ContentType="application/vnd.openxmlformats-officedocument.presentationml.tags+xml"/>
  <Override PartName="/ppt/tags/tag345.xml" ContentType="application/vnd.openxmlformats-officedocument.presentationml.tags+xml"/>
  <Override PartName="/ppt/tags/tag356.xml" ContentType="application/vnd.openxmlformats-officedocument.presentationml.tags+xml"/>
  <Override PartName="/ppt/notesSlides/notesSlide33.xml" ContentType="application/vnd.openxmlformats-officedocument.presentationml.notesSlide+xml"/>
  <Override PartName="/ppt/tags/tag392.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notesSlides/notesSlide11.xml" ContentType="application/vnd.openxmlformats-officedocument.presentationml.notesSlide+xml"/>
  <Override PartName="/ppt/tags/tag137.xml" ContentType="application/vnd.openxmlformats-officedocument.presentationml.tags+xml"/>
  <Override PartName="/ppt/tags/tag148.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tags/tag334.xml" ContentType="application/vnd.openxmlformats-officedocument.presentationml.tags+xml"/>
  <Override PartName="/ppt/tags/tag381.xml" ContentType="application/vnd.openxmlformats-officedocument.presentationml.tags+xml"/>
  <Override PartName="/ppt/tags/tag479.xml" ContentType="application/vnd.openxmlformats-officedocument.presentationml.tags+xml"/>
  <Override PartName="/ppt/tags/tag22.xml" ContentType="application/vnd.openxmlformats-officedocument.presentationml.tags+xml"/>
  <Override PartName="/ppt/tags/tag126.xml" ContentType="application/vnd.openxmlformats-officedocument.presentationml.tags+xml"/>
  <Override PartName="/ppt/tags/tag173.xml" ContentType="application/vnd.openxmlformats-officedocument.presentationml.tags+xml"/>
  <Override PartName="/ppt/tags/tag323.xml" ContentType="application/vnd.openxmlformats-officedocument.presentationml.tags+xml"/>
  <Override PartName="/ppt/tags/tag370.xml" ContentType="application/vnd.openxmlformats-officedocument.presentationml.tags+xml"/>
  <Override PartName="/ppt/tags/tag457.xml" ContentType="application/vnd.openxmlformats-officedocument.presentationml.tags+xml"/>
  <Override PartName="/ppt/tags/tag468.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62.xml" ContentType="application/vnd.openxmlformats-officedocument.presentationml.tags+xml"/>
  <Override PartName="/ppt/tags/tag249.xml" ContentType="application/vnd.openxmlformats-officedocument.presentationml.tags+xml"/>
  <Override PartName="/ppt/tags/tag296.xml" ContentType="application/vnd.openxmlformats-officedocument.presentationml.tags+xml"/>
  <Override PartName="/ppt/tags/tag301.xml" ContentType="application/vnd.openxmlformats-officedocument.presentationml.tags+xml"/>
  <Override PartName="/ppt/tags/tag312.xml" ContentType="application/vnd.openxmlformats-officedocument.presentationml.tags+xml"/>
  <Override PartName="/ppt/tags/tag446.xml" ContentType="application/vnd.openxmlformats-officedocument.presentationml.tags+xml"/>
  <Override PartName="/ppt/slideMasters/slideMaster3.xml" ContentType="application/vnd.openxmlformats-officedocument.presentationml.slideMaster+xml"/>
  <Override PartName="/ppt/notesSlides/notesSlide2.xml" ContentType="application/vnd.openxmlformats-officedocument.presentationml.notesSlide+xml"/>
  <Override PartName="/ppt/tags/tag104.xml" ContentType="application/vnd.openxmlformats-officedocument.presentationml.tags+xml"/>
  <Override PartName="/ppt/tags/tag151.xml" ContentType="application/vnd.openxmlformats-officedocument.presentationml.tags+xml"/>
  <Override PartName="/ppt/tags/tag435.xml" ContentType="application/vnd.openxmlformats-officedocument.presentationml.tags+xml"/>
  <Override PartName="/ppt/tags/tag482.xml" ContentType="application/vnd.openxmlformats-officedocument.presentationml.tags+xml"/>
  <Override PartName="/ppt/slides/slide36.xml" ContentType="application/vnd.openxmlformats-officedocument.presentationml.slide+xml"/>
  <Override PartName="/ppt/tags/tag227.xml" ContentType="application/vnd.openxmlformats-officedocument.presentationml.tags+xml"/>
  <Override PartName="/ppt/tags/tag274.xml" ContentType="application/vnd.openxmlformats-officedocument.presentationml.tags+xml"/>
  <Override PartName="/ppt/tags/tag413.xml" ContentType="application/vnd.openxmlformats-officedocument.presentationml.tags+xml"/>
  <Override PartName="/ppt/tags/tag460.xml" ContentType="application/vnd.openxmlformats-officedocument.presentationml.tags+xml"/>
  <Override PartName="/ppt/slideLayouts/slideLayout35.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tags/tag205.xml" ContentType="application/vnd.openxmlformats-officedocument.presentationml.tags+xml"/>
  <Override PartName="/ppt/tags/tag252.xml" ContentType="application/vnd.openxmlformats-officedocument.presentationml.tags+xml"/>
  <Override PartName="/ppt/notesSlides/notesSlide27.xml" ContentType="application/vnd.openxmlformats-officedocument.presentationml.notesSlide+xml"/>
  <Override PartName="/ppt/tags/tag397.xml" ContentType="application/vnd.openxmlformats-officedocument.presentationml.tags+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189.xml" ContentType="application/vnd.openxmlformats-officedocument.presentationml.tags+xml"/>
  <Override PartName="/ppt/tableStyles.xml" ContentType="application/vnd.openxmlformats-officedocument.presentationml.tableStyles+xml"/>
  <Override PartName="/ppt/tags/tag27.xml" ContentType="application/vnd.openxmlformats-officedocument.presentationml.tags+xml"/>
  <Override PartName="/ppt/tags/tag74.xml" ContentType="application/vnd.openxmlformats-officedocument.presentationml.tags+xml"/>
  <Override PartName="/ppt/tags/tag230.xml" ContentType="application/vnd.openxmlformats-officedocument.presentationml.tags+xml"/>
  <Override PartName="/ppt/tags/tag328.xml" ContentType="application/vnd.openxmlformats-officedocument.presentationml.tags+xml"/>
  <Override PartName="/ppt/tags/tag375.xml" ContentType="application/vnd.openxmlformats-officedocument.presentationml.tags+xml"/>
  <Override PartName="/ppt/tags/tag52.xml" ContentType="application/vnd.openxmlformats-officedocument.presentationml.tags+xml"/>
  <Override PartName="/ppt/tags/tag167.xml" ContentType="application/vnd.openxmlformats-officedocument.presentationml.tags+xml"/>
  <Override PartName="/ppt/tags/tag306.xml" ContentType="application/vnd.openxmlformats-officedocument.presentationml.tags+xml"/>
  <Override PartName="/ppt/notesSlides/notesSlide30.xml" ContentType="application/vnd.openxmlformats-officedocument.presentationml.notesSlide+xml"/>
  <Override PartName="/ppt/tags/tag353.xml" ContentType="application/vnd.openxmlformats-officedocument.presentationml.tags+xml"/>
  <Override PartName="/ppt/tags/tag145.xml" ContentType="application/vnd.openxmlformats-officedocument.presentationml.tags+xml"/>
  <Override PartName="/ppt/tags/tag192.xml" ContentType="application/vnd.openxmlformats-officedocument.presentationml.tags+xml"/>
  <Override PartName="/ppt/tags/tag429.xml" ContentType="application/vnd.openxmlformats-officedocument.presentationml.tags+xml"/>
  <Override PartName="/ppt/tags/tag476.xml" ContentType="application/vnd.openxmlformats-officedocument.presentationml.tags+xml"/>
  <Override PartName="/ppt/tags/tag30.xml" ContentType="application/vnd.openxmlformats-officedocument.presentationml.tags+xml"/>
  <Override PartName="/ppt/tags/tag268.xml" ContentType="application/vnd.openxmlformats-officedocument.presentationml.tags+xml"/>
  <Override PartName="/ppt/tags/tag331.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ags/tag123.xml" ContentType="application/vnd.openxmlformats-officedocument.presentationml.tags+xml"/>
  <Override PartName="/ppt/tags/tag170.xml" ContentType="application/vnd.openxmlformats-officedocument.presentationml.tags+xml"/>
  <Override PartName="/ppt/tags/tag407.xml" ContentType="application/vnd.openxmlformats-officedocument.presentationml.tags+xml"/>
  <Override PartName="/ppt/tags/tag454.xml" ContentType="application/vnd.openxmlformats-officedocument.presentationml.tags+xml"/>
  <Override PartName="/ppt/tags/tag101.xml" ContentType="application/vnd.openxmlformats-officedocument.presentationml.tags+xml"/>
  <Override PartName="/ppt/tags/tag246.xml" ContentType="application/vnd.openxmlformats-officedocument.presentationml.tags+xml"/>
  <Override PartName="/ppt/tags/tag293.xml" ContentType="application/vnd.openxmlformats-officedocument.presentationml.tags+xml"/>
  <Override PartName="/ppt/tags/tag432.xml" ContentType="application/vnd.openxmlformats-officedocument.presentationml.tags+xml"/>
  <Override PartName="/ppt/slides/slide33.xml" ContentType="application/vnd.openxmlformats-officedocument.presentationml.slide+xml"/>
  <Override PartName="/ppt/tags/tag68.xml" ContentType="application/vnd.openxmlformats-officedocument.presentationml.tags+xml"/>
  <Override PartName="/ppt/tags/tag224.xml" ContentType="application/vnd.openxmlformats-officedocument.presentationml.tags+xml"/>
  <Override PartName="/ppt/tags/tag271.xml" ContentType="application/vnd.openxmlformats-officedocument.presentationml.tags+xml"/>
  <Override PartName="/ppt/tags/tag369.xml" ContentType="application/vnd.openxmlformats-officedocument.presentationml.tags+xml"/>
  <Override PartName="/ppt/presentation.xml" ContentType="application/vnd.openxmlformats-officedocument.presentationml.presentation.main+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tags/tag347.xml" ContentType="application/vnd.openxmlformats-officedocument.presentationml.tags+xml"/>
  <Override PartName="/ppt/tags/tag394.xml" ContentType="application/vnd.openxmlformats-officedocument.presentationml.tags+xml"/>
  <Override PartName="/ppt/tags/tag410.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46.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tags/tag20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325.xml" ContentType="application/vnd.openxmlformats-officedocument.presentationml.tags+xml"/>
  <Override PartName="/ppt/tags/tag372.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tags/tag448.xml" ContentType="application/vnd.openxmlformats-officedocument.presentationml.tags+xml"/>
  <Override PartName="/ppt/tags/tag142.xml" ContentType="application/vnd.openxmlformats-officedocument.presentationml.tags+xml"/>
  <Override PartName="/ppt/tags/tag287.xml" ContentType="application/vnd.openxmlformats-officedocument.presentationml.tags+xml"/>
  <Override PartName="/ppt/tags/tag303.xml" ContentType="application/vnd.openxmlformats-officedocument.presentationml.tags+xml"/>
  <Override PartName="/ppt/tags/tag350.xml" ContentType="application/vnd.openxmlformats-officedocument.presentationml.tags+xml"/>
  <Override PartName="/ppt/tags/tag426.xml" ContentType="application/vnd.openxmlformats-officedocument.presentationml.tags+xml"/>
  <Override PartName="/ppt/tags/tag473.xml" ContentType="application/vnd.openxmlformats-officedocument.presentationml.tags+xml"/>
  <Override PartName="/ppt/slides/slide27.xml" ContentType="application/vnd.openxmlformats-officedocument.presentationml.slide+xml"/>
  <Override PartName="/ppt/slideLayouts/slideLayout4.xml" ContentType="application/vnd.openxmlformats-officedocument.presentationml.slideLayout+xml"/>
  <Override PartName="/ppt/tags/tag120.xml" ContentType="application/vnd.openxmlformats-officedocument.presentationml.tags+xml"/>
  <Override PartName="/ppt/tags/tag218.xml" ContentType="application/vnd.openxmlformats-officedocument.presentationml.tags+xml"/>
  <Override PartName="/ppt/tags/tag265.xml" ContentType="application/vnd.openxmlformats-officedocument.presentationml.tags+xml"/>
  <Override PartName="/ppt/tags/tag404.xml" ContentType="application/vnd.openxmlformats-officedocument.presentationml.tags+xml"/>
  <Override PartName="/ppt/tags/tag451.xml" ContentType="application/vnd.openxmlformats-officedocument.presentationml.tags+xml"/>
  <Override PartName="/ppt/slides/slide2.xml" ContentType="application/vnd.openxmlformats-officedocument.presentationml.slide+xml"/>
  <Override PartName="/ppt/slideLayouts/slideLayout26.xml" ContentType="application/vnd.openxmlformats-officedocument.presentationml.slideLayout+xml"/>
  <Override PartName="/ppt/tags/tag87.xml" ContentType="application/vnd.openxmlformats-officedocument.presentationml.tags+xml"/>
  <Override PartName="/ppt/notesSlides/notesSlide18.xml" ContentType="application/vnd.openxmlformats-officedocument.presentationml.notesSlide+xml"/>
  <Override PartName="/ppt/tags/tag243.xml" ContentType="application/vnd.openxmlformats-officedocument.presentationml.tags+xml"/>
  <Override PartName="/ppt/tags/tag290.xml" ContentType="application/vnd.openxmlformats-officedocument.presentationml.tags+xml"/>
  <Override PartName="/ppt/tags/tag388.xml" ContentType="application/vnd.openxmlformats-officedocument.presentationml.tags+xml"/>
  <Override PartName="/ppt/tags/tag319.xml" ContentType="application/vnd.openxmlformats-officedocument.presentationml.tags+xml"/>
  <Override PartName="/ppt/tags/tag366.xml" ContentType="application/vnd.openxmlformats-officedocument.presentationml.tags+xml"/>
  <Override PartName="/ppt/notesSlides/notesSlide43.xml" ContentType="application/vnd.openxmlformats-officedocument.presentationml.notesSlide+xml"/>
  <Override PartName="/ppt/slides/slide30.xml" ContentType="application/vnd.openxmlformats-officedocument.presentationml.slide+xml"/>
  <Override PartName="/ppt/tags/tag18.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tags/tag221.xml" ContentType="application/vnd.openxmlformats-officedocument.presentationml.tags+xml"/>
  <Override PartName="/ppt/tags/tag43.xml" ContentType="application/vnd.openxmlformats-officedocument.presentationml.tags+xml"/>
  <Override PartName="/ppt/tags/tag90.xml" ContentType="application/vnd.openxmlformats-officedocument.presentationml.tag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tags/tag344.xml" ContentType="application/vnd.openxmlformats-officedocument.presentationml.tags+xml"/>
  <Override PartName="/ppt/tags/tag391.xml" ContentType="application/vnd.openxmlformats-officedocument.presentationml.tags+xml"/>
  <Override PartName="/ppt/tags/tag136.xml" ContentType="application/vnd.openxmlformats-officedocument.presentationml.tags+xml"/>
  <Override PartName="/ppt/tags/tag183.xml" ContentType="application/vnd.openxmlformats-officedocument.presentationml.tags+xml"/>
  <Override PartName="/ppt/tags/tag322.xml" ContentType="application/vnd.openxmlformats-officedocument.presentationml.tags+xml"/>
  <Override PartName="/ppt/tags/tag467.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61.xml" ContentType="application/vnd.openxmlformats-officedocument.presentationml.tags+xml"/>
  <Override PartName="/ppt/tags/tag259.xml" ContentType="application/vnd.openxmlformats-officedocument.presentationml.tags+xml"/>
  <Override PartName="/ppt/theme/theme4.xml" ContentType="application/vnd.openxmlformats-officedocument.theme+xml"/>
  <Override PartName="/ppt/tags/tag7.xml" ContentType="application/vnd.openxmlformats-officedocument.presentationml.tags+xml"/>
  <Override PartName="/ppt/tags/tag300.xml" ContentType="application/vnd.openxmlformats-officedocument.presentationml.tags+xml"/>
  <Override PartName="/ppt/tags/tag445.xml" ContentType="application/vnd.openxmlformats-officedocument.presentationml.tags+xml"/>
  <Override PartName="/ppt/tags/tag237.xml" ContentType="application/vnd.openxmlformats-officedocument.presentationml.tags+xml"/>
  <Override PartName="/ppt/tags/tag284.xml" ContentType="application/vnd.openxmlformats-officedocument.presentationml.tags+xml"/>
  <Override PartName="/ppt/tags/tag423.xml" ContentType="application/vnd.openxmlformats-officedocument.presentationml.tags+xml"/>
  <Override PartName="/ppt/tags/tag470.xml" ContentType="application/vnd.openxmlformats-officedocument.presentationml.tags+xml"/>
  <Override PartName="/ppt/slides/slide24.xml" ContentType="application/vnd.openxmlformats-officedocument.presentationml.slide+xml"/>
  <Override PartName="/ppt/tags/tag59.xml" ContentType="application/vnd.openxmlformats-officedocument.presentationml.tags+xml"/>
  <Override PartName="/ppt/tags/tag215.xml" ContentType="application/vnd.openxmlformats-officedocument.presentationml.tags+xml"/>
  <Override PartName="/ppt/tags/tag262.xml" ContentType="application/vnd.openxmlformats-officedocument.presentationml.tags+xml"/>
  <Override PartName="/ppt/notesSlides/notesSlide37.xml" ContentType="application/vnd.openxmlformats-officedocument.presentationml.notes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37.xml" ContentType="application/vnd.openxmlformats-officedocument.presentationml.tags+xml"/>
  <Override PartName="/ppt/tags/tag84.xml" ContentType="application/vnd.openxmlformats-officedocument.presentationml.tags+xml"/>
  <Override PartName="/ppt/notesSlides/notesSlide15.xml" ContentType="application/vnd.openxmlformats-officedocument.presentationml.notesSlide+xml"/>
  <Override PartName="/ppt/tags/tag199.xml" ContentType="application/vnd.openxmlformats-officedocument.presentationml.tags+xml"/>
  <Override PartName="/ppt/tags/tag338.xml" ContentType="application/vnd.openxmlformats-officedocument.presentationml.tags+xml"/>
  <Override PartName="/ppt/tags/tag385.xml" ContentType="application/vnd.openxmlformats-officedocument.presentationml.tags+xml"/>
  <Override PartName="/ppt/tags/tag401.xml" ContentType="application/vnd.openxmlformats-officedocument.presentationml.tags+xml"/>
  <Override PartName="/ppt/tags/tag177.xml" ContentType="application/vnd.openxmlformats-officedocument.presentationml.tags+xml"/>
  <Override PartName="/ppt/tags/tag240.xml" ContentType="application/vnd.openxmlformats-officedocument.presentationml.tags+xml"/>
  <Override PartName="/ppt/tags/tag15.xml" ContentType="application/vnd.openxmlformats-officedocument.presentationml.tags+xml"/>
  <Override PartName="/ppt/tags/tag62.xml" ContentType="application/vnd.openxmlformats-officedocument.presentationml.tags+xml"/>
  <Override PartName="/ppt/tags/tag316.xml" ContentType="application/vnd.openxmlformats-officedocument.presentationml.tags+xml"/>
  <Override PartName="/ppt/tags/tag363.xml" ContentType="application/vnd.openxmlformats-officedocument.presentationml.tags+xml"/>
  <Override PartName="/ppt/notesSlides/notesSlide40.xml" ContentType="application/vnd.openxmlformats-officedocument.presentationml.notesSlide+xml"/>
  <Override PartName="/ppt/tags/tag40.xml" ContentType="application/vnd.openxmlformats-officedocument.presentationml.tags+xml"/>
  <Override PartName="/ppt/notesSlides/notesSlide6.xml" ContentType="application/vnd.openxmlformats-officedocument.presentationml.notesSlide+xml"/>
  <Override PartName="/ppt/tags/tag108.xml" ContentType="application/vnd.openxmlformats-officedocument.presentationml.tags+xml"/>
  <Override PartName="/ppt/tags/tag155.xml" ContentType="application/vnd.openxmlformats-officedocument.presentationml.tags+xml"/>
  <Override PartName="/ppt/tags/tag341.xml" ContentType="application/vnd.openxmlformats-officedocument.presentationml.tags+xml"/>
  <Override PartName="/ppt/tags/tag439.xml" ContentType="application/vnd.openxmlformats-officedocument.presentationml.tags+xml"/>
  <Override PartName="/ppt/tags/tag133.xml" ContentType="application/vnd.openxmlformats-officedocument.presentationml.tags+xml"/>
  <Override PartName="/ppt/tags/tag180.xml" ContentType="application/vnd.openxmlformats-officedocument.presentationml.tags+xml"/>
  <Override PartName="/ppt/tags/tag278.xml" ContentType="application/vnd.openxmlformats-officedocument.presentationml.tags+xml"/>
  <Override PartName="/ppt/tags/tag417.xml" ContentType="application/vnd.openxmlformats-officedocument.presentationml.tags+xml"/>
  <Override PartName="/ppt/slideLayouts/slideLayout39.xml" ContentType="application/vnd.openxmlformats-officedocument.presentationml.slideLayout+xml"/>
  <Override PartName="/ppt/tags/tag209.xml" ContentType="application/vnd.openxmlformats-officedocument.presentationml.tags+xml"/>
  <Override PartName="/ppt/tags/tag256.xml" ContentType="application/vnd.openxmlformats-officedocument.presentationml.tags+xml"/>
  <Override PartName="/ppt/tags/tag464.xml" ContentType="application/vnd.openxmlformats-officedocument.presentationml.tags+xml"/>
  <Override PartName="/ppt/slides/slide18.xml" ContentType="application/vnd.openxmlformats-officedocument.presentationml.slide+xml"/>
  <Override PartName="/ppt/slideLayouts/slideLayout17.xml" ContentType="application/vnd.openxmlformats-officedocument.presentationml.slideLayout+xml"/>
  <Override PartName="/ppt/tags/tag4.xml" ContentType="application/vnd.openxmlformats-officedocument.presentationml.tags+xml"/>
  <Override PartName="/ppt/tags/tag111.xml" ContentType="application/vnd.openxmlformats-officedocument.presentationml.tags+xml"/>
  <Override PartName="/ppt/tags/tag442.xml" ContentType="application/vnd.openxmlformats-officedocument.presentationml.tags+xml"/>
  <Override PartName="/ppt/slides/slide43.xml" ContentType="application/vnd.openxmlformats-officedocument.presentationml.slide+xml"/>
  <Override PartName="/ppt/theme/theme1.xml" ContentType="application/vnd.openxmlformats-officedocument.theme+xml"/>
  <Override PartName="/ppt/tags/tag78.xml" ContentType="application/vnd.openxmlformats-officedocument.presentationml.tags+xml"/>
  <Override PartName="/ppt/tags/tag234.xml" ContentType="application/vnd.openxmlformats-officedocument.presentationml.tags+xml"/>
  <Override PartName="/ppt/tags/tag281.xml" ContentType="application/vnd.openxmlformats-officedocument.presentationml.tags+xml"/>
  <Override PartName="/ppt/tags/tag379.xml" ContentType="application/vnd.openxmlformats-officedocument.presentationml.tags+xml"/>
  <Override PartName="/ppt/tags/tag56.xml" ContentType="application/vnd.openxmlformats-officedocument.presentationml.tags+xml"/>
  <Override PartName="/ppt/tags/tag357.xml" ContentType="application/vnd.openxmlformats-officedocument.presentationml.tags+xml"/>
  <Override PartName="/ppt/notesSlides/notesSlide34.xml" ContentType="application/vnd.openxmlformats-officedocument.presentationml.notesSlide+xml"/>
  <Override PartName="/ppt/tags/tag420.xml" ContentType="application/vnd.openxmlformats-officedocument.presentationml.tags+xml"/>
  <Override PartName="/ppt/slides/slide21.xml" ContentType="application/vnd.openxmlformats-officedocument.presentationml.slide+xml"/>
  <Override PartName="/ppt/slideLayouts/slideLayout20.xml" ContentType="application/vnd.openxmlformats-officedocument.presentationml.slideLayout+xml"/>
  <Override PartName="/ppt/tags/tag149.xml" ContentType="application/vnd.openxmlformats-officedocument.presentationml.tags+xml"/>
  <Override PartName="/ppt/tags/tag196.xml" ContentType="application/vnd.openxmlformats-officedocument.presentationml.tags+xml"/>
  <Override PartName="/ppt/tags/tag212.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335.xml" ContentType="application/vnd.openxmlformats-officedocument.presentationml.tags+xml"/>
  <Override PartName="/ppt/tags/tag382.xml" ContentType="application/vnd.openxmlformats-officedocument.presentationml.tags+xml"/>
  <Override PartName="/ppt/tags/tag12.xml" ContentType="application/vnd.openxmlformats-officedocument.presentationml.tags+xml"/>
  <Override PartName="/ppt/tags/tag127.xml" ContentType="application/vnd.openxmlformats-officedocument.presentationml.tags+xml"/>
  <Override PartName="/ppt/tags/tag174.xml" ContentType="application/vnd.openxmlformats-officedocument.presentationml.tags+xml"/>
  <Override PartName="/ppt/tags/tag313.xml" ContentType="application/vnd.openxmlformats-officedocument.presentationml.tags+xml"/>
  <Override PartName="/ppt/tags/tag360.xml" ContentType="application/vnd.openxmlformats-officedocument.presentationml.tags+xml"/>
  <Override PartName="/ppt/tags/tag458.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105.xml" ContentType="application/vnd.openxmlformats-officedocument.presentationml.tags+xml"/>
  <Override PartName="/ppt/tags/tag152.xml" ContentType="application/vnd.openxmlformats-officedocument.presentationml.tags+xml"/>
  <Override PartName="/ppt/tags/tag297.xml" ContentType="application/vnd.openxmlformats-officedocument.presentationml.tags+xml"/>
  <Override PartName="/ppt/tags/tag436.xml" ContentType="application/vnd.openxmlformats-officedocument.presentationml.tags+xml"/>
  <Override PartName="/ppt/tags/tag483.xml" ContentType="application/vnd.openxmlformats-officedocument.presentationml.tags+xml"/>
  <Override PartName="/ppt/notesSlides/notesSlide3.xml" ContentType="application/vnd.openxmlformats-officedocument.presentationml.notesSlide+xml"/>
  <Override PartName="/ppt/tags/tag228.xml" ContentType="application/vnd.openxmlformats-officedocument.presentationml.tags+xml"/>
  <Override PartName="/ppt/tags/tag275.xml" ContentType="application/vnd.openxmlformats-officedocument.presentationml.tags+xml"/>
  <Override PartName="/ppt/slides/slide37.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tags/tag130.xml" ContentType="application/vnd.openxmlformats-officedocument.presentationml.tags+xml"/>
  <Override PartName="/ppt/tags/tag414.xml" ContentType="application/vnd.openxmlformats-officedocument.presentationml.tags+xml"/>
  <Override PartName="/ppt/tags/tag46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 id="2147483653" r:id="rId2"/>
    <p:sldMasterId id="2147483810" r:id="rId3"/>
  </p:sldMasterIdLst>
  <p:notesMasterIdLst>
    <p:notesMasterId r:id="rId47"/>
  </p:notesMasterIdLst>
  <p:handoutMasterIdLst>
    <p:handoutMasterId r:id="rId48"/>
  </p:handoutMasterIdLst>
  <p:sldIdLst>
    <p:sldId id="600" r:id="rId4"/>
    <p:sldId id="602" r:id="rId5"/>
    <p:sldId id="648" r:id="rId6"/>
    <p:sldId id="649" r:id="rId7"/>
    <p:sldId id="650" r:id="rId8"/>
    <p:sldId id="607" r:id="rId9"/>
    <p:sldId id="608" r:id="rId10"/>
    <p:sldId id="609" r:id="rId11"/>
    <p:sldId id="657" r:id="rId12"/>
    <p:sldId id="610" r:id="rId13"/>
    <p:sldId id="611" r:id="rId14"/>
    <p:sldId id="612" r:id="rId15"/>
    <p:sldId id="613" r:id="rId16"/>
    <p:sldId id="614" r:id="rId17"/>
    <p:sldId id="615" r:id="rId18"/>
    <p:sldId id="616" r:id="rId19"/>
    <p:sldId id="617" r:id="rId20"/>
    <p:sldId id="618" r:id="rId21"/>
    <p:sldId id="619" r:id="rId22"/>
    <p:sldId id="620" r:id="rId23"/>
    <p:sldId id="651" r:id="rId24"/>
    <p:sldId id="622" r:id="rId25"/>
    <p:sldId id="623" r:id="rId26"/>
    <p:sldId id="624" r:id="rId27"/>
    <p:sldId id="625" r:id="rId28"/>
    <p:sldId id="626" r:id="rId29"/>
    <p:sldId id="627" r:id="rId30"/>
    <p:sldId id="647" r:id="rId31"/>
    <p:sldId id="652" r:id="rId32"/>
    <p:sldId id="653" r:id="rId33"/>
    <p:sldId id="654" r:id="rId34"/>
    <p:sldId id="655" r:id="rId35"/>
    <p:sldId id="656" r:id="rId36"/>
    <p:sldId id="634" r:id="rId37"/>
    <p:sldId id="635" r:id="rId38"/>
    <p:sldId id="636" r:id="rId39"/>
    <p:sldId id="637" r:id="rId40"/>
    <p:sldId id="638" r:id="rId41"/>
    <p:sldId id="639" r:id="rId42"/>
    <p:sldId id="640" r:id="rId43"/>
    <p:sldId id="641" r:id="rId44"/>
    <p:sldId id="642" r:id="rId45"/>
    <p:sldId id="643" r:id="rId46"/>
  </p:sldIdLst>
  <p:sldSz cx="9144000" cy="6858000" type="screen4x3"/>
  <p:notesSz cx="7315200" cy="9601200"/>
  <p:custDataLst>
    <p:tags r:id="rId49"/>
  </p:custDataLst>
  <p:defaultTextStyle>
    <a:defPPr>
      <a:defRPr lang="en-US"/>
    </a:defPPr>
    <a:lvl1pPr algn="l" rtl="0" fontAlgn="base">
      <a:spcBef>
        <a:spcPct val="50000"/>
      </a:spcBef>
      <a:spcAft>
        <a:spcPct val="0"/>
      </a:spcAft>
      <a:defRPr sz="2400" kern="1200">
        <a:solidFill>
          <a:schemeClr val="tx1"/>
        </a:solidFill>
        <a:latin typeface="Comic Sans MS" pitchFamily="66" charset="0"/>
        <a:ea typeface="+mn-ea"/>
        <a:cs typeface="+mn-cs"/>
      </a:defRPr>
    </a:lvl1pPr>
    <a:lvl2pPr marL="457200" algn="l" rtl="0" fontAlgn="base">
      <a:spcBef>
        <a:spcPct val="50000"/>
      </a:spcBef>
      <a:spcAft>
        <a:spcPct val="0"/>
      </a:spcAft>
      <a:defRPr sz="2400" kern="1200">
        <a:solidFill>
          <a:schemeClr val="tx1"/>
        </a:solidFill>
        <a:latin typeface="Comic Sans MS" pitchFamily="66" charset="0"/>
        <a:ea typeface="+mn-ea"/>
        <a:cs typeface="+mn-cs"/>
      </a:defRPr>
    </a:lvl2pPr>
    <a:lvl3pPr marL="914400" algn="l" rtl="0" fontAlgn="base">
      <a:spcBef>
        <a:spcPct val="50000"/>
      </a:spcBef>
      <a:spcAft>
        <a:spcPct val="0"/>
      </a:spcAft>
      <a:defRPr sz="2400" kern="1200">
        <a:solidFill>
          <a:schemeClr val="tx1"/>
        </a:solidFill>
        <a:latin typeface="Comic Sans MS" pitchFamily="66" charset="0"/>
        <a:ea typeface="+mn-ea"/>
        <a:cs typeface="+mn-cs"/>
      </a:defRPr>
    </a:lvl3pPr>
    <a:lvl4pPr marL="1371600" algn="l" rtl="0" fontAlgn="base">
      <a:spcBef>
        <a:spcPct val="50000"/>
      </a:spcBef>
      <a:spcAft>
        <a:spcPct val="0"/>
      </a:spcAft>
      <a:defRPr sz="2400" kern="1200">
        <a:solidFill>
          <a:schemeClr val="tx1"/>
        </a:solidFill>
        <a:latin typeface="Comic Sans MS" pitchFamily="66" charset="0"/>
        <a:ea typeface="+mn-ea"/>
        <a:cs typeface="+mn-cs"/>
      </a:defRPr>
    </a:lvl4pPr>
    <a:lvl5pPr marL="1828800" algn="l" rtl="0" fontAlgn="base">
      <a:spcBef>
        <a:spcPct val="5000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a Pedroni" initials="M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8000"/>
    </p:penClr>
  </p:showPr>
  <p:clrMru>
    <a:srgbClr val="3333FF"/>
    <a:srgbClr val="006400"/>
    <a:srgbClr val="990000"/>
    <a:srgbClr val="99FF99"/>
    <a:srgbClr val="FF9966"/>
    <a:srgbClr val="000099"/>
    <a:srgbClr val="FFCC99"/>
    <a:srgbClr val="FFCCCC"/>
    <a:srgbClr val="CC66FF"/>
    <a:srgbClr val="99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7" autoAdjust="0"/>
    <p:restoredTop sz="76240" autoAdjust="0"/>
  </p:normalViewPr>
  <p:slideViewPr>
    <p:cSldViewPr snapToGrid="0">
      <p:cViewPr>
        <p:scale>
          <a:sx n="100" d="100"/>
          <a:sy n="100" d="100"/>
        </p:scale>
        <p:origin x="-24" y="-234"/>
      </p:cViewPr>
      <p:guideLst>
        <p:guide orient="horz" pos="2160"/>
        <p:guide pos="2880"/>
      </p:guideLst>
    </p:cSldViewPr>
  </p:slideViewPr>
  <p:outlineViewPr>
    <p:cViewPr>
      <p:scale>
        <a:sx n="33" d="100"/>
        <a:sy n="33" d="100"/>
      </p:scale>
      <p:origin x="0" y="3404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3" d="100"/>
          <a:sy n="103" d="100"/>
        </p:scale>
        <p:origin x="-3306" y="-90"/>
      </p:cViewPr>
      <p:guideLst>
        <p:guide orient="horz" pos="3024"/>
        <p:guide pos="2304"/>
      </p:guideLst>
    </p:cSldViewPr>
  </p:notesViewPr>
  <p:gridSpacing cx="77716063" cy="77716063"/>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defRPr>
            </a:lvl1pPr>
          </a:lstStyle>
          <a:p>
            <a:endParaRPr lang="en-US"/>
          </a:p>
        </p:txBody>
      </p:sp>
      <p:sp>
        <p:nvSpPr>
          <p:cNvPr id="1341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defRPr>
            </a:lvl1pPr>
          </a:lstStyle>
          <a:p>
            <a:endParaRPr lang="en-US"/>
          </a:p>
        </p:txBody>
      </p:sp>
      <p:sp>
        <p:nvSpPr>
          <p:cNvPr id="1341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fld id="{59C9646B-9960-47D7-8365-D3911185A8F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defRPr sz="1300">
                <a:latin typeface="Arial" charset="0"/>
              </a:defRPr>
            </a:lvl1pPr>
          </a:lstStyle>
          <a:p>
            <a:endParaRPr lang="en-US"/>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defRPr sz="13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defRPr sz="1300">
                <a:latin typeface="Arial" charset="0"/>
              </a:defRPr>
            </a:lvl1pPr>
          </a:lstStyle>
          <a:p>
            <a:endParaRPr lang="en-US"/>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defRPr sz="1300">
                <a:latin typeface="Arial" charset="0"/>
              </a:defRPr>
            </a:lvl1pPr>
          </a:lstStyle>
          <a:p>
            <a:fld id="{3830A38A-F710-44C0-B69C-5380D4459B0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881C643-8879-42C2-BE83-AE9D69416C3D}" type="slidenum">
              <a:rPr lang="en-US" smtClean="0">
                <a:latin typeface="Arial" charset="0"/>
              </a:rPr>
              <a:pPr/>
              <a:t>10</a:t>
            </a:fld>
            <a:endParaRPr lang="en-US"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8D8BCD7-91F8-4FAA-B968-31136D87B121}" type="slidenum">
              <a:rPr lang="en-US" smtClean="0">
                <a:latin typeface="Arial" charset="0"/>
              </a:rPr>
              <a:pPr/>
              <a:t>11</a:t>
            </a:fld>
            <a:endParaRPr lang="en-US"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B35D637-2F43-47EF-B6A5-838943566630}" type="slidenum">
              <a:rPr lang="en-US" smtClean="0">
                <a:latin typeface="Arial" charset="0"/>
              </a:rPr>
              <a:pPr/>
              <a:t>12</a:t>
            </a:fld>
            <a:endParaRPr lang="en-US"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de-DE" dirty="0" smtClean="0">
                <a:latin typeface="Arial" charset="0"/>
              </a:rPr>
              <a:t>Das ist nicht</a:t>
            </a:r>
            <a:r>
              <a:rPr lang="de-DE" baseline="0" dirty="0" smtClean="0">
                <a:latin typeface="Arial" charset="0"/>
              </a:rPr>
              <a:t> wahr führ C++. Wenn sie nicht selb ein Feld initialisieren, und ihr Programm versucht, das Feld zuzugreifen, wird der Wert sein was der Speicher momentan enthält. Das ist ein bekanntes Sicherheitsrisko, denn ein Angreifer kann diese Möglichkeit benutzen, um falsche Werte in eines Programm einzufügen.</a:t>
            </a:r>
            <a:endParaRPr lang="de-DE" dirty="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F2A3433-8BFB-4D9D-9239-F8BE97F69E94}" type="slidenum">
              <a:rPr lang="en-US" smtClean="0">
                <a:latin typeface="Arial" charset="0"/>
              </a:rPr>
              <a:pPr/>
              <a:t>13</a:t>
            </a:fld>
            <a:endParaRPr lang="en-US"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5BAD40E-6A5B-4B94-8F7B-FF62BA9FCDD4}" type="slidenum">
              <a:rPr lang="en-US" smtClean="0">
                <a:latin typeface="Arial" charset="0"/>
              </a:rPr>
              <a:pPr/>
              <a:t>14</a:t>
            </a:fld>
            <a:endParaRPr lang="en-US"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35B16ED-E6AA-4733-9558-BE35CC615EFA}" type="slidenum">
              <a:rPr lang="en-US" smtClean="0">
                <a:latin typeface="Arial" charset="0"/>
              </a:rPr>
              <a:pPr/>
              <a:t>15</a:t>
            </a:fld>
            <a:endParaRPr lang="en-US"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6785A03-D364-4317-A1F8-913DC9A5C53E}" type="slidenum">
              <a:rPr lang="en-US" smtClean="0">
                <a:latin typeface="Arial" charset="0"/>
              </a:rPr>
              <a:pPr/>
              <a:t>16</a:t>
            </a:fld>
            <a:endParaRPr lang="en-US" smtClean="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38F02CA-9439-4C55-B64F-76215A046534}" type="slidenum">
              <a:rPr lang="en-US" smtClean="0">
                <a:latin typeface="Arial" charset="0"/>
              </a:rPr>
              <a:pPr/>
              <a:t>17</a:t>
            </a:fld>
            <a:endParaRPr lang="en-US"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de-DE" dirty="0" smtClean="0">
                <a:latin typeface="Arial" charset="0"/>
              </a:rPr>
              <a:t>Doppelpunkt gleich</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B644D11-088D-4B10-A675-716DEAFD65AB}" type="slidenum">
              <a:rPr lang="en-US" smtClean="0">
                <a:latin typeface="Arial" charset="0"/>
              </a:rPr>
              <a:pPr/>
              <a:t>18</a:t>
            </a:fld>
            <a:endParaRPr lang="en-US"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de-DE" dirty="0" smtClean="0">
                <a:latin typeface="Arial" charset="0"/>
              </a:rPr>
              <a:t>vervollständigen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1160E9D-5F78-4924-8F38-F34D3283BB0D}" type="slidenum">
              <a:rPr lang="en-US" smtClean="0">
                <a:latin typeface="Arial" charset="0"/>
              </a:rPr>
              <a:pPr/>
              <a:t>19</a:t>
            </a:fld>
            <a:endParaRPr lang="en-US"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ln/>
        </p:spPr>
        <p:txBody>
          <a:bodyPr/>
          <a:lstStyle/>
          <a:p>
            <a:r>
              <a:rPr lang="en-US" dirty="0" err="1" smtClean="0">
                <a:latin typeface="Arial" charset="0"/>
              </a:rPr>
              <a:t>mit</a:t>
            </a:r>
            <a:r>
              <a:rPr lang="en-US" dirty="0" smtClean="0">
                <a:latin typeface="Arial" charset="0"/>
              </a:rPr>
              <a:t> </a:t>
            </a:r>
            <a:r>
              <a:rPr lang="en-US" dirty="0" err="1" smtClean="0">
                <a:latin typeface="Arial" charset="0"/>
              </a:rPr>
              <a:t>zusätlichen</a:t>
            </a:r>
            <a:r>
              <a:rPr lang="en-US" dirty="0" smtClean="0">
                <a:latin typeface="Arial" charset="0"/>
              </a:rPr>
              <a:t> </a:t>
            </a:r>
            <a:r>
              <a:rPr lang="en-US" dirty="0" err="1" smtClean="0">
                <a:latin typeface="Arial" charset="0"/>
              </a:rPr>
              <a:t>Begriffen</a:t>
            </a:r>
            <a:r>
              <a:rPr lang="en-US" dirty="0" smtClean="0">
                <a:latin typeface="Arial" charset="0"/>
              </a:rPr>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EE47987-C860-4C79-A7CC-CEAB40DCA0FA}" type="slidenum">
              <a:rPr lang="en-US" smtClean="0">
                <a:latin typeface="Arial" charset="0"/>
              </a:rPr>
              <a:pPr/>
              <a:t>20</a:t>
            </a:fld>
            <a:endParaRPr lang="en-US"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de-DE" dirty="0" smtClean="0">
                <a:latin typeface="Arial" charset="0"/>
              </a:rPr>
              <a:t>Reserviertes</a:t>
            </a:r>
            <a:r>
              <a:rPr lang="de-DE" baseline="0" dirty="0" smtClean="0">
                <a:latin typeface="Arial" charset="0"/>
              </a:rPr>
              <a:t> wort</a:t>
            </a:r>
            <a:endParaRPr lang="de-DE" dirty="0"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31928-DE6C-4C3A-B063-7487258DD878}" type="slidenum">
              <a:rPr lang="en-US"/>
              <a:pPr/>
              <a:t>21</a:t>
            </a:fld>
            <a:endParaRPr lang="en-US"/>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2153160-7514-49E4-AB3F-5D4C2B76FF51}" type="slidenum">
              <a:rPr lang="en-US" smtClean="0">
                <a:latin typeface="Arial" charset="0"/>
              </a:rPr>
              <a:pPr/>
              <a:t>22</a:t>
            </a:fld>
            <a:endParaRPr lang="en-US"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65CD2F1-144C-4CAE-83FD-1C28E5AF5554}" type="slidenum">
              <a:rPr lang="en-US" smtClean="0">
                <a:latin typeface="Arial" charset="0"/>
              </a:rPr>
              <a:pPr/>
              <a:t>23</a:t>
            </a:fld>
            <a:endParaRPr lang="en-US" smtClean="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99DC0D7-825D-425F-8C41-5E10AD527BEE}" type="slidenum">
              <a:rPr lang="en-US" smtClean="0">
                <a:latin typeface="Arial" charset="0"/>
              </a:rPr>
              <a:pPr/>
              <a:t>24</a:t>
            </a:fld>
            <a:endParaRPr lang="en-US" smtClean="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641EAB0-C925-4927-8096-2E20C2C43270}" type="slidenum">
              <a:rPr lang="en-US" smtClean="0">
                <a:latin typeface="Arial" charset="0"/>
              </a:rPr>
              <a:pPr/>
              <a:t>25</a:t>
            </a:fld>
            <a:endParaRPr lang="en-US" smtClean="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6A440F7C-E778-42D5-959D-5CD22E2B27DD}" type="slidenum">
              <a:rPr lang="en-US" smtClean="0">
                <a:latin typeface="Arial" charset="0"/>
              </a:rPr>
              <a:pPr/>
              <a:t>26</a:t>
            </a:fld>
            <a:endParaRPr lang="en-US" smtClean="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792CFFD8-A7EE-47AC-B9BD-717F52F4241C}" type="slidenum">
              <a:rPr lang="en-US" smtClean="0">
                <a:latin typeface="Arial" charset="0"/>
              </a:rPr>
              <a:pPr/>
              <a:t>27</a:t>
            </a:fld>
            <a:endParaRPr lang="en-US" smtClean="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38F02CA-9439-4C55-B64F-76215A046534}" type="slidenum">
              <a:rPr lang="en-US" smtClean="0">
                <a:latin typeface="Arial" charset="0"/>
              </a:rPr>
              <a:pPr/>
              <a:t>28</a:t>
            </a:fld>
            <a:endParaRPr lang="en-US"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CCA37B09-50AC-4AEC-9030-044DDF4CBCEC}" type="slidenum">
              <a:rPr lang="en-US" smtClean="0">
                <a:latin typeface="Arial" charset="0"/>
              </a:rPr>
              <a:pPr/>
              <a:t>29</a:t>
            </a:fld>
            <a:endParaRPr lang="en-US" smtClean="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CH" noProof="0" dirty="0" smtClean="0"/>
              <a:t>obwohl es oberfl</a:t>
            </a:r>
            <a:r>
              <a:rPr lang="en-US" noProof="0" dirty="0" err="1" smtClean="0"/>
              <a:t>ächlich</a:t>
            </a:r>
            <a:r>
              <a:rPr lang="en-US" baseline="0" noProof="0" dirty="0" smtClean="0"/>
              <a:t> </a:t>
            </a:r>
            <a:r>
              <a:rPr lang="en-US" baseline="0" noProof="0" dirty="0" err="1" smtClean="0"/>
              <a:t>einfach</a:t>
            </a:r>
            <a:r>
              <a:rPr lang="en-US" baseline="0" noProof="0" dirty="0" smtClean="0"/>
              <a:t> </a:t>
            </a:r>
            <a:r>
              <a:rPr lang="en-US" baseline="0" noProof="0" dirty="0" err="1" smtClean="0"/>
              <a:t>auscheint</a:t>
            </a:r>
            <a:endParaRPr lang="en-US" baseline="0" noProof="0" dirty="0" smtClean="0"/>
          </a:p>
          <a:p>
            <a:endParaRPr lang="en-US" baseline="0" noProof="0" dirty="0" smtClean="0"/>
          </a:p>
          <a:p>
            <a:r>
              <a:rPr lang="en-US" baseline="0" noProof="0" dirty="0" smtClean="0"/>
              <a:t>Die </a:t>
            </a:r>
            <a:r>
              <a:rPr lang="en-US" baseline="0" noProof="0" dirty="0" err="1" smtClean="0"/>
              <a:t>sichtbare</a:t>
            </a:r>
            <a:r>
              <a:rPr lang="en-US" baseline="0" noProof="0" dirty="0" smtClean="0"/>
              <a:t> </a:t>
            </a:r>
            <a:r>
              <a:rPr lang="en-US" baseline="0" noProof="0" dirty="0" err="1" smtClean="0"/>
              <a:t>leichticgkeit</a:t>
            </a:r>
            <a:r>
              <a:rPr lang="en-US" baseline="0" noProof="0" dirty="0" smtClean="0"/>
              <a:t> is </a:t>
            </a:r>
            <a:r>
              <a:rPr lang="en-US" baseline="0" noProof="0" dirty="0" err="1" smtClean="0"/>
              <a:t>trügerisch</a:t>
            </a:r>
            <a:endParaRPr lang="en-US" baseline="0" noProof="0" dirty="0" smtClean="0"/>
          </a:p>
          <a:p>
            <a:endParaRPr lang="en-US" baseline="0" noProof="0" dirty="0" smtClean="0"/>
          </a:p>
          <a:p>
            <a:r>
              <a:rPr lang="en-US" baseline="0" noProof="0" dirty="0" err="1" smtClean="0"/>
              <a:t>Nehmen</a:t>
            </a:r>
            <a:r>
              <a:rPr lang="en-US" baseline="0" noProof="0" dirty="0" smtClean="0"/>
              <a:t> </a:t>
            </a:r>
            <a:r>
              <a:rPr lang="en-US" baseline="0" noProof="0" dirty="0" err="1" smtClean="0"/>
              <a:t>sie</a:t>
            </a:r>
            <a:r>
              <a:rPr lang="en-US" baseline="0" noProof="0" dirty="0" smtClean="0"/>
              <a:t> </a:t>
            </a:r>
            <a:r>
              <a:rPr lang="en-US" baseline="0" noProof="0" dirty="0" err="1" smtClean="0"/>
              <a:t>zum</a:t>
            </a:r>
            <a:r>
              <a:rPr lang="en-US" baseline="0" noProof="0" dirty="0" smtClean="0"/>
              <a:t> </a:t>
            </a:r>
            <a:r>
              <a:rPr lang="en-US" baseline="0" noProof="0" dirty="0" err="1" smtClean="0"/>
              <a:t>Bespiel</a:t>
            </a:r>
            <a:r>
              <a:rPr lang="en-US" baseline="0" noProof="0" dirty="0" smtClean="0"/>
              <a:t> </a:t>
            </a:r>
            <a:r>
              <a:rPr lang="en-US" baseline="0" noProof="0" dirty="0" err="1" smtClean="0"/>
              <a:t>diese</a:t>
            </a:r>
            <a:r>
              <a:rPr lang="en-US" baseline="0" noProof="0" dirty="0" smtClean="0"/>
              <a:t> </a:t>
            </a:r>
            <a:r>
              <a:rPr lang="en-US" baseline="0" noProof="0" dirty="0" err="1" smtClean="0"/>
              <a:t>Behauptungen</a:t>
            </a:r>
            <a:r>
              <a:rPr lang="en-US" baseline="0" noProof="0" dirty="0" smtClean="0"/>
              <a:t> </a:t>
            </a:r>
            <a:r>
              <a:rPr lang="en-US" baseline="0" noProof="0" dirty="0" err="1" smtClean="0"/>
              <a:t>hier</a:t>
            </a:r>
            <a:endParaRPr lang="de-CH" noProof="0" dirty="0" smtClean="0"/>
          </a:p>
          <a:p>
            <a:endParaRPr lang="de-CH" noProof="0" dirty="0" smtClean="0"/>
          </a:p>
          <a:p>
            <a:r>
              <a:rPr lang="de-CH" noProof="0" dirty="0" smtClean="0"/>
              <a:t>Lassen uns ein Bild zeichnen</a:t>
            </a:r>
          </a:p>
          <a:p>
            <a:endParaRPr lang="de-CH" noProof="0" dirty="0" smtClean="0"/>
          </a:p>
          <a:p>
            <a:r>
              <a:rPr lang="de-CH" noProof="0" dirty="0" smtClean="0"/>
              <a:t>Wir werden Probleme mit</a:t>
            </a:r>
            <a:r>
              <a:rPr lang="de-CH" baseline="0" noProof="0" dirty="0" smtClean="0"/>
              <a:t> </a:t>
            </a:r>
            <a:r>
              <a:rPr lang="de-CH" baseline="0" noProof="0" dirty="0" err="1" smtClean="0"/>
              <a:t>referenzen</a:t>
            </a:r>
            <a:r>
              <a:rPr lang="de-CH" baseline="0" noProof="0" dirty="0" smtClean="0"/>
              <a:t> </a:t>
            </a:r>
            <a:r>
              <a:rPr lang="de-CH" noProof="0" dirty="0" smtClean="0"/>
              <a:t>begegnen, die sich mit viel mehr technischen worten </a:t>
            </a:r>
            <a:r>
              <a:rPr lang="de-CH" noProof="0" dirty="0" smtClean="0"/>
              <a:t>Ausdrucken</a:t>
            </a:r>
            <a:r>
              <a:rPr lang="de-CH" noProof="0" dirty="0" smtClean="0"/>
              <a:t>, aber prinzipiell</a:t>
            </a:r>
            <a:r>
              <a:rPr lang="de-CH" baseline="0" noProof="0" dirty="0" smtClean="0"/>
              <a:t> sehr ähnlich sind</a:t>
            </a:r>
          </a:p>
          <a:p>
            <a:endParaRPr lang="de-CH" baseline="0" noProof="0" dirty="0" smtClean="0"/>
          </a:p>
          <a:p>
            <a:r>
              <a:rPr lang="de-CH" baseline="0" noProof="0" dirty="0" smtClean="0"/>
              <a:t>Das Problem ist die menschliche Fähigkeit, ein gewisses Objekt mit mehrere Namen zu ernennen </a:t>
            </a:r>
            <a:endParaRPr lang="de-CH" noProof="0" dirty="0" smtClean="0"/>
          </a:p>
          <a:p>
            <a:endParaRPr lang="de-CH" noProof="0" dirty="0" smtClean="0"/>
          </a:p>
          <a:p>
            <a:r>
              <a:rPr lang="de-CH" noProof="0" dirty="0" smtClean="0"/>
              <a:t>Mit anderen Worten</a:t>
            </a:r>
          </a:p>
          <a:p>
            <a:endParaRPr lang="de-CH" noProof="0" dirty="0" smtClean="0"/>
          </a:p>
          <a:p>
            <a:r>
              <a:rPr lang="de-CH" noProof="0" dirty="0" smtClean="0"/>
              <a:t>diese</a:t>
            </a:r>
            <a:r>
              <a:rPr lang="de-CH" baseline="0" noProof="0" dirty="0" smtClean="0"/>
              <a:t> Referenz weist auf dieses Objekt hin</a:t>
            </a:r>
            <a:endParaRPr lang="de-CH" noProof="0"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43B0EF7-9F3A-4154-BD22-6576FA753BD9}" type="slidenum">
              <a:rPr lang="en-US" smtClean="0">
                <a:latin typeface="Arial" charset="0"/>
              </a:rPr>
              <a:pPr/>
              <a:t>30</a:t>
            </a:fld>
            <a:endParaRPr lang="en-US" smtClean="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r>
              <a:rPr lang="de-DE" dirty="0" smtClean="0"/>
              <a:t>Ich sage ein klares NEIN! Verlassen einer referenzierte Objekt ist SCHLECHTE PROGRAMMIERUNG. Object Referenzen</a:t>
            </a:r>
            <a:r>
              <a:rPr lang="de-DE" baseline="0" dirty="0" smtClean="0"/>
              <a:t> </a:t>
            </a:r>
            <a:r>
              <a:rPr lang="de-DE" dirty="0" smtClean="0"/>
              <a:t>sind wie normale Pointer - wenn Sie ein Objekt allozieren, sollten Sie dafür verantwortlich sein, und es freien wenn ihr fertig mit ihm sind. (Hat deine Mutter immer gesagt, diene Spielzeuge wegzyräumen, wenn du mit ihnen fertig warst?)</a:t>
            </a:r>
            <a:endParaRPr lang="en-GB" dirty="0"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r>
              <a:rPr lang="en-GB" dirty="0" err="1" smtClean="0">
                <a:latin typeface="Arial" charset="0"/>
              </a:rPr>
              <a:t>freilassen</a:t>
            </a:r>
            <a:endParaRPr lang="en-GB" dirty="0" smtClean="0">
              <a:latin typeface="Arial" charset="0"/>
            </a:endParaRPr>
          </a:p>
          <a:p>
            <a:endParaRPr lang="en-GB" dirty="0" smtClean="0">
              <a:latin typeface="Arial" charset="0"/>
            </a:endParaRPr>
          </a:p>
          <a:p>
            <a:r>
              <a:rPr lang="en-GB" dirty="0" err="1" smtClean="0">
                <a:latin typeface="Arial" charset="0"/>
              </a:rPr>
              <a:t>reichen</a:t>
            </a:r>
            <a:r>
              <a:rPr lang="en-GB" dirty="0" smtClean="0">
                <a:latin typeface="Arial" charset="0"/>
              </a:rPr>
              <a:t>,</a:t>
            </a:r>
            <a:r>
              <a:rPr lang="en-GB" baseline="0" dirty="0" smtClean="0">
                <a:latin typeface="Arial" charset="0"/>
              </a:rPr>
              <a:t> </a:t>
            </a:r>
            <a:r>
              <a:rPr lang="en-GB" baseline="0" dirty="0" err="1" smtClean="0">
                <a:latin typeface="Arial" charset="0"/>
              </a:rPr>
              <a:t>genügen</a:t>
            </a:r>
            <a:r>
              <a:rPr lang="en-GB" baseline="0" dirty="0" smtClean="0">
                <a:latin typeface="Arial" charset="0"/>
              </a:rPr>
              <a:t> (</a:t>
            </a:r>
            <a:r>
              <a:rPr lang="en-GB" baseline="0" dirty="0" err="1" smtClean="0">
                <a:latin typeface="Arial" charset="0"/>
              </a:rPr>
              <a:t>suffire</a:t>
            </a:r>
            <a:r>
              <a:rPr lang="en-GB" baseline="0" dirty="0" smtClean="0">
                <a:latin typeface="Arial" charset="0"/>
              </a:rPr>
              <a:t>)</a:t>
            </a:r>
            <a:endParaRPr lang="en-GB" dirty="0" smtClean="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p:spPr>
        <p:txBody>
          <a:bodyPr/>
          <a:lstStyle/>
          <a:p>
            <a:r>
              <a:rPr lang="en-GB" dirty="0" err="1" smtClean="0">
                <a:latin typeface="Arial" charset="0"/>
              </a:rPr>
              <a:t>letztendlich</a:t>
            </a:r>
            <a:endParaRPr lang="en-GB" dirty="0" smtClean="0">
              <a:latin typeface="Arial" charset="0"/>
            </a:endParaRPr>
          </a:p>
          <a:p>
            <a:endParaRPr lang="en-GB" dirty="0" smtClean="0">
              <a:latin typeface="Arial" charset="0"/>
            </a:endParaRPr>
          </a:p>
          <a:p>
            <a:r>
              <a:rPr lang="de-DE" dirty="0" smtClean="0">
                <a:latin typeface="Arial" charset="0"/>
              </a:rPr>
              <a:t> von Zeit zu Zeit, dann und wann;</a:t>
            </a:r>
            <a:endParaRPr lang="en-GB" dirty="0"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77FC3AB-B2F8-4D57-A311-3FF2610B055A}" type="slidenum">
              <a:rPr lang="en-US" smtClean="0">
                <a:latin typeface="Arial" charset="0"/>
              </a:rPr>
              <a:pPr/>
              <a:t>35</a:t>
            </a:fld>
            <a:endParaRPr lang="en-US" smtClean="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AAFAA4FD-E2FA-4213-8D27-29B15BCBF204}" type="slidenum">
              <a:rPr lang="en-US" smtClean="0">
                <a:latin typeface="Arial" charset="0"/>
              </a:rPr>
              <a:pPr/>
              <a:t>36</a:t>
            </a:fld>
            <a:endParaRPr lang="en-US" smtClean="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18E3291-01B1-4C49-97FC-70CD05B2DC52}" type="slidenum">
              <a:rPr lang="en-US" smtClean="0">
                <a:latin typeface="Arial" charset="0"/>
              </a:rPr>
              <a:pPr/>
              <a:t>37</a:t>
            </a:fld>
            <a:endParaRPr lang="en-US" smtClean="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DC04646A-E8FF-4C0B-A04F-BB21D1B39A1D}" type="slidenum">
              <a:rPr lang="en-US" smtClean="0">
                <a:latin typeface="Arial" charset="0"/>
              </a:rPr>
              <a:pPr/>
              <a:t>38</a:t>
            </a:fld>
            <a:endParaRPr lang="en-US" smtClean="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EAF788C-32AF-4815-B81C-C2A12E105BCB}" type="slidenum">
              <a:rPr lang="en-US" smtClean="0">
                <a:latin typeface="Arial" charset="0"/>
              </a:rPr>
              <a:pPr/>
              <a:t>39</a:t>
            </a:fld>
            <a:endParaRPr lang="en-US" smtClean="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2A594-A6F3-410D-A2C0-5B0EA3EE2889}" type="slidenum">
              <a:rPr lang="en-US"/>
              <a:pPr/>
              <a:t>4</a:t>
            </a:fld>
            <a:endParaRPr lang="en-US"/>
          </a:p>
        </p:txBody>
      </p:sp>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7F46654-5E18-4179-8407-F5066D5CEF23}" type="slidenum">
              <a:rPr lang="en-US" smtClean="0">
                <a:latin typeface="Arial" charset="0"/>
              </a:rPr>
              <a:pPr/>
              <a:t>40</a:t>
            </a:fld>
            <a:endParaRPr lang="en-US" smtClean="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C1E8AFC-DE90-4800-8C35-ACFD250D74C8}" type="slidenum">
              <a:rPr lang="en-US" smtClean="0">
                <a:latin typeface="Arial" charset="0"/>
              </a:rPr>
              <a:pPr/>
              <a:t>41</a:t>
            </a:fld>
            <a:endParaRPr lang="en-US" smtClean="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CA306547-FFFB-48A6-8410-C740022D9497}" type="slidenum">
              <a:rPr lang="en-US" smtClean="0">
                <a:latin typeface="Arial" charset="0"/>
              </a:rPr>
              <a:pPr/>
              <a:t>43</a:t>
            </a:fld>
            <a:endParaRPr lang="en-US" smtClean="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de-DE"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31928-DE6C-4C3A-B063-7487258DD878}" type="slidenum">
              <a:rPr lang="en-US"/>
              <a:pPr/>
              <a:t>5</a:t>
            </a:fld>
            <a:endParaRPr lang="en-US"/>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r>
              <a:rPr lang="de-CH" noProof="0" dirty="0" smtClean="0"/>
              <a:t>Hier ist eine graphische Illustration dieses Verlaufs</a:t>
            </a:r>
            <a:endParaRPr lang="de-CH" noProof="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2A82937-AFE6-4FAC-A5B6-1A8E1EBC088E}" type="slidenum">
              <a:rPr lang="en-US" smtClean="0">
                <a:latin typeface="Arial" charset="0"/>
              </a:rPr>
              <a:pPr/>
              <a:t>6</a:t>
            </a:fld>
            <a:endParaRPr lang="en-U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de-DE" dirty="0" smtClean="0">
                <a:latin typeface="Arial" charset="0"/>
              </a:rPr>
              <a:t>Es is nützlich, noch einmal Sie</a:t>
            </a:r>
            <a:r>
              <a:rPr lang="de-DE" baseline="0" dirty="0" smtClean="0">
                <a:latin typeface="Arial" charset="0"/>
              </a:rPr>
              <a:t> an der </a:t>
            </a:r>
            <a:r>
              <a:rPr lang="de-DE" dirty="0" smtClean="0">
                <a:latin typeface="Arial" charset="0"/>
              </a:rPr>
              <a:t>Beziehung</a:t>
            </a:r>
            <a:r>
              <a:rPr lang="de-DE" baseline="0" dirty="0" smtClean="0">
                <a:latin typeface="Arial" charset="0"/>
              </a:rPr>
              <a:t> zwischen Klassen und Objekten zu errinern</a:t>
            </a:r>
            <a:endParaRPr lang="de-DE"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DB71177-C022-4C85-ACE7-936A7EF5CCF9}" type="slidenum">
              <a:rPr lang="en-US" smtClean="0">
                <a:latin typeface="Arial" charset="0"/>
              </a:rPr>
              <a:pPr/>
              <a:t>7</a:t>
            </a:fld>
            <a:endParaRPr 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de-DE" dirty="0" smtClean="0">
                <a:latin typeface="Arial" charset="0"/>
              </a:rPr>
              <a:t>Wenn Sie</a:t>
            </a:r>
            <a:r>
              <a:rPr lang="de-DE" baseline="0" dirty="0" smtClean="0">
                <a:latin typeface="Arial" charset="0"/>
              </a:rPr>
              <a:t> „Integer“ aussprechen, sind Sie in guter Gesellschaft</a:t>
            </a:r>
            <a:endParaRPr lang="de-DE" dirty="0" smtClean="0">
              <a:latin typeface="Arial" charset="0"/>
            </a:endParaRPr>
          </a:p>
          <a:p>
            <a:pPr eaLnBrk="1" hangingPunct="1"/>
            <a:endParaRPr lang="de-DE" dirty="0" smtClean="0">
              <a:latin typeface="Arial" charset="0"/>
            </a:endParaRPr>
          </a:p>
          <a:p>
            <a:pPr eaLnBrk="1" hangingPunct="1"/>
            <a:r>
              <a:rPr lang="de-DE" dirty="0" smtClean="0">
                <a:latin typeface="Arial" charset="0"/>
              </a:rPr>
              <a:t>John von Neumann, einer der Schöpfer der Informatik, immer sprach</a:t>
            </a:r>
            <a:r>
              <a:rPr lang="de-DE" baseline="0" dirty="0" smtClean="0">
                <a:latin typeface="Arial" charset="0"/>
              </a:rPr>
              <a:t> dieses Wort falsch aus</a:t>
            </a:r>
            <a:endParaRPr lang="de-DE" dirty="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AE27472-E2EC-494F-B1D0-091171399DA9}" type="slidenum">
              <a:rPr lang="en-US" smtClean="0">
                <a:latin typeface="Arial" charset="0"/>
              </a:rPr>
              <a:pPr/>
              <a:t>8</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Der</a:t>
            </a:r>
            <a:r>
              <a:rPr lang="en-US" dirty="0" smtClean="0"/>
              <a:t> </a:t>
            </a:r>
            <a:r>
              <a:rPr lang="en-US" dirty="0" err="1" smtClean="0"/>
              <a:t>grundlegende</a:t>
            </a:r>
            <a:r>
              <a:rPr lang="en-US" dirty="0" smtClean="0"/>
              <a:t> </a:t>
            </a:r>
            <a:r>
              <a:rPr lang="en-US" dirty="0" err="1" smtClean="0"/>
              <a:t>Unterschied</a:t>
            </a:r>
            <a:r>
              <a:rPr lang="en-US" dirty="0" smtClean="0"/>
              <a:t> </a:t>
            </a:r>
            <a:r>
              <a:rPr lang="en-US" dirty="0" err="1" smtClean="0"/>
              <a:t>liegt</a:t>
            </a:r>
            <a:r>
              <a:rPr lang="en-US" baseline="0" dirty="0" smtClean="0"/>
              <a:t> in </a:t>
            </a:r>
            <a:r>
              <a:rPr lang="en-US" baseline="0" dirty="0" err="1" smtClean="0"/>
              <a:t>der</a:t>
            </a:r>
            <a:r>
              <a:rPr lang="en-US" baseline="0" dirty="0" smtClean="0"/>
              <a:t> </a:t>
            </a:r>
            <a:r>
              <a:rPr lang="en-US" baseline="0" dirty="0" err="1" smtClean="0"/>
              <a:t>Möglichkeit</a:t>
            </a:r>
            <a:r>
              <a:rPr lang="en-US" baseline="0" dirty="0" smtClean="0"/>
              <a:t> </a:t>
            </a:r>
            <a:r>
              <a:rPr lang="en-US" baseline="0" dirty="0" err="1" smtClean="0"/>
              <a:t>oder</a:t>
            </a:r>
            <a:r>
              <a:rPr lang="en-US" baseline="0" dirty="0" smtClean="0"/>
              <a:t> </a:t>
            </a:r>
            <a:r>
              <a:rPr lang="en-US" baseline="0" dirty="0" err="1" smtClean="0"/>
              <a:t>Unmöblichkeit</a:t>
            </a:r>
            <a:r>
              <a:rPr lang="en-US" baseline="0" dirty="0" smtClean="0"/>
              <a:t> von </a:t>
            </a:r>
            <a:r>
              <a:rPr lang="en-US" baseline="0" dirty="0" err="1" smtClean="0"/>
              <a:t>Aufteilung</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Zwei</a:t>
            </a:r>
            <a:r>
              <a:rPr lang="en-US" baseline="0" dirty="0" smtClean="0"/>
              <a:t> </a:t>
            </a:r>
            <a:r>
              <a:rPr lang="en-US" baseline="0" dirty="0" err="1" smtClean="0"/>
              <a:t>wagen</a:t>
            </a:r>
            <a:r>
              <a:rPr lang="en-US" baseline="0" dirty="0" smtClean="0"/>
              <a:t> </a:t>
            </a:r>
            <a:r>
              <a:rPr lang="en-US" baseline="0" dirty="0" err="1" smtClean="0"/>
              <a:t>können</a:t>
            </a:r>
            <a:r>
              <a:rPr lang="en-US" baseline="0" dirty="0" smtClean="0"/>
              <a:t> </a:t>
            </a:r>
            <a:r>
              <a:rPr lang="en-US" baseline="0" dirty="0" err="1" smtClean="0"/>
              <a:t>ihren</a:t>
            </a:r>
            <a:r>
              <a:rPr lang="en-US" baseline="0" dirty="0" smtClean="0"/>
              <a:t> </a:t>
            </a:r>
            <a:r>
              <a:rPr lang="en-US" baseline="0" dirty="0" err="1" smtClean="0"/>
              <a:t>Hersteller</a:t>
            </a:r>
            <a:r>
              <a:rPr lang="en-US" baseline="0" dirty="0" smtClean="0"/>
              <a:t> </a:t>
            </a:r>
            <a:r>
              <a:rPr lang="en-US" baseline="0" dirty="0" err="1" smtClean="0"/>
              <a:t>gemeinsam</a:t>
            </a:r>
            <a:r>
              <a:rPr lang="en-US" baseline="0" dirty="0" smtClean="0"/>
              <a:t> </a:t>
            </a:r>
            <a:r>
              <a:rPr lang="en-US" baseline="0" dirty="0" err="1" smtClean="0"/>
              <a:t>haben</a:t>
            </a:r>
            <a:r>
              <a:rPr lang="en-US" baseline="0" dirty="0" smtClean="0"/>
              <a:t>, </a:t>
            </a:r>
            <a:r>
              <a:rPr lang="en-US" baseline="0" dirty="0" err="1" smtClean="0"/>
              <a:t>aber</a:t>
            </a:r>
            <a:r>
              <a:rPr lang="en-US" baseline="0" dirty="0" smtClean="0"/>
              <a:t> </a:t>
            </a:r>
            <a:r>
              <a:rPr lang="en-US" baseline="0" dirty="0" err="1" smtClean="0"/>
              <a:t>nicht</a:t>
            </a:r>
            <a:r>
              <a:rPr lang="en-US" baseline="0" dirty="0" smtClean="0"/>
              <a:t> </a:t>
            </a:r>
            <a:r>
              <a:rPr lang="en-US" baseline="0" dirty="0" err="1" smtClean="0"/>
              <a:t>ihren</a:t>
            </a:r>
            <a:r>
              <a:rPr lang="en-US" baseline="0" dirty="0" smtClean="0"/>
              <a:t> </a:t>
            </a:r>
            <a:r>
              <a:rPr lang="en-US" baseline="0" dirty="0" err="1" smtClean="0"/>
              <a:t>Motorenm</a:t>
            </a:r>
            <a:endParaRPr lang="en-US" dirty="0" smtClean="0"/>
          </a:p>
          <a:p>
            <a:endParaRPr lang="en-US" dirty="0" smtClean="0"/>
          </a:p>
          <a:p>
            <a:r>
              <a:rPr lang="en-US" dirty="0" err="1" smtClean="0"/>
              <a:t>bis</a:t>
            </a:r>
            <a:r>
              <a:rPr lang="en-US" dirty="0" smtClean="0"/>
              <a:t> auf </a:t>
            </a:r>
            <a:r>
              <a:rPr lang="en-US" dirty="0" err="1" smtClean="0"/>
              <a:t>wir</a:t>
            </a:r>
            <a:r>
              <a:rPr lang="en-US" dirty="0" smtClean="0"/>
              <a:t> </a:t>
            </a:r>
            <a:r>
              <a:rPr lang="en-US" dirty="0" err="1" smtClean="0"/>
              <a:t>Siamesische</a:t>
            </a:r>
            <a:r>
              <a:rPr lang="en-US" dirty="0" smtClean="0"/>
              <a:t> </a:t>
            </a:r>
            <a:r>
              <a:rPr lang="en-US" dirty="0" err="1" smtClean="0"/>
              <a:t>Zwillingswagen</a:t>
            </a:r>
            <a:r>
              <a:rPr lang="en-US" dirty="0" smtClean="0"/>
              <a:t> </a:t>
            </a:r>
            <a:r>
              <a:rPr lang="en-US" dirty="0" err="1" smtClean="0"/>
              <a:t>annehmen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830A38A-F710-44C0-B69C-5380D4459B0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15888"/>
            <a:ext cx="2160587" cy="6407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9238" y="115888"/>
            <a:ext cx="6330950" cy="640715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457690"/>
          </a:xfrm>
        </p:spPr>
        <p:txBody>
          <a:bodyPr/>
          <a:lstStyle/>
          <a:p>
            <a:r>
              <a:rPr lang="en-US" dirty="0" smtClean="0"/>
              <a:t>Click to edit Master title style</a:t>
            </a:r>
            <a:endParaRPr lang="en-US" dirty="0"/>
          </a:p>
        </p:txBody>
      </p:sp>
      <p:sp>
        <p:nvSpPr>
          <p:cNvPr id="3" name="SmartArt Placeholder 2"/>
          <p:cNvSpPr>
            <a:spLocks noGrp="1"/>
          </p:cNvSpPr>
          <p:nvPr>
            <p:ph type="dgm" idx="1"/>
          </p:nvPr>
        </p:nvSpPr>
        <p:spPr>
          <a:xfrm>
            <a:off x="298450" y="1100138"/>
            <a:ext cx="8594725" cy="5422900"/>
          </a:xfrm>
        </p:spPr>
        <p:txBody>
          <a:bodyPr/>
          <a:lstStyle/>
          <a:p>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7694" y="124692"/>
            <a:ext cx="8202093" cy="457200"/>
          </a:xfrm>
        </p:spPr>
        <p:txBody>
          <a:bodyPr/>
          <a:lstStyle/>
          <a:p>
            <a:r>
              <a:rPr lang="en-US" dirty="0" smtClean="0"/>
              <a:t>Click to edit Master title style</a:t>
            </a:r>
            <a:endParaRPr lang="de-CH" dirty="0"/>
          </a:p>
        </p:txBody>
      </p:sp>
      <p:sp>
        <p:nvSpPr>
          <p:cNvPr id="3" name="Text Placeholder 2"/>
          <p:cNvSpPr>
            <a:spLocks noGrp="1"/>
          </p:cNvSpPr>
          <p:nvPr>
            <p:ph type="body" sz="half" idx="1"/>
          </p:nvPr>
        </p:nvSpPr>
        <p:spPr>
          <a:xfrm>
            <a:off x="179388" y="1268413"/>
            <a:ext cx="4279900"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Content Placeholder 3"/>
          <p:cNvSpPr>
            <a:spLocks noGrp="1"/>
          </p:cNvSpPr>
          <p:nvPr>
            <p:ph sz="half" idx="2"/>
          </p:nvPr>
        </p:nvSpPr>
        <p:spPr>
          <a:xfrm>
            <a:off x="4611688" y="1268413"/>
            <a:ext cx="4281487"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66007" y="116378"/>
            <a:ext cx="8193781" cy="465513"/>
          </a:xfrm>
        </p:spPr>
        <p:txBody>
          <a:bodyPr/>
          <a:lstStyle/>
          <a:p>
            <a:r>
              <a:rPr lang="en-US" dirty="0" smtClean="0"/>
              <a:t>Click to edit Master title style</a:t>
            </a:r>
            <a:endParaRPr lang="de-CH" dirty="0"/>
          </a:p>
        </p:txBody>
      </p:sp>
      <p:sp>
        <p:nvSpPr>
          <p:cNvPr id="3" name="Content Placeholder 2"/>
          <p:cNvSpPr>
            <a:spLocks noGrp="1"/>
          </p:cNvSpPr>
          <p:nvPr>
            <p:ph sz="half" idx="1"/>
          </p:nvPr>
        </p:nvSpPr>
        <p:spPr>
          <a:xfrm>
            <a:off x="179388" y="1268413"/>
            <a:ext cx="8713787"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Text Placeholder 3"/>
          <p:cNvSpPr>
            <a:spLocks noGrp="1"/>
          </p:cNvSpPr>
          <p:nvPr>
            <p:ph type="body" sz="half" idx="2"/>
          </p:nvPr>
        </p:nvSpPr>
        <p:spPr>
          <a:xfrm>
            <a:off x="179388" y="3900488"/>
            <a:ext cx="8713787"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57694" y="124692"/>
            <a:ext cx="8202093" cy="457200"/>
          </a:xfrm>
        </p:spPr>
        <p:txBody>
          <a:bodyPr/>
          <a:lstStyle/>
          <a:p>
            <a:r>
              <a:rPr lang="en-US" dirty="0" smtClean="0"/>
              <a:t>Click to edit Master title style</a:t>
            </a:r>
            <a:endParaRPr lang="de-CH" dirty="0"/>
          </a:p>
        </p:txBody>
      </p:sp>
      <p:sp>
        <p:nvSpPr>
          <p:cNvPr id="3" name="Text Placeholder 2"/>
          <p:cNvSpPr>
            <a:spLocks noGrp="1"/>
          </p:cNvSpPr>
          <p:nvPr>
            <p:ph type="body" sz="half" idx="1"/>
          </p:nvPr>
        </p:nvSpPr>
        <p:spPr>
          <a:xfrm>
            <a:off x="179388" y="1268413"/>
            <a:ext cx="8713787"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Content Placeholder 3"/>
          <p:cNvSpPr>
            <a:spLocks noGrp="1"/>
          </p:cNvSpPr>
          <p:nvPr>
            <p:ph sz="half" idx="2"/>
          </p:nvPr>
        </p:nvSpPr>
        <p:spPr>
          <a:xfrm>
            <a:off x="179388" y="3900488"/>
            <a:ext cx="8713787"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2756" y="133004"/>
            <a:ext cx="8227032" cy="457201"/>
          </a:xfrm>
        </p:spPr>
        <p:txBody>
          <a:bodyPr/>
          <a:lstStyle/>
          <a:p>
            <a:r>
              <a:rPr lang="en-US" smtClean="0"/>
              <a:t>Click to edit Master title style</a:t>
            </a:r>
            <a:endParaRPr lang="de-CH"/>
          </a:p>
        </p:txBody>
      </p:sp>
      <p:sp>
        <p:nvSpPr>
          <p:cNvPr id="3" name="Table Placeholder 2"/>
          <p:cNvSpPr>
            <a:spLocks noGrp="1"/>
          </p:cNvSpPr>
          <p:nvPr>
            <p:ph type="tbl" idx="1"/>
          </p:nvPr>
        </p:nvSpPr>
        <p:spPr>
          <a:xfrm>
            <a:off x="179388" y="1268413"/>
            <a:ext cx="8713787" cy="5113337"/>
          </a:xfrm>
        </p:spPr>
        <p:txBody>
          <a:bodyPr/>
          <a:lstStyle/>
          <a:p>
            <a:pPr lvl="0"/>
            <a:endParaRPr lang="de-CH" noProof="0" smtClean="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79918" y="160339"/>
            <a:ext cx="8179870" cy="418160"/>
          </a:xfrm>
        </p:spPr>
        <p:txBody>
          <a:bodyPr/>
          <a:lstStyle/>
          <a:p>
            <a:r>
              <a:rPr lang="en-US" smtClean="0"/>
              <a:t>Click to edit Master title style</a:t>
            </a:r>
            <a:endParaRPr lang="de-CH"/>
          </a:p>
        </p:txBody>
      </p:sp>
      <p:sp>
        <p:nvSpPr>
          <p:cNvPr id="3" name="Content Placeholder 2"/>
          <p:cNvSpPr>
            <a:spLocks noGrp="1"/>
          </p:cNvSpPr>
          <p:nvPr>
            <p:ph sz="half" idx="1"/>
          </p:nvPr>
        </p:nvSpPr>
        <p:spPr>
          <a:xfrm>
            <a:off x="179388" y="1268413"/>
            <a:ext cx="4279900"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Content Placeholder 3"/>
          <p:cNvSpPr>
            <a:spLocks noGrp="1"/>
          </p:cNvSpPr>
          <p:nvPr>
            <p:ph sz="quarter" idx="2"/>
          </p:nvPr>
        </p:nvSpPr>
        <p:spPr>
          <a:xfrm>
            <a:off x="4611688" y="1268413"/>
            <a:ext cx="4281487"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5" name="Content Placeholder 4"/>
          <p:cNvSpPr>
            <a:spLocks noGrp="1"/>
          </p:cNvSpPr>
          <p:nvPr>
            <p:ph sz="quarter" idx="3"/>
          </p:nvPr>
        </p:nvSpPr>
        <p:spPr>
          <a:xfrm>
            <a:off x="4611688" y="3900488"/>
            <a:ext cx="4281487"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435655"/>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SzPct val="80000"/>
              <a:defRPr/>
            </a:lvl2pPr>
            <a:lvl3pPr>
              <a:buFont typeface="Arial" pitchFamily="34" charset="0"/>
              <a:buChar cha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9063"/>
            <a:ext cx="4221163"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9063"/>
            <a:ext cx="4221162"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19063"/>
            <a:ext cx="2147887" cy="62626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8450" y="119063"/>
            <a:ext cx="6294438" cy="6262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00138"/>
            <a:ext cx="4221163"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00138"/>
            <a:ext cx="4221162"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1257" y="102637"/>
            <a:ext cx="8425543" cy="457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2.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image" Target="../media/image2.pn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80035" name="Rectangle 3"/>
          <p:cNvSpPr>
            <a:spLocks noGrp="1" noChangeArrowheads="1"/>
          </p:cNvSpPr>
          <p:nvPr>
            <p:ph type="title"/>
          </p:nvPr>
        </p:nvSpPr>
        <p:spPr bwMode="auto">
          <a:xfrm>
            <a:off x="249238" y="115888"/>
            <a:ext cx="8117522" cy="44291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580036" name="Rectangle 4"/>
          <p:cNvSpPr>
            <a:spLocks noGrp="1" noChangeArrowheads="1"/>
          </p:cNvSpPr>
          <p:nvPr>
            <p:ph type="body" idx="1"/>
          </p:nvPr>
        </p:nvSpPr>
        <p:spPr bwMode="auto">
          <a:xfrm>
            <a:off x="249238" y="878114"/>
            <a:ext cx="8594725" cy="5644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80039" name="Rectangle 7"/>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sp>
        <p:nvSpPr>
          <p:cNvPr id="1580045" name="Line 13"/>
          <p:cNvSpPr>
            <a:spLocks noChangeShapeType="1"/>
          </p:cNvSpPr>
          <p:nvPr userDrawn="1"/>
        </p:nvSpPr>
        <p:spPr bwMode="auto">
          <a:xfrm flipV="1">
            <a:off x="249238" y="609601"/>
            <a:ext cx="7200000" cy="458"/>
          </a:xfrm>
          <a:prstGeom prst="line">
            <a:avLst/>
          </a:prstGeom>
          <a:noFill/>
          <a:ln w="3175">
            <a:solidFill>
              <a:srgbClr val="006699"/>
            </a:solidFill>
            <a:round/>
            <a:headEnd/>
            <a:tailEnd/>
          </a:ln>
          <a:effectLst/>
        </p:spPr>
        <p:txBody>
          <a:bodyPr/>
          <a:lstStyle/>
          <a:p>
            <a:endParaRPr lang="en-US"/>
          </a:p>
        </p:txBody>
      </p:sp>
      <p:sp>
        <p:nvSpPr>
          <p:cNvPr id="10" name="Rectangle 7"/>
          <p:cNvSpPr>
            <a:spLocks noChangeArrowheads="1"/>
          </p:cNvSpPr>
          <p:nvPr userDrawn="1"/>
        </p:nvSpPr>
        <p:spPr bwMode="auto">
          <a:xfrm>
            <a:off x="8642574" y="6550476"/>
            <a:ext cx="504825" cy="215900"/>
          </a:xfrm>
          <a:prstGeom prst="rect">
            <a:avLst/>
          </a:prstGeom>
          <a:noFill/>
          <a:ln w="9525">
            <a:noFill/>
            <a:miter lim="800000"/>
            <a:headEnd/>
            <a:tailEnd/>
          </a:ln>
          <a:effectLst/>
        </p:spPr>
        <p:txBody>
          <a:bodyPr/>
          <a:lstStyle/>
          <a:p>
            <a:pPr algn="r">
              <a:spcBef>
                <a:spcPct val="0"/>
              </a:spcBef>
            </a:pPr>
            <a:fld id="{CF1FDE98-111E-4F33-B410-FEF89BF09012}" type="slidenum">
              <a:rPr lang="en-US" sz="1400">
                <a:latin typeface="Arial" pitchFamily="34" charset="0"/>
                <a:cs typeface="Arial" pitchFamily="34" charset="0"/>
              </a:rPr>
              <a:pPr algn="r">
                <a:spcBef>
                  <a:spcPct val="0"/>
                </a:spcBef>
              </a:pPr>
              <a:t>‹#›</a:t>
            </a:fld>
            <a:endParaRPr lang="en-US" sz="1400" dirty="0">
              <a:latin typeface="Arial" pitchFamily="34" charset="0"/>
              <a:cs typeface="Arial" pitchFamily="34" charset="0"/>
            </a:endParaRPr>
          </a:p>
        </p:txBody>
      </p:sp>
      <p:pic>
        <p:nvPicPr>
          <p:cNvPr id="9" name="Picture 13"/>
          <p:cNvPicPr>
            <a:picLocks noChangeAspect="1" noChangeArrowheads="1"/>
          </p:cNvPicPr>
          <p:nvPr userDrawn="1"/>
        </p:nvPicPr>
        <p:blipFill>
          <a:blip r:embed="rId21" cstate="print"/>
          <a:srcRect/>
          <a:stretch>
            <a:fillRect/>
          </a:stretch>
        </p:blipFill>
        <p:spPr bwMode="auto">
          <a:xfrm>
            <a:off x="8711868" y="122239"/>
            <a:ext cx="280528" cy="313530"/>
          </a:xfrm>
          <a:prstGeom prst="rect">
            <a:avLst/>
          </a:prstGeom>
          <a:noFill/>
          <a:ln w="19050" algn="ctr">
            <a:noFill/>
            <a:miter lim="800000"/>
            <a:headEnd type="none" w="lg" len="lg"/>
            <a:tailEnd type="none" w="lg" len="lg"/>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722" r:id="rId3"/>
    <p:sldLayoutId id="2147483723"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 id="2147483717" r:id="rId13"/>
    <p:sldLayoutId id="2147483822" r:id="rId14"/>
    <p:sldLayoutId id="2147483823" r:id="rId15"/>
    <p:sldLayoutId id="2147483824" r:id="rId16"/>
    <p:sldLayoutId id="2147483825" r:id="rId17"/>
    <p:sldLayoutId id="2147483826" r:id="rId18"/>
    <p:sldLayoutId id="2147483827" r:id="rId19"/>
  </p:sldLayoutIdLst>
  <p:timing>
    <p:tnLst>
      <p:par>
        <p:cTn id="1" dur="indefinite" restart="never" nodeType="tmRoot"/>
      </p:par>
    </p:tnLst>
  </p:timing>
  <p:hf sldNum="0" hdr="0" ftr="0" dt="0"/>
  <p:txStyles>
    <p:titleStyle>
      <a:lvl1pPr algn="l" rtl="0" fontAlgn="base">
        <a:spcBef>
          <a:spcPct val="0"/>
        </a:spcBef>
        <a:spcAft>
          <a:spcPct val="0"/>
        </a:spcAft>
        <a:defRPr sz="2800" i="0" baseline="0">
          <a:solidFill>
            <a:srgbClr val="006699"/>
          </a:solidFill>
          <a:latin typeface="Arial Rounded MT Bold" pitchFamily="34" charset="0"/>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60363"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3pPr>
      <a:lvl4pPr marL="1712913"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4pPr>
      <a:lvl5pPr marL="2120900"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73539" name="Rectangle 3"/>
          <p:cNvSpPr>
            <a:spLocks noGrp="1" noChangeArrowheads="1"/>
          </p:cNvSpPr>
          <p:nvPr>
            <p:ph type="body" idx="1"/>
          </p:nvPr>
        </p:nvSpPr>
        <p:spPr bwMode="auto">
          <a:xfrm>
            <a:off x="298450" y="119063"/>
            <a:ext cx="8594725" cy="6262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73540" name="Rectangle 4"/>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pic>
        <p:nvPicPr>
          <p:cNvPr id="5" name="Picture 16" descr="se_logo"/>
          <p:cNvPicPr>
            <a:picLocks noChangeAspect="1" noChangeArrowheads="1"/>
          </p:cNvPicPr>
          <p:nvPr userDrawn="1"/>
        </p:nvPicPr>
        <p:blipFill>
          <a:blip r:embed="rId13" cstate="print"/>
          <a:srcRect/>
          <a:stretch>
            <a:fillRect/>
          </a:stretch>
        </p:blipFill>
        <p:spPr bwMode="auto">
          <a:xfrm>
            <a:off x="8659813" y="117475"/>
            <a:ext cx="334962" cy="377825"/>
          </a:xfrm>
          <a:prstGeom prst="rect">
            <a:avLst/>
          </a:prstGeom>
          <a:noFill/>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ftr="0" dt="0"/>
  <p:txStyles>
    <p:titleStyle>
      <a:lvl1pPr algn="l" rtl="0" fontAlgn="base">
        <a:spcBef>
          <a:spcPct val="0"/>
        </a:spcBef>
        <a:spcAft>
          <a:spcPct val="0"/>
        </a:spcAft>
        <a:defRPr sz="280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57188"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Font typeface="Wingdings" pitchFamily="2" charset="2"/>
        <a:defRPr sz="2000">
          <a:solidFill>
            <a:srgbClr val="3333FF"/>
          </a:solidFill>
          <a:latin typeface="+mn-lt"/>
          <a:cs typeface="+mn-cs"/>
        </a:defRPr>
      </a:lvl3pPr>
      <a:lvl4pPr marL="1712913" indent="-228600" algn="l" rtl="0" fontAlgn="base">
        <a:spcBef>
          <a:spcPct val="20000"/>
        </a:spcBef>
        <a:spcAft>
          <a:spcPct val="0"/>
        </a:spcAft>
        <a:buFont typeface="Wingdings" pitchFamily="2" charset="2"/>
        <a:defRPr>
          <a:solidFill>
            <a:srgbClr val="3333FF"/>
          </a:solidFill>
          <a:latin typeface="+mn-lt"/>
          <a:cs typeface="+mn-cs"/>
        </a:defRPr>
      </a:lvl4pPr>
      <a:lvl5pPr marL="2120900" indent="-228600" algn="l" rtl="0" fontAlgn="base">
        <a:spcBef>
          <a:spcPct val="20000"/>
        </a:spcBef>
        <a:spcAft>
          <a:spcPct val="0"/>
        </a:spcAft>
        <a:buFont typeface="Wingdings" pitchFamily="2" charset="2"/>
        <a:defRPr>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3948" y="1944412"/>
            <a:ext cx="8229600" cy="1143000"/>
          </a:xfrm>
          <a:prstGeom prst="rect">
            <a:avLst/>
          </a:prstGeom>
        </p:spPr>
        <p:txBody>
          <a:bodyPr vert="horz" lIns="91440" tIns="45720" rIns="91440" bIns="45720" rtlCol="0" anchor="ctr">
            <a:normAutofit/>
          </a:bodyPr>
          <a:lstStyle/>
          <a:p>
            <a:pPr>
              <a:spcBef>
                <a:spcPct val="50000"/>
              </a:spcBef>
            </a:pPr>
            <a:endParaRPr lang="en-US" sz="2000" dirty="0">
              <a:latin typeface="Comic Sans MS" pitchFamily="66" charset="0"/>
            </a:endParaRPr>
          </a:p>
        </p:txBody>
      </p:sp>
      <p:sp>
        <p:nvSpPr>
          <p:cNvPr id="3" name="Text Placeholder 2"/>
          <p:cNvSpPr>
            <a:spLocks noGrp="1"/>
          </p:cNvSpPr>
          <p:nvPr>
            <p:ph type="body" idx="1"/>
          </p:nvPr>
        </p:nvSpPr>
        <p:spPr>
          <a:xfrm>
            <a:off x="457200" y="3684104"/>
            <a:ext cx="8229600" cy="244205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6" descr="se_logo"/>
          <p:cNvPicPr>
            <a:picLocks noChangeAspect="1" noChangeArrowheads="1"/>
          </p:cNvPicPr>
          <p:nvPr userDrawn="1"/>
        </p:nvPicPr>
        <p:blipFill>
          <a:blip r:embed="rId13" cstate="print"/>
          <a:srcRect/>
          <a:stretch>
            <a:fillRect/>
          </a:stretch>
        </p:blipFill>
        <p:spPr bwMode="auto">
          <a:xfrm>
            <a:off x="8388626" y="183735"/>
            <a:ext cx="500132" cy="518630"/>
          </a:xfrm>
          <a:prstGeom prst="rect">
            <a:avLst/>
          </a:prstGeom>
          <a:noFill/>
        </p:spPr>
      </p:pic>
      <p:pic>
        <p:nvPicPr>
          <p:cNvPr id="8" name="Picture 14" descr="eth_zurich_pic"/>
          <p:cNvPicPr>
            <a:picLocks noChangeAspect="1" noChangeArrowheads="1"/>
          </p:cNvPicPr>
          <p:nvPr userDrawn="1"/>
        </p:nvPicPr>
        <p:blipFill>
          <a:blip r:embed="rId14" cstate="print"/>
          <a:srcRect/>
          <a:stretch>
            <a:fillRect/>
          </a:stretch>
        </p:blipFill>
        <p:spPr bwMode="auto">
          <a:xfrm>
            <a:off x="492195" y="279124"/>
            <a:ext cx="720725" cy="219075"/>
          </a:xfrm>
          <a:prstGeom prst="rect">
            <a:avLst/>
          </a:prstGeom>
          <a:noFill/>
        </p:spPr>
      </p:pic>
      <p:sp>
        <p:nvSpPr>
          <p:cNvPr id="9" name="Text Box 15"/>
          <p:cNvSpPr txBox="1">
            <a:spLocks noChangeArrowheads="1"/>
          </p:cNvSpPr>
          <p:nvPr userDrawn="1"/>
        </p:nvSpPr>
        <p:spPr bwMode="auto">
          <a:xfrm>
            <a:off x="429248" y="556590"/>
            <a:ext cx="2462212" cy="228600"/>
          </a:xfrm>
          <a:prstGeom prst="rect">
            <a:avLst/>
          </a:prstGeom>
          <a:noFill/>
          <a:ln w="9525">
            <a:noFill/>
            <a:miter lim="800000"/>
            <a:headEnd/>
            <a:tailEnd/>
          </a:ln>
          <a:effectLst/>
        </p:spPr>
        <p:txBody>
          <a:bodyPr>
            <a:spAutoFit/>
          </a:bodyPr>
          <a:lstStyle/>
          <a:p>
            <a:pPr>
              <a:spcBef>
                <a:spcPct val="50000"/>
              </a:spcBef>
            </a:pPr>
            <a:r>
              <a:rPr lang="en-US" sz="900" b="1" i="1" dirty="0">
                <a:solidFill>
                  <a:srgbClr val="990000"/>
                </a:solidFill>
                <a:latin typeface="Verdana" pitchFamily="34" charset="0"/>
              </a:rPr>
              <a:t>Chair of Software Engineering</a:t>
            </a: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0.xml"/><Relationship Id="rId1" Type="http://schemas.openxmlformats.org/officeDocument/2006/relationships/tags" Target="../tags/tag109.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8" Type="http://schemas.openxmlformats.org/officeDocument/2006/relationships/tags" Target="../tags/tag118.xml"/><Relationship Id="rId13" Type="http://schemas.openxmlformats.org/officeDocument/2006/relationships/tags" Target="../tags/tag123.xml"/><Relationship Id="rId18" Type="http://schemas.openxmlformats.org/officeDocument/2006/relationships/tags" Target="../tags/tag128.xml"/><Relationship Id="rId26" Type="http://schemas.openxmlformats.org/officeDocument/2006/relationships/tags" Target="../tags/tag136.xml"/><Relationship Id="rId39" Type="http://schemas.openxmlformats.org/officeDocument/2006/relationships/tags" Target="../tags/tag149.xml"/><Relationship Id="rId3" Type="http://schemas.openxmlformats.org/officeDocument/2006/relationships/tags" Target="../tags/tag113.xml"/><Relationship Id="rId21" Type="http://schemas.openxmlformats.org/officeDocument/2006/relationships/tags" Target="../tags/tag131.xml"/><Relationship Id="rId34" Type="http://schemas.openxmlformats.org/officeDocument/2006/relationships/tags" Target="../tags/tag144.xml"/><Relationship Id="rId42" Type="http://schemas.openxmlformats.org/officeDocument/2006/relationships/notesSlide" Target="../notesSlides/notesSlide13.xml"/><Relationship Id="rId7" Type="http://schemas.openxmlformats.org/officeDocument/2006/relationships/tags" Target="../tags/tag117.xml"/><Relationship Id="rId12" Type="http://schemas.openxmlformats.org/officeDocument/2006/relationships/tags" Target="../tags/tag122.xml"/><Relationship Id="rId17" Type="http://schemas.openxmlformats.org/officeDocument/2006/relationships/tags" Target="../tags/tag127.xml"/><Relationship Id="rId25" Type="http://schemas.openxmlformats.org/officeDocument/2006/relationships/tags" Target="../tags/tag135.xml"/><Relationship Id="rId33" Type="http://schemas.openxmlformats.org/officeDocument/2006/relationships/tags" Target="../tags/tag143.xml"/><Relationship Id="rId38" Type="http://schemas.openxmlformats.org/officeDocument/2006/relationships/tags" Target="../tags/tag148.xml"/><Relationship Id="rId2" Type="http://schemas.openxmlformats.org/officeDocument/2006/relationships/tags" Target="../tags/tag112.xml"/><Relationship Id="rId16" Type="http://schemas.openxmlformats.org/officeDocument/2006/relationships/tags" Target="../tags/tag126.xml"/><Relationship Id="rId20" Type="http://schemas.openxmlformats.org/officeDocument/2006/relationships/tags" Target="../tags/tag130.xml"/><Relationship Id="rId29" Type="http://schemas.openxmlformats.org/officeDocument/2006/relationships/tags" Target="../tags/tag139.xml"/><Relationship Id="rId41" Type="http://schemas.openxmlformats.org/officeDocument/2006/relationships/slideLayout" Target="../slideLayouts/slideLayout2.xml"/><Relationship Id="rId1" Type="http://schemas.openxmlformats.org/officeDocument/2006/relationships/tags" Target="../tags/tag111.xml"/><Relationship Id="rId6" Type="http://schemas.openxmlformats.org/officeDocument/2006/relationships/tags" Target="../tags/tag116.xml"/><Relationship Id="rId11" Type="http://schemas.openxmlformats.org/officeDocument/2006/relationships/tags" Target="../tags/tag121.xml"/><Relationship Id="rId24" Type="http://schemas.openxmlformats.org/officeDocument/2006/relationships/tags" Target="../tags/tag134.xml"/><Relationship Id="rId32" Type="http://schemas.openxmlformats.org/officeDocument/2006/relationships/tags" Target="../tags/tag142.xml"/><Relationship Id="rId37" Type="http://schemas.openxmlformats.org/officeDocument/2006/relationships/tags" Target="../tags/tag147.xml"/><Relationship Id="rId40" Type="http://schemas.openxmlformats.org/officeDocument/2006/relationships/tags" Target="../tags/tag150.xml"/><Relationship Id="rId5" Type="http://schemas.openxmlformats.org/officeDocument/2006/relationships/tags" Target="../tags/tag115.xml"/><Relationship Id="rId15" Type="http://schemas.openxmlformats.org/officeDocument/2006/relationships/tags" Target="../tags/tag125.xml"/><Relationship Id="rId23" Type="http://schemas.openxmlformats.org/officeDocument/2006/relationships/tags" Target="../tags/tag133.xml"/><Relationship Id="rId28" Type="http://schemas.openxmlformats.org/officeDocument/2006/relationships/tags" Target="../tags/tag138.xml"/><Relationship Id="rId36" Type="http://schemas.openxmlformats.org/officeDocument/2006/relationships/tags" Target="../tags/tag146.xml"/><Relationship Id="rId10" Type="http://schemas.openxmlformats.org/officeDocument/2006/relationships/tags" Target="../tags/tag120.xml"/><Relationship Id="rId19" Type="http://schemas.openxmlformats.org/officeDocument/2006/relationships/tags" Target="../tags/tag129.xml"/><Relationship Id="rId31" Type="http://schemas.openxmlformats.org/officeDocument/2006/relationships/tags" Target="../tags/tag141.xml"/><Relationship Id="rId4" Type="http://schemas.openxmlformats.org/officeDocument/2006/relationships/tags" Target="../tags/tag114.xml"/><Relationship Id="rId9" Type="http://schemas.openxmlformats.org/officeDocument/2006/relationships/tags" Target="../tags/tag119.xml"/><Relationship Id="rId14" Type="http://schemas.openxmlformats.org/officeDocument/2006/relationships/tags" Target="../tags/tag124.xml"/><Relationship Id="rId22" Type="http://schemas.openxmlformats.org/officeDocument/2006/relationships/tags" Target="../tags/tag132.xml"/><Relationship Id="rId27" Type="http://schemas.openxmlformats.org/officeDocument/2006/relationships/tags" Target="../tags/tag137.xml"/><Relationship Id="rId30" Type="http://schemas.openxmlformats.org/officeDocument/2006/relationships/tags" Target="../tags/tag140.xml"/><Relationship Id="rId35" Type="http://schemas.openxmlformats.org/officeDocument/2006/relationships/tags" Target="../tags/tag145.xml"/></Relationships>
</file>

<file path=ppt/slides/_rels/slide14.xml.rels><?xml version="1.0" encoding="UTF-8" standalone="yes"?>
<Relationships xmlns="http://schemas.openxmlformats.org/package/2006/relationships"><Relationship Id="rId8" Type="http://schemas.openxmlformats.org/officeDocument/2006/relationships/tags" Target="../tags/tag158.xml"/><Relationship Id="rId13" Type="http://schemas.openxmlformats.org/officeDocument/2006/relationships/tags" Target="../tags/tag163.xml"/><Relationship Id="rId18" Type="http://schemas.openxmlformats.org/officeDocument/2006/relationships/tags" Target="../tags/tag168.xml"/><Relationship Id="rId3" Type="http://schemas.openxmlformats.org/officeDocument/2006/relationships/tags" Target="../tags/tag153.xml"/><Relationship Id="rId21" Type="http://schemas.openxmlformats.org/officeDocument/2006/relationships/tags" Target="../tags/tag171.xml"/><Relationship Id="rId7" Type="http://schemas.openxmlformats.org/officeDocument/2006/relationships/tags" Target="../tags/tag157.xml"/><Relationship Id="rId12" Type="http://schemas.openxmlformats.org/officeDocument/2006/relationships/tags" Target="../tags/tag162.xml"/><Relationship Id="rId17" Type="http://schemas.openxmlformats.org/officeDocument/2006/relationships/tags" Target="../tags/tag167.xml"/><Relationship Id="rId25" Type="http://schemas.openxmlformats.org/officeDocument/2006/relationships/notesSlide" Target="../notesSlides/notesSlide14.xml"/><Relationship Id="rId2" Type="http://schemas.openxmlformats.org/officeDocument/2006/relationships/tags" Target="../tags/tag152.xml"/><Relationship Id="rId16" Type="http://schemas.openxmlformats.org/officeDocument/2006/relationships/tags" Target="../tags/tag166.xml"/><Relationship Id="rId20" Type="http://schemas.openxmlformats.org/officeDocument/2006/relationships/tags" Target="../tags/tag170.xml"/><Relationship Id="rId1" Type="http://schemas.openxmlformats.org/officeDocument/2006/relationships/tags" Target="../tags/tag151.xml"/><Relationship Id="rId6" Type="http://schemas.openxmlformats.org/officeDocument/2006/relationships/tags" Target="../tags/tag156.xml"/><Relationship Id="rId11" Type="http://schemas.openxmlformats.org/officeDocument/2006/relationships/tags" Target="../tags/tag161.xml"/><Relationship Id="rId24" Type="http://schemas.openxmlformats.org/officeDocument/2006/relationships/slideLayout" Target="../slideLayouts/slideLayout2.xml"/><Relationship Id="rId5" Type="http://schemas.openxmlformats.org/officeDocument/2006/relationships/tags" Target="../tags/tag155.xml"/><Relationship Id="rId15" Type="http://schemas.openxmlformats.org/officeDocument/2006/relationships/tags" Target="../tags/tag165.xml"/><Relationship Id="rId23" Type="http://schemas.openxmlformats.org/officeDocument/2006/relationships/tags" Target="../tags/tag173.xml"/><Relationship Id="rId10" Type="http://schemas.openxmlformats.org/officeDocument/2006/relationships/tags" Target="../tags/tag160.xml"/><Relationship Id="rId19" Type="http://schemas.openxmlformats.org/officeDocument/2006/relationships/tags" Target="../tags/tag169.xml"/><Relationship Id="rId4" Type="http://schemas.openxmlformats.org/officeDocument/2006/relationships/tags" Target="../tags/tag154.xml"/><Relationship Id="rId9" Type="http://schemas.openxmlformats.org/officeDocument/2006/relationships/tags" Target="../tags/tag159.xml"/><Relationship Id="rId14" Type="http://schemas.openxmlformats.org/officeDocument/2006/relationships/tags" Target="../tags/tag164.xml"/><Relationship Id="rId22" Type="http://schemas.openxmlformats.org/officeDocument/2006/relationships/tags" Target="../tags/tag172.xml"/></Relationships>
</file>

<file path=ppt/slides/_rels/slide15.xml.rels><?xml version="1.0" encoding="UTF-8" standalone="yes"?>
<Relationships xmlns="http://schemas.openxmlformats.org/package/2006/relationships"><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tags" Target="../tags/tag174.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79.xml"/><Relationship Id="rId2" Type="http://schemas.openxmlformats.org/officeDocument/2006/relationships/tags" Target="../tags/tag178.xml"/><Relationship Id="rId1" Type="http://schemas.openxmlformats.org/officeDocument/2006/relationships/tags" Target="../tags/tag177.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187.xml"/><Relationship Id="rId13" Type="http://schemas.openxmlformats.org/officeDocument/2006/relationships/tags" Target="../tags/tag192.xml"/><Relationship Id="rId3" Type="http://schemas.openxmlformats.org/officeDocument/2006/relationships/tags" Target="../tags/tag182.xml"/><Relationship Id="rId7" Type="http://schemas.openxmlformats.org/officeDocument/2006/relationships/tags" Target="../tags/tag186.xml"/><Relationship Id="rId12" Type="http://schemas.openxmlformats.org/officeDocument/2006/relationships/tags" Target="../tags/tag191.xml"/><Relationship Id="rId2" Type="http://schemas.openxmlformats.org/officeDocument/2006/relationships/tags" Target="../tags/tag181.xml"/><Relationship Id="rId1" Type="http://schemas.openxmlformats.org/officeDocument/2006/relationships/tags" Target="../tags/tag180.xml"/><Relationship Id="rId6" Type="http://schemas.openxmlformats.org/officeDocument/2006/relationships/tags" Target="../tags/tag185.xml"/><Relationship Id="rId11" Type="http://schemas.openxmlformats.org/officeDocument/2006/relationships/tags" Target="../tags/tag190.xml"/><Relationship Id="rId5" Type="http://schemas.openxmlformats.org/officeDocument/2006/relationships/tags" Target="../tags/tag184.xml"/><Relationship Id="rId15" Type="http://schemas.openxmlformats.org/officeDocument/2006/relationships/notesSlide" Target="../notesSlides/notesSlide17.xml"/><Relationship Id="rId10" Type="http://schemas.openxmlformats.org/officeDocument/2006/relationships/tags" Target="../tags/tag189.xml"/><Relationship Id="rId4" Type="http://schemas.openxmlformats.org/officeDocument/2006/relationships/tags" Target="../tags/tag183.xml"/><Relationship Id="rId9" Type="http://schemas.openxmlformats.org/officeDocument/2006/relationships/tags" Target="../tags/tag188.xml"/><Relationship Id="rId1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tags" Target="../tags/tag200.xml"/><Relationship Id="rId13" Type="http://schemas.openxmlformats.org/officeDocument/2006/relationships/tags" Target="../tags/tag205.xml"/><Relationship Id="rId3" Type="http://schemas.openxmlformats.org/officeDocument/2006/relationships/tags" Target="../tags/tag195.xml"/><Relationship Id="rId7" Type="http://schemas.openxmlformats.org/officeDocument/2006/relationships/tags" Target="../tags/tag199.xml"/><Relationship Id="rId12" Type="http://schemas.openxmlformats.org/officeDocument/2006/relationships/tags" Target="../tags/tag204.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tags" Target="../tags/tag198.xml"/><Relationship Id="rId11" Type="http://schemas.openxmlformats.org/officeDocument/2006/relationships/tags" Target="../tags/tag203.xml"/><Relationship Id="rId5" Type="http://schemas.openxmlformats.org/officeDocument/2006/relationships/tags" Target="../tags/tag197.xml"/><Relationship Id="rId15" Type="http://schemas.openxmlformats.org/officeDocument/2006/relationships/notesSlide" Target="../notesSlides/notesSlide18.xml"/><Relationship Id="rId10" Type="http://schemas.openxmlformats.org/officeDocument/2006/relationships/tags" Target="../tags/tag202.xml"/><Relationship Id="rId4" Type="http://schemas.openxmlformats.org/officeDocument/2006/relationships/tags" Target="../tags/tag196.xml"/><Relationship Id="rId9" Type="http://schemas.openxmlformats.org/officeDocument/2006/relationships/tags" Target="../tags/tag201.xml"/><Relationship Id="rId1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3" Type="http://schemas.openxmlformats.org/officeDocument/2006/relationships/tags" Target="../tags/tag208.xml"/><Relationship Id="rId7" Type="http://schemas.openxmlformats.org/officeDocument/2006/relationships/slideLayout" Target="../slideLayouts/slideLayout2.xml"/><Relationship Id="rId2" Type="http://schemas.openxmlformats.org/officeDocument/2006/relationships/tags" Target="../tags/tag207.xml"/><Relationship Id="rId1" Type="http://schemas.openxmlformats.org/officeDocument/2006/relationships/tags" Target="../tags/tag206.xml"/><Relationship Id="rId6" Type="http://schemas.openxmlformats.org/officeDocument/2006/relationships/tags" Target="../tags/tag211.xml"/><Relationship Id="rId5" Type="http://schemas.openxmlformats.org/officeDocument/2006/relationships/tags" Target="../tags/tag210.xml"/><Relationship Id="rId4" Type="http://schemas.openxmlformats.org/officeDocument/2006/relationships/tags" Target="../tags/tag20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3.xml"/><Relationship Id="rId1" Type="http://schemas.openxmlformats.org/officeDocument/2006/relationships/tags" Target="../tags/tag212.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3" Type="http://schemas.openxmlformats.org/officeDocument/2006/relationships/tags" Target="../tags/tag226.xml"/><Relationship Id="rId18" Type="http://schemas.openxmlformats.org/officeDocument/2006/relationships/tags" Target="../tags/tag231.xml"/><Relationship Id="rId26" Type="http://schemas.openxmlformats.org/officeDocument/2006/relationships/tags" Target="../tags/tag239.xml"/><Relationship Id="rId39" Type="http://schemas.openxmlformats.org/officeDocument/2006/relationships/tags" Target="../tags/tag252.xml"/><Relationship Id="rId3" Type="http://schemas.openxmlformats.org/officeDocument/2006/relationships/tags" Target="../tags/tag216.xml"/><Relationship Id="rId21" Type="http://schemas.openxmlformats.org/officeDocument/2006/relationships/tags" Target="../tags/tag234.xml"/><Relationship Id="rId34" Type="http://schemas.openxmlformats.org/officeDocument/2006/relationships/tags" Target="../tags/tag247.xml"/><Relationship Id="rId42" Type="http://schemas.openxmlformats.org/officeDocument/2006/relationships/tags" Target="../tags/tag255.xml"/><Relationship Id="rId47" Type="http://schemas.openxmlformats.org/officeDocument/2006/relationships/tags" Target="../tags/tag260.xml"/><Relationship Id="rId50" Type="http://schemas.openxmlformats.org/officeDocument/2006/relationships/tags" Target="../tags/tag263.xml"/><Relationship Id="rId7" Type="http://schemas.openxmlformats.org/officeDocument/2006/relationships/tags" Target="../tags/tag220.xml"/><Relationship Id="rId12" Type="http://schemas.openxmlformats.org/officeDocument/2006/relationships/tags" Target="../tags/tag225.xml"/><Relationship Id="rId17" Type="http://schemas.openxmlformats.org/officeDocument/2006/relationships/tags" Target="../tags/tag230.xml"/><Relationship Id="rId25" Type="http://schemas.openxmlformats.org/officeDocument/2006/relationships/tags" Target="../tags/tag238.xml"/><Relationship Id="rId33" Type="http://schemas.openxmlformats.org/officeDocument/2006/relationships/tags" Target="../tags/tag246.xml"/><Relationship Id="rId38" Type="http://schemas.openxmlformats.org/officeDocument/2006/relationships/tags" Target="../tags/tag251.xml"/><Relationship Id="rId46" Type="http://schemas.openxmlformats.org/officeDocument/2006/relationships/tags" Target="../tags/tag259.xml"/><Relationship Id="rId2" Type="http://schemas.openxmlformats.org/officeDocument/2006/relationships/tags" Target="../tags/tag215.xml"/><Relationship Id="rId16" Type="http://schemas.openxmlformats.org/officeDocument/2006/relationships/tags" Target="../tags/tag229.xml"/><Relationship Id="rId20" Type="http://schemas.openxmlformats.org/officeDocument/2006/relationships/tags" Target="../tags/tag233.xml"/><Relationship Id="rId29" Type="http://schemas.openxmlformats.org/officeDocument/2006/relationships/tags" Target="../tags/tag242.xml"/><Relationship Id="rId41" Type="http://schemas.openxmlformats.org/officeDocument/2006/relationships/tags" Target="../tags/tag254.xml"/><Relationship Id="rId54" Type="http://schemas.openxmlformats.org/officeDocument/2006/relationships/notesSlide" Target="../notesSlides/notesSlide21.xml"/><Relationship Id="rId1" Type="http://schemas.openxmlformats.org/officeDocument/2006/relationships/tags" Target="../tags/tag214.xml"/><Relationship Id="rId6" Type="http://schemas.openxmlformats.org/officeDocument/2006/relationships/tags" Target="../tags/tag219.xml"/><Relationship Id="rId11" Type="http://schemas.openxmlformats.org/officeDocument/2006/relationships/tags" Target="../tags/tag224.xml"/><Relationship Id="rId24" Type="http://schemas.openxmlformats.org/officeDocument/2006/relationships/tags" Target="../tags/tag237.xml"/><Relationship Id="rId32" Type="http://schemas.openxmlformats.org/officeDocument/2006/relationships/tags" Target="../tags/tag245.xml"/><Relationship Id="rId37" Type="http://schemas.openxmlformats.org/officeDocument/2006/relationships/tags" Target="../tags/tag250.xml"/><Relationship Id="rId40" Type="http://schemas.openxmlformats.org/officeDocument/2006/relationships/tags" Target="../tags/tag253.xml"/><Relationship Id="rId45" Type="http://schemas.openxmlformats.org/officeDocument/2006/relationships/tags" Target="../tags/tag258.xml"/><Relationship Id="rId53" Type="http://schemas.openxmlformats.org/officeDocument/2006/relationships/slideLayout" Target="../slideLayouts/slideLayout2.xml"/><Relationship Id="rId5" Type="http://schemas.openxmlformats.org/officeDocument/2006/relationships/tags" Target="../tags/tag218.xml"/><Relationship Id="rId15" Type="http://schemas.openxmlformats.org/officeDocument/2006/relationships/tags" Target="../tags/tag228.xml"/><Relationship Id="rId23" Type="http://schemas.openxmlformats.org/officeDocument/2006/relationships/tags" Target="../tags/tag236.xml"/><Relationship Id="rId28" Type="http://schemas.openxmlformats.org/officeDocument/2006/relationships/tags" Target="../tags/tag241.xml"/><Relationship Id="rId36" Type="http://schemas.openxmlformats.org/officeDocument/2006/relationships/tags" Target="../tags/tag249.xml"/><Relationship Id="rId49" Type="http://schemas.openxmlformats.org/officeDocument/2006/relationships/tags" Target="../tags/tag262.xml"/><Relationship Id="rId10" Type="http://schemas.openxmlformats.org/officeDocument/2006/relationships/tags" Target="../tags/tag223.xml"/><Relationship Id="rId19" Type="http://schemas.openxmlformats.org/officeDocument/2006/relationships/tags" Target="../tags/tag232.xml"/><Relationship Id="rId31" Type="http://schemas.openxmlformats.org/officeDocument/2006/relationships/tags" Target="../tags/tag244.xml"/><Relationship Id="rId44" Type="http://schemas.openxmlformats.org/officeDocument/2006/relationships/tags" Target="../tags/tag257.xml"/><Relationship Id="rId52" Type="http://schemas.openxmlformats.org/officeDocument/2006/relationships/tags" Target="../tags/tag265.xml"/><Relationship Id="rId4" Type="http://schemas.openxmlformats.org/officeDocument/2006/relationships/tags" Target="../tags/tag217.xml"/><Relationship Id="rId9" Type="http://schemas.openxmlformats.org/officeDocument/2006/relationships/tags" Target="../tags/tag222.xml"/><Relationship Id="rId14" Type="http://schemas.openxmlformats.org/officeDocument/2006/relationships/tags" Target="../tags/tag227.xml"/><Relationship Id="rId22" Type="http://schemas.openxmlformats.org/officeDocument/2006/relationships/tags" Target="../tags/tag235.xml"/><Relationship Id="rId27" Type="http://schemas.openxmlformats.org/officeDocument/2006/relationships/tags" Target="../tags/tag240.xml"/><Relationship Id="rId30" Type="http://schemas.openxmlformats.org/officeDocument/2006/relationships/tags" Target="../tags/tag243.xml"/><Relationship Id="rId35" Type="http://schemas.openxmlformats.org/officeDocument/2006/relationships/tags" Target="../tags/tag248.xml"/><Relationship Id="rId43" Type="http://schemas.openxmlformats.org/officeDocument/2006/relationships/tags" Target="../tags/tag256.xml"/><Relationship Id="rId48" Type="http://schemas.openxmlformats.org/officeDocument/2006/relationships/tags" Target="../tags/tag261.xml"/><Relationship Id="rId8" Type="http://schemas.openxmlformats.org/officeDocument/2006/relationships/tags" Target="../tags/tag221.xml"/><Relationship Id="rId51" Type="http://schemas.openxmlformats.org/officeDocument/2006/relationships/tags" Target="../tags/tag26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7.xml"/><Relationship Id="rId1" Type="http://schemas.openxmlformats.org/officeDocument/2006/relationships/tags" Target="../tags/tag266.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tags" Target="../tags/tag270.xml"/><Relationship Id="rId2" Type="http://schemas.openxmlformats.org/officeDocument/2006/relationships/tags" Target="../tags/tag269.xml"/><Relationship Id="rId1" Type="http://schemas.openxmlformats.org/officeDocument/2006/relationships/tags" Target="../tags/tag268.xml"/><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2.xml"/><Relationship Id="rId1" Type="http://schemas.openxmlformats.org/officeDocument/2006/relationships/tags" Target="../tags/tag271.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8" Type="http://schemas.openxmlformats.org/officeDocument/2006/relationships/tags" Target="../tags/tag280.xml"/><Relationship Id="rId13" Type="http://schemas.openxmlformats.org/officeDocument/2006/relationships/image" Target="../media/image5.png"/><Relationship Id="rId3" Type="http://schemas.openxmlformats.org/officeDocument/2006/relationships/tags" Target="../tags/tag275.xml"/><Relationship Id="rId7" Type="http://schemas.openxmlformats.org/officeDocument/2006/relationships/tags" Target="../tags/tag279.xml"/><Relationship Id="rId12" Type="http://schemas.openxmlformats.org/officeDocument/2006/relationships/image" Target="../media/image4.png"/><Relationship Id="rId2" Type="http://schemas.openxmlformats.org/officeDocument/2006/relationships/tags" Target="../tags/tag274.xml"/><Relationship Id="rId1" Type="http://schemas.openxmlformats.org/officeDocument/2006/relationships/tags" Target="../tags/tag273.xml"/><Relationship Id="rId6" Type="http://schemas.openxmlformats.org/officeDocument/2006/relationships/tags" Target="../tags/tag278.xml"/><Relationship Id="rId11" Type="http://schemas.openxmlformats.org/officeDocument/2006/relationships/notesSlide" Target="../notesSlides/notesSlide25.xml"/><Relationship Id="rId5" Type="http://schemas.openxmlformats.org/officeDocument/2006/relationships/tags" Target="../tags/tag277.xml"/><Relationship Id="rId10" Type="http://schemas.openxmlformats.org/officeDocument/2006/relationships/slideLayout" Target="../slideLayouts/slideLayout18.xml"/><Relationship Id="rId4" Type="http://schemas.openxmlformats.org/officeDocument/2006/relationships/tags" Target="../tags/tag276.xml"/><Relationship Id="rId9" Type="http://schemas.openxmlformats.org/officeDocument/2006/relationships/tags" Target="../tags/tag281.xml"/><Relationship Id="rId1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3.xml"/><Relationship Id="rId1" Type="http://schemas.openxmlformats.org/officeDocument/2006/relationships/tags" Target="../tags/tag282.xm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tags" Target="../tags/tag286.xml"/><Relationship Id="rId2" Type="http://schemas.openxmlformats.org/officeDocument/2006/relationships/tags" Target="../tags/tag285.xml"/><Relationship Id="rId1" Type="http://schemas.openxmlformats.org/officeDocument/2006/relationships/tags" Target="../tags/tag284.xml"/><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tags" Target="../tags/tag294.xml"/><Relationship Id="rId13" Type="http://schemas.openxmlformats.org/officeDocument/2006/relationships/tags" Target="../tags/tag299.xml"/><Relationship Id="rId3" Type="http://schemas.openxmlformats.org/officeDocument/2006/relationships/tags" Target="../tags/tag289.xml"/><Relationship Id="rId7" Type="http://schemas.openxmlformats.org/officeDocument/2006/relationships/tags" Target="../tags/tag293.xml"/><Relationship Id="rId12" Type="http://schemas.openxmlformats.org/officeDocument/2006/relationships/tags" Target="../tags/tag298.xml"/><Relationship Id="rId2" Type="http://schemas.openxmlformats.org/officeDocument/2006/relationships/tags" Target="../tags/tag288.xml"/><Relationship Id="rId1" Type="http://schemas.openxmlformats.org/officeDocument/2006/relationships/tags" Target="../tags/tag287.xml"/><Relationship Id="rId6" Type="http://schemas.openxmlformats.org/officeDocument/2006/relationships/tags" Target="../tags/tag292.xml"/><Relationship Id="rId11" Type="http://schemas.openxmlformats.org/officeDocument/2006/relationships/tags" Target="../tags/tag297.xml"/><Relationship Id="rId5" Type="http://schemas.openxmlformats.org/officeDocument/2006/relationships/tags" Target="../tags/tag291.xml"/><Relationship Id="rId15" Type="http://schemas.openxmlformats.org/officeDocument/2006/relationships/notesSlide" Target="../notesSlides/notesSlide28.xml"/><Relationship Id="rId10" Type="http://schemas.openxmlformats.org/officeDocument/2006/relationships/tags" Target="../tags/tag296.xml"/><Relationship Id="rId4" Type="http://schemas.openxmlformats.org/officeDocument/2006/relationships/tags" Target="../tags/tag290.xml"/><Relationship Id="rId9" Type="http://schemas.openxmlformats.org/officeDocument/2006/relationships/tags" Target="../tags/tag295.xml"/><Relationship Id="rId1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tags" Target="../tags/tag307.xml"/><Relationship Id="rId13" Type="http://schemas.openxmlformats.org/officeDocument/2006/relationships/tags" Target="../tags/tag312.xml"/><Relationship Id="rId18" Type="http://schemas.openxmlformats.org/officeDocument/2006/relationships/slideLayout" Target="../slideLayouts/slideLayout2.xml"/><Relationship Id="rId3" Type="http://schemas.openxmlformats.org/officeDocument/2006/relationships/tags" Target="../tags/tag302.xml"/><Relationship Id="rId7" Type="http://schemas.openxmlformats.org/officeDocument/2006/relationships/tags" Target="../tags/tag306.xml"/><Relationship Id="rId12" Type="http://schemas.openxmlformats.org/officeDocument/2006/relationships/tags" Target="../tags/tag311.xml"/><Relationship Id="rId17" Type="http://schemas.openxmlformats.org/officeDocument/2006/relationships/tags" Target="../tags/tag316.xml"/><Relationship Id="rId2" Type="http://schemas.openxmlformats.org/officeDocument/2006/relationships/tags" Target="../tags/tag301.xml"/><Relationship Id="rId16" Type="http://schemas.openxmlformats.org/officeDocument/2006/relationships/tags" Target="../tags/tag315.xml"/><Relationship Id="rId1" Type="http://schemas.openxmlformats.org/officeDocument/2006/relationships/tags" Target="../tags/tag300.xml"/><Relationship Id="rId6" Type="http://schemas.openxmlformats.org/officeDocument/2006/relationships/tags" Target="../tags/tag305.xml"/><Relationship Id="rId11" Type="http://schemas.openxmlformats.org/officeDocument/2006/relationships/tags" Target="../tags/tag310.xml"/><Relationship Id="rId5" Type="http://schemas.openxmlformats.org/officeDocument/2006/relationships/tags" Target="../tags/tag304.xml"/><Relationship Id="rId15" Type="http://schemas.openxmlformats.org/officeDocument/2006/relationships/tags" Target="../tags/tag314.xml"/><Relationship Id="rId10" Type="http://schemas.openxmlformats.org/officeDocument/2006/relationships/tags" Target="../tags/tag309.xml"/><Relationship Id="rId19" Type="http://schemas.openxmlformats.org/officeDocument/2006/relationships/notesSlide" Target="../notesSlides/notesSlide29.xml"/><Relationship Id="rId4" Type="http://schemas.openxmlformats.org/officeDocument/2006/relationships/tags" Target="../tags/tag303.xml"/><Relationship Id="rId9" Type="http://schemas.openxmlformats.org/officeDocument/2006/relationships/tags" Target="../tags/tag308.xml"/><Relationship Id="rId14" Type="http://schemas.openxmlformats.org/officeDocument/2006/relationships/tags" Target="../tags/tag3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319.xml"/><Relationship Id="rId2" Type="http://schemas.openxmlformats.org/officeDocument/2006/relationships/tags" Target="../tags/tag318.xml"/><Relationship Id="rId1" Type="http://schemas.openxmlformats.org/officeDocument/2006/relationships/tags" Target="../tags/tag317.xml"/><Relationship Id="rId6" Type="http://schemas.openxmlformats.org/officeDocument/2006/relationships/notesSlide" Target="../notesSlides/notesSlide30.xml"/><Relationship Id="rId5" Type="http://schemas.openxmlformats.org/officeDocument/2006/relationships/slideLayout" Target="../slideLayouts/slideLayout2.xml"/><Relationship Id="rId4" Type="http://schemas.openxmlformats.org/officeDocument/2006/relationships/tags" Target="../tags/tag320.xml"/></Relationships>
</file>

<file path=ppt/slides/_rels/slide31.xml.rels><?xml version="1.0" encoding="UTF-8" standalone="yes"?>
<Relationships xmlns="http://schemas.openxmlformats.org/package/2006/relationships"><Relationship Id="rId8" Type="http://schemas.openxmlformats.org/officeDocument/2006/relationships/tags" Target="../tags/tag328.xml"/><Relationship Id="rId13" Type="http://schemas.openxmlformats.org/officeDocument/2006/relationships/tags" Target="../tags/tag333.xml"/><Relationship Id="rId18" Type="http://schemas.openxmlformats.org/officeDocument/2006/relationships/tags" Target="../tags/tag338.xml"/><Relationship Id="rId26" Type="http://schemas.openxmlformats.org/officeDocument/2006/relationships/tags" Target="../tags/tag346.xml"/><Relationship Id="rId39" Type="http://schemas.openxmlformats.org/officeDocument/2006/relationships/tags" Target="../tags/tag359.xml"/><Relationship Id="rId3" Type="http://schemas.openxmlformats.org/officeDocument/2006/relationships/tags" Target="../tags/tag323.xml"/><Relationship Id="rId21" Type="http://schemas.openxmlformats.org/officeDocument/2006/relationships/tags" Target="../tags/tag341.xml"/><Relationship Id="rId34" Type="http://schemas.openxmlformats.org/officeDocument/2006/relationships/tags" Target="../tags/tag354.xml"/><Relationship Id="rId42" Type="http://schemas.openxmlformats.org/officeDocument/2006/relationships/notesSlide" Target="../notesSlides/notesSlide31.xml"/><Relationship Id="rId7" Type="http://schemas.openxmlformats.org/officeDocument/2006/relationships/tags" Target="../tags/tag327.xml"/><Relationship Id="rId12" Type="http://schemas.openxmlformats.org/officeDocument/2006/relationships/tags" Target="../tags/tag332.xml"/><Relationship Id="rId17" Type="http://schemas.openxmlformats.org/officeDocument/2006/relationships/tags" Target="../tags/tag337.xml"/><Relationship Id="rId25" Type="http://schemas.openxmlformats.org/officeDocument/2006/relationships/tags" Target="../tags/tag345.xml"/><Relationship Id="rId33" Type="http://schemas.openxmlformats.org/officeDocument/2006/relationships/tags" Target="../tags/tag353.xml"/><Relationship Id="rId38" Type="http://schemas.openxmlformats.org/officeDocument/2006/relationships/tags" Target="../tags/tag358.xml"/><Relationship Id="rId2" Type="http://schemas.openxmlformats.org/officeDocument/2006/relationships/tags" Target="../tags/tag322.xml"/><Relationship Id="rId16" Type="http://schemas.openxmlformats.org/officeDocument/2006/relationships/tags" Target="../tags/tag336.xml"/><Relationship Id="rId20" Type="http://schemas.openxmlformats.org/officeDocument/2006/relationships/tags" Target="../tags/tag340.xml"/><Relationship Id="rId29" Type="http://schemas.openxmlformats.org/officeDocument/2006/relationships/tags" Target="../tags/tag349.xml"/><Relationship Id="rId41" Type="http://schemas.openxmlformats.org/officeDocument/2006/relationships/slideLayout" Target="../slideLayouts/slideLayout2.xml"/><Relationship Id="rId1" Type="http://schemas.openxmlformats.org/officeDocument/2006/relationships/tags" Target="../tags/tag321.xml"/><Relationship Id="rId6" Type="http://schemas.openxmlformats.org/officeDocument/2006/relationships/tags" Target="../tags/tag326.xml"/><Relationship Id="rId11" Type="http://schemas.openxmlformats.org/officeDocument/2006/relationships/tags" Target="../tags/tag331.xml"/><Relationship Id="rId24" Type="http://schemas.openxmlformats.org/officeDocument/2006/relationships/tags" Target="../tags/tag344.xml"/><Relationship Id="rId32" Type="http://schemas.openxmlformats.org/officeDocument/2006/relationships/tags" Target="../tags/tag352.xml"/><Relationship Id="rId37" Type="http://schemas.openxmlformats.org/officeDocument/2006/relationships/tags" Target="../tags/tag357.xml"/><Relationship Id="rId40" Type="http://schemas.openxmlformats.org/officeDocument/2006/relationships/tags" Target="../tags/tag360.xml"/><Relationship Id="rId5" Type="http://schemas.openxmlformats.org/officeDocument/2006/relationships/tags" Target="../tags/tag325.xml"/><Relationship Id="rId15" Type="http://schemas.openxmlformats.org/officeDocument/2006/relationships/tags" Target="../tags/tag335.xml"/><Relationship Id="rId23" Type="http://schemas.openxmlformats.org/officeDocument/2006/relationships/tags" Target="../tags/tag343.xml"/><Relationship Id="rId28" Type="http://schemas.openxmlformats.org/officeDocument/2006/relationships/tags" Target="../tags/tag348.xml"/><Relationship Id="rId36" Type="http://schemas.openxmlformats.org/officeDocument/2006/relationships/tags" Target="../tags/tag356.xml"/><Relationship Id="rId10" Type="http://schemas.openxmlformats.org/officeDocument/2006/relationships/tags" Target="../tags/tag330.xml"/><Relationship Id="rId19" Type="http://schemas.openxmlformats.org/officeDocument/2006/relationships/tags" Target="../tags/tag339.xml"/><Relationship Id="rId31" Type="http://schemas.openxmlformats.org/officeDocument/2006/relationships/tags" Target="../tags/tag351.xml"/><Relationship Id="rId4" Type="http://schemas.openxmlformats.org/officeDocument/2006/relationships/tags" Target="../tags/tag324.xml"/><Relationship Id="rId9" Type="http://schemas.openxmlformats.org/officeDocument/2006/relationships/tags" Target="../tags/tag329.xml"/><Relationship Id="rId14" Type="http://schemas.openxmlformats.org/officeDocument/2006/relationships/tags" Target="../tags/tag334.xml"/><Relationship Id="rId22" Type="http://schemas.openxmlformats.org/officeDocument/2006/relationships/tags" Target="../tags/tag342.xml"/><Relationship Id="rId27" Type="http://schemas.openxmlformats.org/officeDocument/2006/relationships/tags" Target="../tags/tag347.xml"/><Relationship Id="rId30" Type="http://schemas.openxmlformats.org/officeDocument/2006/relationships/tags" Target="../tags/tag350.xml"/><Relationship Id="rId35" Type="http://schemas.openxmlformats.org/officeDocument/2006/relationships/tags" Target="../tags/tag355.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2.xml"/><Relationship Id="rId1" Type="http://schemas.openxmlformats.org/officeDocument/2006/relationships/tags" Target="../tags/tag361.xml"/><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4.xml"/><Relationship Id="rId1" Type="http://schemas.openxmlformats.org/officeDocument/2006/relationships/tags" Target="../tags/tag363.xml"/><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6.xml"/><Relationship Id="rId1" Type="http://schemas.openxmlformats.org/officeDocument/2006/relationships/tags" Target="../tags/tag365.xml"/><Relationship Id="rId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8" Type="http://schemas.openxmlformats.org/officeDocument/2006/relationships/tags" Target="../tags/tag374.xml"/><Relationship Id="rId3" Type="http://schemas.openxmlformats.org/officeDocument/2006/relationships/tags" Target="../tags/tag369.xml"/><Relationship Id="rId7" Type="http://schemas.openxmlformats.org/officeDocument/2006/relationships/tags" Target="../tags/tag373.xml"/><Relationship Id="rId12" Type="http://schemas.openxmlformats.org/officeDocument/2006/relationships/notesSlide" Target="../notesSlides/notesSlide35.xml"/><Relationship Id="rId2" Type="http://schemas.openxmlformats.org/officeDocument/2006/relationships/tags" Target="../tags/tag368.xml"/><Relationship Id="rId1" Type="http://schemas.openxmlformats.org/officeDocument/2006/relationships/tags" Target="../tags/tag367.xml"/><Relationship Id="rId6" Type="http://schemas.openxmlformats.org/officeDocument/2006/relationships/tags" Target="../tags/tag372.xml"/><Relationship Id="rId11" Type="http://schemas.openxmlformats.org/officeDocument/2006/relationships/slideLayout" Target="../slideLayouts/slideLayout2.xml"/><Relationship Id="rId5" Type="http://schemas.openxmlformats.org/officeDocument/2006/relationships/tags" Target="../tags/tag371.xml"/><Relationship Id="rId10" Type="http://schemas.openxmlformats.org/officeDocument/2006/relationships/tags" Target="../tags/tag376.xml"/><Relationship Id="rId4" Type="http://schemas.openxmlformats.org/officeDocument/2006/relationships/tags" Target="../tags/tag370.xml"/><Relationship Id="rId9" Type="http://schemas.openxmlformats.org/officeDocument/2006/relationships/tags" Target="../tags/tag375.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8.xml"/><Relationship Id="rId1" Type="http://schemas.openxmlformats.org/officeDocument/2006/relationships/tags" Target="../tags/tag377.xml"/><Relationship Id="rId4"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3" Type="http://schemas.openxmlformats.org/officeDocument/2006/relationships/tags" Target="../tags/tag391.xml"/><Relationship Id="rId18" Type="http://schemas.openxmlformats.org/officeDocument/2006/relationships/tags" Target="../tags/tag396.xml"/><Relationship Id="rId26" Type="http://schemas.openxmlformats.org/officeDocument/2006/relationships/tags" Target="../tags/tag404.xml"/><Relationship Id="rId39" Type="http://schemas.openxmlformats.org/officeDocument/2006/relationships/tags" Target="../tags/tag417.xml"/><Relationship Id="rId21" Type="http://schemas.openxmlformats.org/officeDocument/2006/relationships/tags" Target="../tags/tag399.xml"/><Relationship Id="rId34" Type="http://schemas.openxmlformats.org/officeDocument/2006/relationships/tags" Target="../tags/tag412.xml"/><Relationship Id="rId42" Type="http://schemas.openxmlformats.org/officeDocument/2006/relationships/tags" Target="../tags/tag420.xml"/><Relationship Id="rId47" Type="http://schemas.openxmlformats.org/officeDocument/2006/relationships/tags" Target="../tags/tag425.xml"/><Relationship Id="rId50" Type="http://schemas.openxmlformats.org/officeDocument/2006/relationships/tags" Target="../tags/tag428.xml"/><Relationship Id="rId55" Type="http://schemas.openxmlformats.org/officeDocument/2006/relationships/tags" Target="../tags/tag433.xml"/><Relationship Id="rId7" Type="http://schemas.openxmlformats.org/officeDocument/2006/relationships/tags" Target="../tags/tag385.xml"/><Relationship Id="rId12" Type="http://schemas.openxmlformats.org/officeDocument/2006/relationships/tags" Target="../tags/tag390.xml"/><Relationship Id="rId17" Type="http://schemas.openxmlformats.org/officeDocument/2006/relationships/tags" Target="../tags/tag395.xml"/><Relationship Id="rId25" Type="http://schemas.openxmlformats.org/officeDocument/2006/relationships/tags" Target="../tags/tag403.xml"/><Relationship Id="rId33" Type="http://schemas.openxmlformats.org/officeDocument/2006/relationships/tags" Target="../tags/tag411.xml"/><Relationship Id="rId38" Type="http://schemas.openxmlformats.org/officeDocument/2006/relationships/tags" Target="../tags/tag416.xml"/><Relationship Id="rId46" Type="http://schemas.openxmlformats.org/officeDocument/2006/relationships/tags" Target="../tags/tag424.xml"/><Relationship Id="rId59" Type="http://schemas.openxmlformats.org/officeDocument/2006/relationships/notesSlide" Target="../notesSlides/notesSlide37.xml"/><Relationship Id="rId2" Type="http://schemas.openxmlformats.org/officeDocument/2006/relationships/tags" Target="../tags/tag380.xml"/><Relationship Id="rId16" Type="http://schemas.openxmlformats.org/officeDocument/2006/relationships/tags" Target="../tags/tag394.xml"/><Relationship Id="rId20" Type="http://schemas.openxmlformats.org/officeDocument/2006/relationships/tags" Target="../tags/tag398.xml"/><Relationship Id="rId29" Type="http://schemas.openxmlformats.org/officeDocument/2006/relationships/tags" Target="../tags/tag407.xml"/><Relationship Id="rId41" Type="http://schemas.openxmlformats.org/officeDocument/2006/relationships/tags" Target="../tags/tag419.xml"/><Relationship Id="rId54" Type="http://schemas.openxmlformats.org/officeDocument/2006/relationships/tags" Target="../tags/tag432.xml"/><Relationship Id="rId1" Type="http://schemas.openxmlformats.org/officeDocument/2006/relationships/tags" Target="../tags/tag379.xml"/><Relationship Id="rId6" Type="http://schemas.openxmlformats.org/officeDocument/2006/relationships/tags" Target="../tags/tag384.xml"/><Relationship Id="rId11" Type="http://schemas.openxmlformats.org/officeDocument/2006/relationships/tags" Target="../tags/tag389.xml"/><Relationship Id="rId24" Type="http://schemas.openxmlformats.org/officeDocument/2006/relationships/tags" Target="../tags/tag402.xml"/><Relationship Id="rId32" Type="http://schemas.openxmlformats.org/officeDocument/2006/relationships/tags" Target="../tags/tag410.xml"/><Relationship Id="rId37" Type="http://schemas.openxmlformats.org/officeDocument/2006/relationships/tags" Target="../tags/tag415.xml"/><Relationship Id="rId40" Type="http://schemas.openxmlformats.org/officeDocument/2006/relationships/tags" Target="../tags/tag418.xml"/><Relationship Id="rId45" Type="http://schemas.openxmlformats.org/officeDocument/2006/relationships/tags" Target="../tags/tag423.xml"/><Relationship Id="rId53" Type="http://schemas.openxmlformats.org/officeDocument/2006/relationships/tags" Target="../tags/tag431.xml"/><Relationship Id="rId58" Type="http://schemas.openxmlformats.org/officeDocument/2006/relationships/slideLayout" Target="../slideLayouts/slideLayout2.xml"/><Relationship Id="rId5" Type="http://schemas.openxmlformats.org/officeDocument/2006/relationships/tags" Target="../tags/tag383.xml"/><Relationship Id="rId15" Type="http://schemas.openxmlformats.org/officeDocument/2006/relationships/tags" Target="../tags/tag393.xml"/><Relationship Id="rId23" Type="http://schemas.openxmlformats.org/officeDocument/2006/relationships/tags" Target="../tags/tag401.xml"/><Relationship Id="rId28" Type="http://schemas.openxmlformats.org/officeDocument/2006/relationships/tags" Target="../tags/tag406.xml"/><Relationship Id="rId36" Type="http://schemas.openxmlformats.org/officeDocument/2006/relationships/tags" Target="../tags/tag414.xml"/><Relationship Id="rId49" Type="http://schemas.openxmlformats.org/officeDocument/2006/relationships/tags" Target="../tags/tag427.xml"/><Relationship Id="rId57" Type="http://schemas.openxmlformats.org/officeDocument/2006/relationships/tags" Target="../tags/tag435.xml"/><Relationship Id="rId10" Type="http://schemas.openxmlformats.org/officeDocument/2006/relationships/tags" Target="../tags/tag388.xml"/><Relationship Id="rId19" Type="http://schemas.openxmlformats.org/officeDocument/2006/relationships/tags" Target="../tags/tag397.xml"/><Relationship Id="rId31" Type="http://schemas.openxmlformats.org/officeDocument/2006/relationships/tags" Target="../tags/tag409.xml"/><Relationship Id="rId44" Type="http://schemas.openxmlformats.org/officeDocument/2006/relationships/tags" Target="../tags/tag422.xml"/><Relationship Id="rId52" Type="http://schemas.openxmlformats.org/officeDocument/2006/relationships/tags" Target="../tags/tag430.xml"/><Relationship Id="rId4" Type="http://schemas.openxmlformats.org/officeDocument/2006/relationships/tags" Target="../tags/tag382.xml"/><Relationship Id="rId9" Type="http://schemas.openxmlformats.org/officeDocument/2006/relationships/tags" Target="../tags/tag387.xml"/><Relationship Id="rId14" Type="http://schemas.openxmlformats.org/officeDocument/2006/relationships/tags" Target="../tags/tag392.xml"/><Relationship Id="rId22" Type="http://schemas.openxmlformats.org/officeDocument/2006/relationships/tags" Target="../tags/tag400.xml"/><Relationship Id="rId27" Type="http://schemas.openxmlformats.org/officeDocument/2006/relationships/tags" Target="../tags/tag405.xml"/><Relationship Id="rId30" Type="http://schemas.openxmlformats.org/officeDocument/2006/relationships/tags" Target="../tags/tag408.xml"/><Relationship Id="rId35" Type="http://schemas.openxmlformats.org/officeDocument/2006/relationships/tags" Target="../tags/tag413.xml"/><Relationship Id="rId43" Type="http://schemas.openxmlformats.org/officeDocument/2006/relationships/tags" Target="../tags/tag421.xml"/><Relationship Id="rId48" Type="http://schemas.openxmlformats.org/officeDocument/2006/relationships/tags" Target="../tags/tag426.xml"/><Relationship Id="rId56" Type="http://schemas.openxmlformats.org/officeDocument/2006/relationships/tags" Target="../tags/tag434.xml"/><Relationship Id="rId8" Type="http://schemas.openxmlformats.org/officeDocument/2006/relationships/tags" Target="../tags/tag386.xml"/><Relationship Id="rId51" Type="http://schemas.openxmlformats.org/officeDocument/2006/relationships/tags" Target="../tags/tag429.xml"/><Relationship Id="rId3" Type="http://schemas.openxmlformats.org/officeDocument/2006/relationships/tags" Target="../tags/tag381.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7.xml"/><Relationship Id="rId1" Type="http://schemas.openxmlformats.org/officeDocument/2006/relationships/tags" Target="../tags/tag436.xml"/><Relationship Id="rId4"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8" Type="http://schemas.openxmlformats.org/officeDocument/2006/relationships/tags" Target="../tags/tag445.xml"/><Relationship Id="rId3" Type="http://schemas.openxmlformats.org/officeDocument/2006/relationships/tags" Target="../tags/tag440.xml"/><Relationship Id="rId7" Type="http://schemas.openxmlformats.org/officeDocument/2006/relationships/tags" Target="../tags/tag444.xml"/><Relationship Id="rId2" Type="http://schemas.openxmlformats.org/officeDocument/2006/relationships/tags" Target="../tags/tag439.xml"/><Relationship Id="rId1" Type="http://schemas.openxmlformats.org/officeDocument/2006/relationships/tags" Target="../tags/tag438.xml"/><Relationship Id="rId6" Type="http://schemas.openxmlformats.org/officeDocument/2006/relationships/tags" Target="../tags/tag443.xml"/><Relationship Id="rId5" Type="http://schemas.openxmlformats.org/officeDocument/2006/relationships/tags" Target="../tags/tag442.xml"/><Relationship Id="rId10" Type="http://schemas.openxmlformats.org/officeDocument/2006/relationships/notesSlide" Target="../notesSlides/notesSlide39.xml"/><Relationship Id="rId4" Type="http://schemas.openxmlformats.org/officeDocument/2006/relationships/tags" Target="../tags/tag441.xml"/><Relationship Id="rId9"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7.xml"/><Relationship Id="rId1" Type="http://schemas.openxmlformats.org/officeDocument/2006/relationships/tags" Target="../tags/tag446.xml"/><Relationship Id="rId4"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8" Type="http://schemas.openxmlformats.org/officeDocument/2006/relationships/tags" Target="../tags/tag455.xml"/><Relationship Id="rId13" Type="http://schemas.openxmlformats.org/officeDocument/2006/relationships/tags" Target="../tags/tag460.xml"/><Relationship Id="rId18" Type="http://schemas.openxmlformats.org/officeDocument/2006/relationships/tags" Target="../tags/tag465.xml"/><Relationship Id="rId26" Type="http://schemas.openxmlformats.org/officeDocument/2006/relationships/tags" Target="../tags/tag473.xml"/><Relationship Id="rId3" Type="http://schemas.openxmlformats.org/officeDocument/2006/relationships/tags" Target="../tags/tag450.xml"/><Relationship Id="rId21" Type="http://schemas.openxmlformats.org/officeDocument/2006/relationships/tags" Target="../tags/tag468.xml"/><Relationship Id="rId34" Type="http://schemas.openxmlformats.org/officeDocument/2006/relationships/tags" Target="../tags/tag481.xml"/><Relationship Id="rId7" Type="http://schemas.openxmlformats.org/officeDocument/2006/relationships/tags" Target="../tags/tag454.xml"/><Relationship Id="rId12" Type="http://schemas.openxmlformats.org/officeDocument/2006/relationships/tags" Target="../tags/tag459.xml"/><Relationship Id="rId17" Type="http://schemas.openxmlformats.org/officeDocument/2006/relationships/tags" Target="../tags/tag464.xml"/><Relationship Id="rId25" Type="http://schemas.openxmlformats.org/officeDocument/2006/relationships/tags" Target="../tags/tag472.xml"/><Relationship Id="rId33" Type="http://schemas.openxmlformats.org/officeDocument/2006/relationships/tags" Target="../tags/tag480.xml"/><Relationship Id="rId2" Type="http://schemas.openxmlformats.org/officeDocument/2006/relationships/tags" Target="../tags/tag449.xml"/><Relationship Id="rId16" Type="http://schemas.openxmlformats.org/officeDocument/2006/relationships/tags" Target="../tags/tag463.xml"/><Relationship Id="rId20" Type="http://schemas.openxmlformats.org/officeDocument/2006/relationships/tags" Target="../tags/tag467.xml"/><Relationship Id="rId29" Type="http://schemas.openxmlformats.org/officeDocument/2006/relationships/tags" Target="../tags/tag476.xml"/><Relationship Id="rId1" Type="http://schemas.openxmlformats.org/officeDocument/2006/relationships/tags" Target="../tags/tag448.xml"/><Relationship Id="rId6" Type="http://schemas.openxmlformats.org/officeDocument/2006/relationships/tags" Target="../tags/tag453.xml"/><Relationship Id="rId11" Type="http://schemas.openxmlformats.org/officeDocument/2006/relationships/tags" Target="../tags/tag458.xml"/><Relationship Id="rId24" Type="http://schemas.openxmlformats.org/officeDocument/2006/relationships/tags" Target="../tags/tag471.xml"/><Relationship Id="rId32" Type="http://schemas.openxmlformats.org/officeDocument/2006/relationships/tags" Target="../tags/tag479.xml"/><Relationship Id="rId5" Type="http://schemas.openxmlformats.org/officeDocument/2006/relationships/tags" Target="../tags/tag452.xml"/><Relationship Id="rId15" Type="http://schemas.openxmlformats.org/officeDocument/2006/relationships/tags" Target="../tags/tag462.xml"/><Relationship Id="rId23" Type="http://schemas.openxmlformats.org/officeDocument/2006/relationships/tags" Target="../tags/tag470.xml"/><Relationship Id="rId28" Type="http://schemas.openxmlformats.org/officeDocument/2006/relationships/tags" Target="../tags/tag475.xml"/><Relationship Id="rId36" Type="http://schemas.openxmlformats.org/officeDocument/2006/relationships/notesSlide" Target="../notesSlides/notesSlide41.xml"/><Relationship Id="rId10" Type="http://schemas.openxmlformats.org/officeDocument/2006/relationships/tags" Target="../tags/tag457.xml"/><Relationship Id="rId19" Type="http://schemas.openxmlformats.org/officeDocument/2006/relationships/tags" Target="../tags/tag466.xml"/><Relationship Id="rId31" Type="http://schemas.openxmlformats.org/officeDocument/2006/relationships/tags" Target="../tags/tag478.xml"/><Relationship Id="rId4" Type="http://schemas.openxmlformats.org/officeDocument/2006/relationships/tags" Target="../tags/tag451.xml"/><Relationship Id="rId9" Type="http://schemas.openxmlformats.org/officeDocument/2006/relationships/tags" Target="../tags/tag456.xml"/><Relationship Id="rId14" Type="http://schemas.openxmlformats.org/officeDocument/2006/relationships/tags" Target="../tags/tag461.xml"/><Relationship Id="rId22" Type="http://schemas.openxmlformats.org/officeDocument/2006/relationships/tags" Target="../tags/tag469.xml"/><Relationship Id="rId27" Type="http://schemas.openxmlformats.org/officeDocument/2006/relationships/tags" Target="../tags/tag474.xml"/><Relationship Id="rId30" Type="http://schemas.openxmlformats.org/officeDocument/2006/relationships/tags" Target="../tags/tag477.xml"/><Relationship Id="rId35"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3.xml"/><Relationship Id="rId1" Type="http://schemas.openxmlformats.org/officeDocument/2006/relationships/tags" Target="../tags/tag482.xml"/><Relationship Id="rId4"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485.xml"/><Relationship Id="rId1" Type="http://schemas.openxmlformats.org/officeDocument/2006/relationships/tags" Target="../tags/tag484.xml"/><Relationship Id="rId4"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3" Type="http://schemas.openxmlformats.org/officeDocument/2006/relationships/tags" Target="../tags/tag19.xml"/><Relationship Id="rId18" Type="http://schemas.openxmlformats.org/officeDocument/2006/relationships/tags" Target="../tags/tag24.xml"/><Relationship Id="rId26" Type="http://schemas.openxmlformats.org/officeDocument/2006/relationships/tags" Target="../tags/tag32.xml"/><Relationship Id="rId39" Type="http://schemas.openxmlformats.org/officeDocument/2006/relationships/tags" Target="../tags/tag45.xml"/><Relationship Id="rId3" Type="http://schemas.openxmlformats.org/officeDocument/2006/relationships/tags" Target="../tags/tag9.xml"/><Relationship Id="rId21" Type="http://schemas.openxmlformats.org/officeDocument/2006/relationships/tags" Target="../tags/tag27.xml"/><Relationship Id="rId34" Type="http://schemas.openxmlformats.org/officeDocument/2006/relationships/tags" Target="../tags/tag40.xml"/><Relationship Id="rId42" Type="http://schemas.openxmlformats.org/officeDocument/2006/relationships/tags" Target="../tags/tag48.xml"/><Relationship Id="rId47" Type="http://schemas.openxmlformats.org/officeDocument/2006/relationships/tags" Target="../tags/tag53.xml"/><Relationship Id="rId50" Type="http://schemas.openxmlformats.org/officeDocument/2006/relationships/tags" Target="../tags/tag56.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tags" Target="../tags/tag31.xml"/><Relationship Id="rId33" Type="http://schemas.openxmlformats.org/officeDocument/2006/relationships/tags" Target="../tags/tag39.xml"/><Relationship Id="rId38" Type="http://schemas.openxmlformats.org/officeDocument/2006/relationships/tags" Target="../tags/tag44.xml"/><Relationship Id="rId46" Type="http://schemas.openxmlformats.org/officeDocument/2006/relationships/tags" Target="../tags/tag52.xml"/><Relationship Id="rId2" Type="http://schemas.openxmlformats.org/officeDocument/2006/relationships/tags" Target="../tags/tag8.xml"/><Relationship Id="rId16" Type="http://schemas.openxmlformats.org/officeDocument/2006/relationships/tags" Target="../tags/tag22.xml"/><Relationship Id="rId20" Type="http://schemas.openxmlformats.org/officeDocument/2006/relationships/tags" Target="../tags/tag26.xml"/><Relationship Id="rId29" Type="http://schemas.openxmlformats.org/officeDocument/2006/relationships/tags" Target="../tags/tag35.xml"/><Relationship Id="rId41" Type="http://schemas.openxmlformats.org/officeDocument/2006/relationships/tags" Target="../tags/tag47.xml"/><Relationship Id="rId54" Type="http://schemas.openxmlformats.org/officeDocument/2006/relationships/notesSlide" Target="../notesSlides/notesSlide5.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24" Type="http://schemas.openxmlformats.org/officeDocument/2006/relationships/tags" Target="../tags/tag30.xml"/><Relationship Id="rId32" Type="http://schemas.openxmlformats.org/officeDocument/2006/relationships/tags" Target="../tags/tag38.xml"/><Relationship Id="rId37" Type="http://schemas.openxmlformats.org/officeDocument/2006/relationships/tags" Target="../tags/tag43.xml"/><Relationship Id="rId40" Type="http://schemas.openxmlformats.org/officeDocument/2006/relationships/tags" Target="../tags/tag46.xml"/><Relationship Id="rId45" Type="http://schemas.openxmlformats.org/officeDocument/2006/relationships/tags" Target="../tags/tag51.xml"/><Relationship Id="rId53" Type="http://schemas.openxmlformats.org/officeDocument/2006/relationships/slideLayout" Target="../slideLayouts/slideLayout2.xml"/><Relationship Id="rId5" Type="http://schemas.openxmlformats.org/officeDocument/2006/relationships/tags" Target="../tags/tag11.xml"/><Relationship Id="rId15" Type="http://schemas.openxmlformats.org/officeDocument/2006/relationships/tags" Target="../tags/tag21.xml"/><Relationship Id="rId23" Type="http://schemas.openxmlformats.org/officeDocument/2006/relationships/tags" Target="../tags/tag29.xml"/><Relationship Id="rId28" Type="http://schemas.openxmlformats.org/officeDocument/2006/relationships/tags" Target="../tags/tag34.xml"/><Relationship Id="rId36" Type="http://schemas.openxmlformats.org/officeDocument/2006/relationships/tags" Target="../tags/tag42.xml"/><Relationship Id="rId49" Type="http://schemas.openxmlformats.org/officeDocument/2006/relationships/tags" Target="../tags/tag55.xml"/><Relationship Id="rId10" Type="http://schemas.openxmlformats.org/officeDocument/2006/relationships/tags" Target="../tags/tag16.xml"/><Relationship Id="rId19" Type="http://schemas.openxmlformats.org/officeDocument/2006/relationships/tags" Target="../tags/tag25.xml"/><Relationship Id="rId31" Type="http://schemas.openxmlformats.org/officeDocument/2006/relationships/tags" Target="../tags/tag37.xml"/><Relationship Id="rId44" Type="http://schemas.openxmlformats.org/officeDocument/2006/relationships/tags" Target="../tags/tag50.xml"/><Relationship Id="rId52" Type="http://schemas.openxmlformats.org/officeDocument/2006/relationships/tags" Target="../tags/tag58.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tags" Target="../tags/tag33.xml"/><Relationship Id="rId30" Type="http://schemas.openxmlformats.org/officeDocument/2006/relationships/tags" Target="../tags/tag36.xml"/><Relationship Id="rId35" Type="http://schemas.openxmlformats.org/officeDocument/2006/relationships/tags" Target="../tags/tag41.xml"/><Relationship Id="rId43" Type="http://schemas.openxmlformats.org/officeDocument/2006/relationships/tags" Target="../tags/tag49.xml"/><Relationship Id="rId48" Type="http://schemas.openxmlformats.org/officeDocument/2006/relationships/tags" Target="../tags/tag54.xml"/><Relationship Id="rId8" Type="http://schemas.openxmlformats.org/officeDocument/2006/relationships/tags" Target="../tags/tag14.xml"/><Relationship Id="rId51" Type="http://schemas.openxmlformats.org/officeDocument/2006/relationships/tags" Target="../tags/tag5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tags" Target="../tags/tag73.xml"/><Relationship Id="rId18" Type="http://schemas.openxmlformats.org/officeDocument/2006/relationships/tags" Target="../tags/tag78.xml"/><Relationship Id="rId26" Type="http://schemas.openxmlformats.org/officeDocument/2006/relationships/tags" Target="../tags/tag86.xml"/><Relationship Id="rId3" Type="http://schemas.openxmlformats.org/officeDocument/2006/relationships/tags" Target="../tags/tag63.xml"/><Relationship Id="rId21" Type="http://schemas.openxmlformats.org/officeDocument/2006/relationships/tags" Target="../tags/tag81.xml"/><Relationship Id="rId7" Type="http://schemas.openxmlformats.org/officeDocument/2006/relationships/tags" Target="../tags/tag67.xml"/><Relationship Id="rId12" Type="http://schemas.openxmlformats.org/officeDocument/2006/relationships/tags" Target="../tags/tag72.xml"/><Relationship Id="rId17" Type="http://schemas.openxmlformats.org/officeDocument/2006/relationships/tags" Target="../tags/tag77.xml"/><Relationship Id="rId25" Type="http://schemas.openxmlformats.org/officeDocument/2006/relationships/tags" Target="../tags/tag85.xml"/><Relationship Id="rId2" Type="http://schemas.openxmlformats.org/officeDocument/2006/relationships/tags" Target="../tags/tag62.xml"/><Relationship Id="rId16" Type="http://schemas.openxmlformats.org/officeDocument/2006/relationships/tags" Target="../tags/tag76.xml"/><Relationship Id="rId20" Type="http://schemas.openxmlformats.org/officeDocument/2006/relationships/tags" Target="../tags/tag80.xml"/><Relationship Id="rId29" Type="http://schemas.openxmlformats.org/officeDocument/2006/relationships/tags" Target="../tags/tag89.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24" Type="http://schemas.openxmlformats.org/officeDocument/2006/relationships/tags" Target="../tags/tag84.xml"/><Relationship Id="rId32" Type="http://schemas.openxmlformats.org/officeDocument/2006/relationships/notesSlide" Target="../notesSlides/notesSlide7.xml"/><Relationship Id="rId5" Type="http://schemas.openxmlformats.org/officeDocument/2006/relationships/tags" Target="../tags/tag65.xml"/><Relationship Id="rId15" Type="http://schemas.openxmlformats.org/officeDocument/2006/relationships/tags" Target="../tags/tag75.xml"/><Relationship Id="rId23" Type="http://schemas.openxmlformats.org/officeDocument/2006/relationships/tags" Target="../tags/tag83.xml"/><Relationship Id="rId28" Type="http://schemas.openxmlformats.org/officeDocument/2006/relationships/tags" Target="../tags/tag88.xml"/><Relationship Id="rId10" Type="http://schemas.openxmlformats.org/officeDocument/2006/relationships/tags" Target="../tags/tag70.xml"/><Relationship Id="rId19" Type="http://schemas.openxmlformats.org/officeDocument/2006/relationships/tags" Target="../tags/tag79.xml"/><Relationship Id="rId31" Type="http://schemas.openxmlformats.org/officeDocument/2006/relationships/slideLayout" Target="../slideLayouts/slideLayout2.xml"/><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tags" Target="../tags/tag74.xml"/><Relationship Id="rId22" Type="http://schemas.openxmlformats.org/officeDocument/2006/relationships/tags" Target="../tags/tag82.xml"/><Relationship Id="rId27" Type="http://schemas.openxmlformats.org/officeDocument/2006/relationships/tags" Target="../tags/tag87.xml"/><Relationship Id="rId30" Type="http://schemas.openxmlformats.org/officeDocument/2006/relationships/tags" Target="../tags/tag90.xml"/></Relationships>
</file>

<file path=ppt/slides/_rels/slide8.xml.rels><?xml version="1.0" encoding="UTF-8" standalone="yes"?>
<Relationships xmlns="http://schemas.openxmlformats.org/package/2006/relationships"><Relationship Id="rId8" Type="http://schemas.openxmlformats.org/officeDocument/2006/relationships/tags" Target="../tags/tag98.xml"/><Relationship Id="rId13" Type="http://schemas.openxmlformats.org/officeDocument/2006/relationships/tags" Target="../tags/tag103.xml"/><Relationship Id="rId3" Type="http://schemas.openxmlformats.org/officeDocument/2006/relationships/tags" Target="../tags/tag93.xml"/><Relationship Id="rId7" Type="http://schemas.openxmlformats.org/officeDocument/2006/relationships/tags" Target="../tags/tag97.xml"/><Relationship Id="rId12" Type="http://schemas.openxmlformats.org/officeDocument/2006/relationships/tags" Target="../tags/tag102.xml"/><Relationship Id="rId2" Type="http://schemas.openxmlformats.org/officeDocument/2006/relationships/tags" Target="../tags/tag92.xml"/><Relationship Id="rId16" Type="http://schemas.openxmlformats.org/officeDocument/2006/relationships/notesSlide" Target="../notesSlides/notesSlide8.xml"/><Relationship Id="rId1" Type="http://schemas.openxmlformats.org/officeDocument/2006/relationships/tags" Target="../tags/tag91.xml"/><Relationship Id="rId6" Type="http://schemas.openxmlformats.org/officeDocument/2006/relationships/tags" Target="../tags/tag96.xml"/><Relationship Id="rId11" Type="http://schemas.openxmlformats.org/officeDocument/2006/relationships/tags" Target="../tags/tag101.xml"/><Relationship Id="rId5" Type="http://schemas.openxmlformats.org/officeDocument/2006/relationships/tags" Target="../tags/tag95.xml"/><Relationship Id="rId15" Type="http://schemas.openxmlformats.org/officeDocument/2006/relationships/slideLayout" Target="../slideLayouts/slideLayout2.xml"/><Relationship Id="rId10" Type="http://schemas.openxmlformats.org/officeDocument/2006/relationships/tags" Target="../tags/tag100.xml"/><Relationship Id="rId4" Type="http://schemas.openxmlformats.org/officeDocument/2006/relationships/tags" Target="../tags/tag94.xml"/><Relationship Id="rId9" Type="http://schemas.openxmlformats.org/officeDocument/2006/relationships/tags" Target="../tags/tag99.xml"/><Relationship Id="rId14" Type="http://schemas.openxmlformats.org/officeDocument/2006/relationships/tags" Target="../tags/tag10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654" y="1700934"/>
            <a:ext cx="7772400" cy="1790411"/>
          </a:xfrm>
        </p:spPr>
        <p:txBody>
          <a:bodyPr>
            <a:normAutofit/>
          </a:bodyPr>
          <a:lstStyle/>
          <a:p>
            <a:r>
              <a:rPr lang="de-CH" noProof="0" dirty="0" smtClean="0">
                <a:solidFill>
                  <a:srgbClr val="990000"/>
                </a:solidFill>
                <a:latin typeface="Comic Sans MS" pitchFamily="66" charset="0"/>
              </a:rPr>
              <a:t>Einführung in die Programmierung</a:t>
            </a:r>
            <a:br>
              <a:rPr lang="de-CH" noProof="0" dirty="0" smtClean="0">
                <a:solidFill>
                  <a:srgbClr val="990000"/>
                </a:solidFill>
                <a:latin typeface="Comic Sans MS" pitchFamily="66" charset="0"/>
              </a:rPr>
            </a:br>
            <a:r>
              <a:rPr lang="de-CH" noProof="0" dirty="0" smtClean="0">
                <a:solidFill>
                  <a:srgbClr val="990000"/>
                </a:solidFill>
                <a:latin typeface="Comic Sans MS" pitchFamily="66" charset="0"/>
              </a:rPr>
              <a:t/>
            </a:r>
            <a:br>
              <a:rPr lang="de-CH" noProof="0" dirty="0" smtClean="0">
                <a:solidFill>
                  <a:srgbClr val="990000"/>
                </a:solidFill>
                <a:latin typeface="Comic Sans MS" pitchFamily="66" charset="0"/>
              </a:rPr>
            </a:br>
            <a:r>
              <a:rPr lang="de-CH" sz="2800" noProof="0" dirty="0" smtClean="0">
                <a:latin typeface="Comic Sans MS" pitchFamily="66" charset="0"/>
              </a:rPr>
              <a:t>Prof. Dr. Bertrand Meyer</a:t>
            </a:r>
            <a:endParaRPr lang="de-CH" noProof="0" dirty="0"/>
          </a:p>
        </p:txBody>
      </p:sp>
      <p:sp>
        <p:nvSpPr>
          <p:cNvPr id="3" name="Subtitle 2"/>
          <p:cNvSpPr>
            <a:spLocks noGrp="1"/>
          </p:cNvSpPr>
          <p:nvPr>
            <p:ph type="subTitle" idx="1"/>
          </p:nvPr>
        </p:nvSpPr>
        <p:spPr>
          <a:xfrm>
            <a:off x="553156" y="4184072"/>
            <a:ext cx="8000733" cy="1163783"/>
          </a:xfrm>
        </p:spPr>
        <p:txBody>
          <a:bodyPr>
            <a:normAutofit fontScale="92500" lnSpcReduction="10000"/>
          </a:bodyPr>
          <a:lstStyle/>
          <a:p>
            <a:pPr>
              <a:spcBef>
                <a:spcPct val="50000"/>
              </a:spcBef>
            </a:pPr>
            <a:endParaRPr lang="de-CH" noProof="0" dirty="0" smtClean="0">
              <a:solidFill>
                <a:srgbClr val="3E609E"/>
              </a:solidFill>
              <a:latin typeface="Verdana" pitchFamily="34" charset="0"/>
            </a:endParaRPr>
          </a:p>
          <a:p>
            <a:pPr>
              <a:spcBef>
                <a:spcPct val="50000"/>
              </a:spcBef>
            </a:pPr>
            <a:r>
              <a:rPr lang="de-CH" noProof="0" dirty="0" smtClean="0">
                <a:solidFill>
                  <a:srgbClr val="3E609E"/>
                </a:solidFill>
                <a:latin typeface="Verdana" pitchFamily="34" charset="0"/>
              </a:rPr>
              <a:t>Lektion 7: Referenzen und Zuweisungen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custDataLst>
              <p:tags r:id="rId1"/>
            </p:custDataLst>
          </p:nvPr>
        </p:nvSpPr>
        <p:spPr/>
        <p:txBody>
          <a:bodyPr/>
          <a:lstStyle/>
          <a:p>
            <a:pPr eaLnBrk="1" hangingPunct="1"/>
            <a:r>
              <a:rPr lang="de-CH" noProof="0" dirty="0" smtClean="0"/>
              <a:t>Expandierte Klassen</a:t>
            </a:r>
          </a:p>
        </p:txBody>
      </p:sp>
      <p:sp>
        <p:nvSpPr>
          <p:cNvPr id="10244" name="Rectangle 3"/>
          <p:cNvSpPr>
            <a:spLocks noGrp="1" noChangeArrowheads="1"/>
          </p:cNvSpPr>
          <p:nvPr>
            <p:ph type="body" idx="1"/>
            <p:custDataLst>
              <p:tags r:id="rId2"/>
            </p:custDataLst>
          </p:nvPr>
        </p:nvSpPr>
        <p:spPr/>
        <p:txBody>
          <a:bodyPr/>
          <a:lstStyle/>
          <a:p>
            <a:pPr eaLnBrk="1" hangingPunct="1"/>
            <a:r>
              <a:rPr lang="de-CH" noProof="0" dirty="0" smtClean="0">
                <a:solidFill>
                  <a:schemeClr val="tx1"/>
                </a:solidFill>
              </a:rPr>
              <a:t>Eine Klasse kann als expandiert deklariert werden:</a:t>
            </a:r>
          </a:p>
          <a:p>
            <a:pPr eaLnBrk="1" hangingPunct="1"/>
            <a:endParaRPr lang="de-CH" noProof="0" dirty="0" smtClean="0"/>
          </a:p>
          <a:p>
            <a:pPr eaLnBrk="1" hangingPunct="1"/>
            <a:r>
              <a:rPr lang="de-CH" noProof="0" dirty="0" smtClean="0"/>
              <a:t>	</a:t>
            </a:r>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noProof="0" dirty="0" smtClean="0"/>
              <a:t> </a:t>
            </a:r>
            <a:r>
              <a:rPr lang="de-CH" i="1" noProof="0" dirty="0" smtClean="0">
                <a:solidFill>
                  <a:srgbClr val="3333FF"/>
                </a:solidFill>
              </a:rPr>
              <a:t>E_STATION</a:t>
            </a:r>
            <a:r>
              <a:rPr lang="de-CH" noProof="0" dirty="0" smtClean="0"/>
              <a:t> </a:t>
            </a:r>
          </a:p>
          <a:p>
            <a:pPr eaLnBrk="1" hangingPunct="1"/>
            <a:r>
              <a:rPr lang="de-CH" noProof="0" dirty="0" smtClean="0"/>
              <a:t>			</a:t>
            </a:r>
            <a:r>
              <a:rPr lang="de-CH" noProof="0" dirty="0" smtClean="0">
                <a:solidFill>
                  <a:srgbClr val="993300"/>
                </a:solidFill>
              </a:rPr>
              <a:t>... Der Rest wie in </a:t>
            </a:r>
            <a:r>
              <a:rPr lang="de-CH" i="1" noProof="0" dirty="0" smtClean="0">
                <a:solidFill>
                  <a:srgbClr val="3333FF"/>
                </a:solidFill>
              </a:rPr>
              <a:t>STATION </a:t>
            </a:r>
            <a:r>
              <a:rPr lang="de-CH" noProof="0" dirty="0" smtClean="0">
                <a:solidFill>
                  <a:srgbClr val="993300"/>
                </a:solidFill>
              </a:rPr>
              <a:t>...</a:t>
            </a:r>
          </a:p>
          <a:p>
            <a:pPr eaLnBrk="1" hangingPunct="1"/>
            <a:endParaRPr lang="de-CH" noProof="0" dirty="0" smtClean="0"/>
          </a:p>
          <a:p>
            <a:pPr eaLnBrk="1" hangingPunct="1"/>
            <a:r>
              <a:rPr lang="de-CH" noProof="0" dirty="0" smtClean="0">
                <a:solidFill>
                  <a:schemeClr val="tx1"/>
                </a:solidFill>
              </a:rPr>
              <a:t>Dann hat jede Entität deklariert als</a:t>
            </a:r>
          </a:p>
          <a:p>
            <a:pPr eaLnBrk="1" hangingPunct="1"/>
            <a:endParaRPr lang="de-CH" noProof="0" dirty="0" smtClean="0"/>
          </a:p>
          <a:p>
            <a:pPr eaLnBrk="1" hangingPunct="1"/>
            <a:r>
              <a:rPr lang="de-CH" noProof="0" dirty="0" smtClean="0"/>
              <a:t>	</a:t>
            </a:r>
            <a:r>
              <a:rPr lang="de-CH" i="1" noProof="0" dirty="0" smtClean="0"/>
              <a:t>d</a:t>
            </a:r>
            <a:r>
              <a:rPr lang="de-CH" sz="1800" i="1" noProof="0" dirty="0" smtClean="0"/>
              <a:t> </a:t>
            </a:r>
            <a:r>
              <a:rPr lang="de-CH" noProof="0" dirty="0" smtClean="0"/>
              <a:t>: </a:t>
            </a:r>
            <a:r>
              <a:rPr lang="de-CH" i="1" noProof="0" dirty="0" smtClean="0"/>
              <a:t>E_STATION</a:t>
            </a:r>
          </a:p>
          <a:p>
            <a:pPr eaLnBrk="1" hangingPunct="1"/>
            <a:endParaRPr lang="de-CH" noProof="0" dirty="0" smtClean="0"/>
          </a:p>
          <a:p>
            <a:pPr eaLnBrk="1" hangingPunct="1"/>
            <a:r>
              <a:rPr lang="de-CH" dirty="0" smtClean="0">
                <a:solidFill>
                  <a:schemeClr val="tx1"/>
                </a:solidFill>
              </a:rPr>
              <a:t>d</a:t>
            </a:r>
            <a:r>
              <a:rPr lang="de-CH" noProof="0" dirty="0" err="1" smtClean="0">
                <a:solidFill>
                  <a:schemeClr val="tx1"/>
                </a:solidFill>
              </a:rPr>
              <a:t>ie</a:t>
            </a:r>
            <a:r>
              <a:rPr lang="de-CH" noProof="0" dirty="0" smtClean="0">
                <a:solidFill>
                  <a:schemeClr val="tx1"/>
                </a:solidFill>
              </a:rPr>
              <a:t> eben beschriebene expandierte Semantik.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custDataLst>
              <p:tags r:id="rId1"/>
            </p:custDataLst>
          </p:nvPr>
        </p:nvSpPr>
        <p:spPr>
          <a:xfrm>
            <a:off x="289249" y="115889"/>
            <a:ext cx="7291064" cy="462610"/>
          </a:xfrm>
        </p:spPr>
        <p:txBody>
          <a:bodyPr/>
          <a:lstStyle/>
          <a:p>
            <a:pPr eaLnBrk="1" hangingPunct="1"/>
            <a:r>
              <a:rPr lang="de-CH" noProof="0" dirty="0" smtClean="0"/>
              <a:t>Basistypen als </a:t>
            </a:r>
            <a:r>
              <a:rPr lang="de-CH" dirty="0" smtClean="0"/>
              <a:t>expandierte Klassen</a:t>
            </a:r>
            <a:endParaRPr lang="de-CH" noProof="0" dirty="0" smtClean="0"/>
          </a:p>
        </p:txBody>
      </p:sp>
      <p:sp>
        <p:nvSpPr>
          <p:cNvPr id="11268" name="Rectangle 3"/>
          <p:cNvSpPr>
            <a:spLocks noGrp="1" noChangeArrowheads="1"/>
          </p:cNvSpPr>
          <p:nvPr>
            <p:ph type="body" idx="1"/>
            <p:custDataLst>
              <p:tags r:id="rId2"/>
            </p:custDataLst>
          </p:nvPr>
        </p:nvSpPr>
        <p:spPr/>
        <p:txBody>
          <a:bodyPr/>
          <a:lstStyle/>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INTEGER</a:t>
            </a:r>
            <a:r>
              <a:rPr lang="de-CH" noProof="0" dirty="0" smtClean="0"/>
              <a:t> ... </a:t>
            </a:r>
          </a:p>
          <a:p>
            <a:pPr eaLnBrk="1" hangingPunct="1"/>
            <a:r>
              <a:rPr lang="de-CH" noProof="0" dirty="0" smtClean="0"/>
              <a:t>		(intern: </a:t>
            </a:r>
            <a:r>
              <a:rPr lang="de-CH" i="1" noProof="0" dirty="0" smtClean="0">
                <a:solidFill>
                  <a:srgbClr val="3333FF"/>
                </a:solidFill>
              </a:rPr>
              <a:t>INTEGER_32</a:t>
            </a:r>
            <a:r>
              <a:rPr lang="de-CH" noProof="0" dirty="0" smtClean="0"/>
              <a:t>, </a:t>
            </a:r>
            <a:r>
              <a:rPr lang="de-CH" i="1" noProof="0" dirty="0" smtClean="0">
                <a:solidFill>
                  <a:srgbClr val="3333FF"/>
                </a:solidFill>
              </a:rPr>
              <a:t>INTEGER_64</a:t>
            </a:r>
            <a:r>
              <a:rPr lang="de-CH" noProof="0" dirty="0" smtClean="0"/>
              <a:t> etc.)</a:t>
            </a:r>
          </a:p>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BOOLEAN</a:t>
            </a:r>
            <a:r>
              <a:rPr lang="de-CH" noProof="0" dirty="0" smtClean="0"/>
              <a:t> ... </a:t>
            </a:r>
          </a:p>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CHARACTER</a:t>
            </a:r>
            <a:r>
              <a:rPr lang="de-CH" noProof="0" dirty="0" smtClean="0"/>
              <a:t> ... </a:t>
            </a:r>
          </a:p>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REAL</a:t>
            </a:r>
            <a:r>
              <a:rPr lang="de-CH" noProof="0" dirty="0" smtClean="0"/>
              <a:t> ... </a:t>
            </a:r>
          </a:p>
          <a:p>
            <a:pPr eaLnBrk="1" hangingPunct="1"/>
            <a:r>
              <a:rPr lang="de-CH" noProof="0" dirty="0" smtClean="0"/>
              <a:t>		(intern: </a:t>
            </a:r>
            <a:r>
              <a:rPr lang="de-CH" i="1" noProof="0" dirty="0" smtClean="0">
                <a:solidFill>
                  <a:srgbClr val="3333FF"/>
                </a:solidFill>
              </a:rPr>
              <a:t>REAL_32</a:t>
            </a:r>
            <a:r>
              <a:rPr lang="de-CH" noProof="0" dirty="0" smtClean="0"/>
              <a:t>, </a:t>
            </a:r>
            <a:r>
              <a:rPr lang="de-CH" i="1" noProof="0" dirty="0" smtClean="0">
                <a:solidFill>
                  <a:srgbClr val="3333FF"/>
                </a:solidFill>
              </a:rPr>
              <a:t>REAL_64</a:t>
            </a:r>
            <a:r>
              <a:rPr lang="de-CH" noProof="0" dirty="0" smtClean="0"/>
              <a:t> etc.)</a:t>
            </a:r>
          </a:p>
          <a:p>
            <a:pPr eaLnBrk="1" hangingPunct="1"/>
            <a:endParaRPr lang="de-CH" noProof="0" dirty="0" smtClean="0"/>
          </a:p>
          <a:p>
            <a:pPr eaLnBrk="1" hangingPunct="1"/>
            <a:endParaRPr lang="de-CH" noProof="0" dirty="0" smtClean="0"/>
          </a:p>
          <a:p>
            <a:pPr eaLnBrk="1" hangingPunct="1"/>
            <a:endParaRPr lang="de-CH" noProof="0" dirty="0" smtClean="0"/>
          </a:p>
          <a:p>
            <a:pPr eaLnBrk="1" hangingPunct="1"/>
            <a:r>
              <a:rPr lang="de-CH" i="1" noProof="0" dirty="0" smtClean="0"/>
              <a:t>n</a:t>
            </a:r>
            <a:r>
              <a:rPr lang="de-CH" sz="2000" i="1" noProof="0" dirty="0" smtClean="0">
                <a:solidFill>
                  <a:srgbClr val="006400"/>
                </a:solidFill>
              </a:rPr>
              <a:t> </a:t>
            </a:r>
            <a:r>
              <a:rPr lang="de-CH" noProof="0" dirty="0" smtClean="0"/>
              <a:t>: </a:t>
            </a:r>
            <a:r>
              <a:rPr lang="de-CH" i="1" noProof="0" dirty="0" smtClean="0">
                <a:solidFill>
                  <a:srgbClr val="3333FF"/>
                </a:solidFill>
              </a:rPr>
              <a:t>INTEGER</a:t>
            </a:r>
          </a:p>
          <a:p>
            <a:pPr eaLnBrk="1" hangingPunct="1"/>
            <a:endParaRPr lang="de-CH" noProof="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custDataLst>
              <p:tags r:id="rId1"/>
            </p:custDataLst>
          </p:nvPr>
        </p:nvSpPr>
        <p:spPr/>
        <p:txBody>
          <a:bodyPr/>
          <a:lstStyle/>
          <a:p>
            <a:pPr eaLnBrk="1" hangingPunct="1"/>
            <a:r>
              <a:rPr lang="de-CH" noProof="0" dirty="0" smtClean="0"/>
              <a:t>Initialisierung</a:t>
            </a:r>
          </a:p>
        </p:txBody>
      </p:sp>
      <p:sp>
        <p:nvSpPr>
          <p:cNvPr id="12292" name="Rectangle 3"/>
          <p:cNvSpPr>
            <a:spLocks noGrp="1" noChangeArrowheads="1"/>
          </p:cNvSpPr>
          <p:nvPr>
            <p:ph type="body" idx="1"/>
            <p:custDataLst>
              <p:tags r:id="rId2"/>
            </p:custDataLst>
          </p:nvPr>
        </p:nvSpPr>
        <p:spPr>
          <a:xfrm>
            <a:off x="0" y="878114"/>
            <a:ext cx="9144000" cy="5644924"/>
          </a:xfrm>
        </p:spPr>
        <p:txBody>
          <a:bodyPr/>
          <a:lstStyle/>
          <a:p>
            <a:pPr eaLnBrk="1" hangingPunct="1"/>
            <a:r>
              <a:rPr lang="de-CH" noProof="0" dirty="0" smtClean="0">
                <a:solidFill>
                  <a:schemeClr val="tx1"/>
                </a:solidFill>
              </a:rPr>
              <a:t>Automatische Initialisierungsregeln:</a:t>
            </a:r>
          </a:p>
          <a:p>
            <a:pPr lvl="2" eaLnBrk="1" hangingPunct="1"/>
            <a:r>
              <a:rPr lang="de-CH" noProof="0" dirty="0" smtClean="0">
                <a:solidFill>
                  <a:schemeClr val="tx1"/>
                </a:solidFill>
              </a:rPr>
              <a:t>0 für Zahlen (ganze Zahlen, reelle Zahlen)</a:t>
            </a:r>
          </a:p>
          <a:p>
            <a:pPr lvl="2" eaLnBrk="1" hangingPunct="1"/>
            <a:r>
              <a:rPr lang="de-CH" noProof="0" dirty="0" smtClean="0">
                <a:solidFill>
                  <a:schemeClr val="tx1"/>
                </a:solidFill>
              </a:rPr>
              <a:t>“Null”-Zeichen für Zeichen</a:t>
            </a:r>
          </a:p>
          <a:p>
            <a:pPr lvl="2" eaLnBrk="1" hangingPunct="1"/>
            <a:r>
              <a:rPr lang="de-CH" b="1" noProof="0" dirty="0" err="1" smtClean="0">
                <a:solidFill>
                  <a:schemeClr val="accent2"/>
                </a:solidFill>
              </a:rPr>
              <a:t>False</a:t>
            </a:r>
            <a:r>
              <a:rPr lang="de-CH" noProof="0" dirty="0" smtClean="0"/>
              <a:t> </a:t>
            </a:r>
            <a:r>
              <a:rPr lang="de-CH" noProof="0" dirty="0" smtClean="0">
                <a:solidFill>
                  <a:schemeClr val="tx1"/>
                </a:solidFill>
              </a:rPr>
              <a:t>für </a:t>
            </a:r>
            <a:r>
              <a:rPr lang="de-CH" noProof="0" dirty="0" err="1" smtClean="0">
                <a:solidFill>
                  <a:schemeClr val="tx1"/>
                </a:solidFill>
              </a:rPr>
              <a:t>Boole‘sche</a:t>
            </a:r>
            <a:r>
              <a:rPr lang="de-CH" noProof="0" dirty="0" smtClean="0">
                <a:solidFill>
                  <a:schemeClr val="tx1"/>
                </a:solidFill>
              </a:rPr>
              <a:t> Werte</a:t>
            </a:r>
            <a:endParaRPr lang="de-CH" noProof="0" dirty="0" smtClean="0"/>
          </a:p>
          <a:p>
            <a:pPr lvl="2" eaLnBrk="1" hangingPunct="1"/>
            <a:r>
              <a:rPr lang="de-CH" b="1" noProof="0" dirty="0" err="1" smtClean="0">
                <a:solidFill>
                  <a:schemeClr val="accent2"/>
                </a:solidFill>
              </a:rPr>
              <a:t>Void</a:t>
            </a:r>
            <a:r>
              <a:rPr lang="de-CH" noProof="0" dirty="0" smtClean="0"/>
              <a:t> </a:t>
            </a:r>
            <a:r>
              <a:rPr lang="de-CH" noProof="0" dirty="0" smtClean="0">
                <a:solidFill>
                  <a:schemeClr val="tx1"/>
                </a:solidFill>
              </a:rPr>
              <a:t>für Referenzen</a:t>
            </a:r>
          </a:p>
          <a:p>
            <a:pPr lvl="2" eaLnBrk="1" hangingPunct="1"/>
            <a:endParaRPr lang="de-CH" noProof="0" dirty="0" smtClean="0">
              <a:solidFill>
                <a:schemeClr val="tx1"/>
              </a:solidFill>
            </a:endParaRPr>
          </a:p>
          <a:p>
            <a:pPr eaLnBrk="1" hangingPunct="1"/>
            <a:r>
              <a:rPr lang="de-CH" noProof="0" dirty="0" smtClean="0">
                <a:solidFill>
                  <a:schemeClr val="tx1"/>
                </a:solidFill>
              </a:rPr>
              <a:t>Diese Regeln gelten für:</a:t>
            </a:r>
          </a:p>
          <a:p>
            <a:pPr lvl="1" eaLnBrk="1" hangingPunct="1"/>
            <a:r>
              <a:rPr lang="de-CH" noProof="0" dirty="0" smtClean="0">
                <a:solidFill>
                  <a:schemeClr val="tx1"/>
                </a:solidFill>
              </a:rPr>
              <a:t>Felder (von Klassenattributen), bei der </a:t>
            </a:r>
            <a:r>
              <a:rPr lang="de-CH" dirty="0" smtClean="0">
                <a:solidFill>
                  <a:srgbClr val="990000"/>
                </a:solidFill>
              </a:rPr>
              <a:t>Objekterzeugung</a:t>
            </a:r>
            <a:r>
              <a:rPr lang="de-CH" dirty="0" smtClean="0">
                <a:solidFill>
                  <a:schemeClr val="tx1"/>
                </a:solidFill>
              </a:rPr>
              <a:t>.</a:t>
            </a:r>
          </a:p>
          <a:p>
            <a:pPr lvl="1" eaLnBrk="1" hangingPunct="1"/>
            <a:r>
              <a:rPr lang="de-CH" noProof="0" dirty="0" smtClean="0">
                <a:solidFill>
                  <a:schemeClr val="tx1"/>
                </a:solidFill>
              </a:rPr>
              <a:t>Lokale Variablen, beim </a:t>
            </a:r>
            <a:r>
              <a:rPr lang="de-CH" dirty="0" smtClean="0">
                <a:solidFill>
                  <a:srgbClr val="990000"/>
                </a:solidFill>
              </a:rPr>
              <a:t>Start der </a:t>
            </a:r>
            <a:r>
              <a:rPr lang="de-CH" dirty="0" err="1" smtClean="0">
                <a:solidFill>
                  <a:srgbClr val="990000"/>
                </a:solidFill>
              </a:rPr>
              <a:t>Routinenausführung</a:t>
            </a:r>
            <a:r>
              <a:rPr lang="de-CH" noProof="0" dirty="0" smtClean="0">
                <a:solidFill>
                  <a:schemeClr val="tx1"/>
                </a:solidFill>
              </a:rPr>
              <a:t>.</a:t>
            </a:r>
            <a:r>
              <a:rPr lang="de-CH" noProof="0" dirty="0" smtClean="0"/>
              <a:t> </a:t>
            </a:r>
            <a:r>
              <a:rPr lang="de-CH" noProof="0" dirty="0" smtClean="0">
                <a:solidFill>
                  <a:srgbClr val="990000"/>
                </a:solidFill>
              </a:rPr>
              <a:t/>
            </a:r>
            <a:br>
              <a:rPr lang="de-CH" noProof="0" dirty="0" smtClean="0">
                <a:solidFill>
                  <a:srgbClr val="990000"/>
                </a:solidFill>
              </a:rPr>
            </a:br>
            <a:r>
              <a:rPr lang="de-CH" noProof="0" dirty="0" smtClean="0">
                <a:solidFill>
                  <a:srgbClr val="990000"/>
                </a:solidFill>
              </a:rPr>
              <a:t>						</a:t>
            </a:r>
            <a:r>
              <a:rPr lang="de-CH" noProof="0" dirty="0" smtClean="0">
                <a:solidFill>
                  <a:schemeClr val="tx1"/>
                </a:solidFill>
              </a:rPr>
              <a:t>(gilt auch für</a:t>
            </a:r>
            <a:r>
              <a:rPr lang="de-CH" noProof="0" dirty="0" smtClean="0"/>
              <a:t> </a:t>
            </a:r>
            <a:r>
              <a:rPr lang="de-CH" b="1" noProof="0" dirty="0" err="1" smtClean="0">
                <a:solidFill>
                  <a:schemeClr val="accent2"/>
                </a:solidFill>
              </a:rPr>
              <a:t>Result</a:t>
            </a:r>
            <a:r>
              <a:rPr lang="de-CH" noProof="0" dirty="0" smtClean="0">
                <a:solidFill>
                  <a:schemeClr val="tx1"/>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title"/>
            <p:custDataLst>
              <p:tags r:id="rId1"/>
            </p:custDataLst>
          </p:nvPr>
        </p:nvSpPr>
        <p:spPr>
          <a:xfrm>
            <a:off x="251927" y="147639"/>
            <a:ext cx="7280761" cy="430860"/>
          </a:xfrm>
        </p:spPr>
        <p:txBody>
          <a:bodyPr/>
          <a:lstStyle/>
          <a:p>
            <a:pPr eaLnBrk="1" hangingPunct="1"/>
            <a:r>
              <a:rPr lang="de-CH" noProof="0" dirty="0" smtClean="0"/>
              <a:t>Referenzen können Zyklen bilden.</a:t>
            </a:r>
          </a:p>
        </p:txBody>
      </p:sp>
      <p:sp>
        <p:nvSpPr>
          <p:cNvPr id="13316" name="Rectangle 4"/>
          <p:cNvSpPr>
            <a:spLocks noGrp="1" noChangeArrowheads="1"/>
          </p:cNvSpPr>
          <p:nvPr>
            <p:ph type="body" idx="1"/>
            <p:custDataLst>
              <p:tags r:id="rId2"/>
            </p:custDataLst>
          </p:nvPr>
        </p:nvSpPr>
        <p:spPr/>
        <p:txBody>
          <a:bodyPr/>
          <a:lstStyle/>
          <a:p>
            <a:pPr eaLnBrk="1" hangingPunct="1"/>
            <a:endParaRPr lang="de-CH" noProof="0" dirty="0" smtClean="0"/>
          </a:p>
          <a:p>
            <a:pPr eaLnBrk="1" hangingPunct="1"/>
            <a:endParaRPr lang="de-CH" noProof="0" dirty="0" smtClean="0"/>
          </a:p>
          <a:p>
            <a:pPr eaLnBrk="1" hangingPunct="1"/>
            <a:endParaRPr lang="de-CH" sz="800" noProof="0" dirty="0" smtClean="0"/>
          </a:p>
          <a:p>
            <a:pPr lvl="1" eaLnBrk="1" hangingPunct="1"/>
            <a:endParaRPr lang="de-CH" sz="1400" noProof="0" dirty="0" smtClean="0"/>
          </a:p>
          <a:p>
            <a:pPr lvl="1" eaLnBrk="1" hangingPunct="1"/>
            <a:endParaRPr lang="de-CH" noProof="0" dirty="0" smtClean="0"/>
          </a:p>
        </p:txBody>
      </p:sp>
      <p:sp>
        <p:nvSpPr>
          <p:cNvPr id="13317" name="Text Box 20"/>
          <p:cNvSpPr txBox="1">
            <a:spLocks noChangeArrowheads="1"/>
          </p:cNvSpPr>
          <p:nvPr>
            <p:custDataLst>
              <p:tags r:id="rId3"/>
            </p:custDataLst>
          </p:nvPr>
        </p:nvSpPr>
        <p:spPr bwMode="auto">
          <a:xfrm>
            <a:off x="3276600" y="1412875"/>
            <a:ext cx="503238" cy="336550"/>
          </a:xfrm>
          <a:prstGeom prst="rect">
            <a:avLst/>
          </a:prstGeom>
          <a:noFill/>
          <a:ln w="9525">
            <a:noFill/>
            <a:miter lim="800000"/>
            <a:headEnd/>
            <a:tailEnd/>
          </a:ln>
        </p:spPr>
        <p:txBody>
          <a:bodyPr>
            <a:spAutoFit/>
          </a:bodyPr>
          <a:lstStyle/>
          <a:p>
            <a:pPr>
              <a:spcBef>
                <a:spcPct val="50000"/>
              </a:spcBef>
            </a:pPr>
            <a:r>
              <a:rPr lang="en-US" sz="1600">
                <a:solidFill>
                  <a:srgbClr val="8B0000"/>
                </a:solidFill>
              </a:rPr>
              <a:t>O1</a:t>
            </a:r>
          </a:p>
        </p:txBody>
      </p:sp>
      <p:sp>
        <p:nvSpPr>
          <p:cNvPr id="13318" name="Rectangle 2"/>
          <p:cNvSpPr>
            <a:spLocks noChangeArrowheads="1"/>
          </p:cNvSpPr>
          <p:nvPr>
            <p:custDataLst>
              <p:tags r:id="rId4"/>
            </p:custDataLst>
          </p:nvPr>
        </p:nvSpPr>
        <p:spPr bwMode="auto">
          <a:xfrm>
            <a:off x="3148013" y="1714500"/>
            <a:ext cx="1697037" cy="463550"/>
          </a:xfrm>
          <a:prstGeom prst="rect">
            <a:avLst/>
          </a:prstGeom>
          <a:solidFill>
            <a:srgbClr val="FFFF99"/>
          </a:solidFill>
          <a:ln w="9525">
            <a:solidFill>
              <a:schemeClr val="tx1"/>
            </a:solidFill>
            <a:miter lim="800000"/>
            <a:headEnd/>
            <a:tailEnd/>
          </a:ln>
        </p:spPr>
        <p:txBody>
          <a:bodyPr wrap="none" anchor="ctr"/>
          <a:lstStyle/>
          <a:p>
            <a:endParaRPr lang="de-CH"/>
          </a:p>
        </p:txBody>
      </p:sp>
      <p:sp>
        <p:nvSpPr>
          <p:cNvPr id="13319" name="Rectangle 5"/>
          <p:cNvSpPr>
            <a:spLocks noChangeArrowheads="1"/>
          </p:cNvSpPr>
          <p:nvPr>
            <p:custDataLst>
              <p:tags r:id="rId5"/>
            </p:custDataLst>
          </p:nvPr>
        </p:nvSpPr>
        <p:spPr bwMode="auto">
          <a:xfrm>
            <a:off x="3148013" y="1714500"/>
            <a:ext cx="1697037" cy="1395413"/>
          </a:xfrm>
          <a:prstGeom prst="rect">
            <a:avLst/>
          </a:prstGeom>
          <a:noFill/>
          <a:ln w="9525">
            <a:solidFill>
              <a:schemeClr val="tx1"/>
            </a:solidFill>
            <a:miter lim="800000"/>
            <a:headEnd/>
            <a:tailEnd/>
          </a:ln>
        </p:spPr>
        <p:txBody>
          <a:bodyPr wrap="none" anchor="ctr"/>
          <a:lstStyle/>
          <a:p>
            <a:endParaRPr lang="de-CH"/>
          </a:p>
        </p:txBody>
      </p:sp>
      <p:sp>
        <p:nvSpPr>
          <p:cNvPr id="13320" name="Text Box 6"/>
          <p:cNvSpPr txBox="1">
            <a:spLocks noChangeArrowheads="1"/>
          </p:cNvSpPr>
          <p:nvPr>
            <p:custDataLst>
              <p:tags r:id="rId6"/>
            </p:custDataLst>
          </p:nvPr>
        </p:nvSpPr>
        <p:spPr bwMode="auto">
          <a:xfrm>
            <a:off x="3148013" y="1714500"/>
            <a:ext cx="1697037" cy="457200"/>
          </a:xfrm>
          <a:prstGeom prst="rect">
            <a:avLst/>
          </a:prstGeom>
          <a:noFill/>
          <a:ln w="9525">
            <a:noFill/>
            <a:miter lim="800000"/>
            <a:headEnd/>
            <a:tailEnd/>
          </a:ln>
        </p:spPr>
        <p:txBody>
          <a:bodyPr>
            <a:spAutoFit/>
          </a:bodyPr>
          <a:lstStyle/>
          <a:p>
            <a:pPr algn="ctr">
              <a:spcBef>
                <a:spcPct val="50000"/>
              </a:spcBef>
            </a:pPr>
            <a:r>
              <a:rPr lang="en-US" sz="2400">
                <a:solidFill>
                  <a:srgbClr val="8B0000"/>
                </a:solidFill>
              </a:rPr>
              <a:t>"Almaviva"</a:t>
            </a:r>
          </a:p>
        </p:txBody>
      </p:sp>
      <p:sp>
        <p:nvSpPr>
          <p:cNvPr id="13321" name="Line 7"/>
          <p:cNvSpPr>
            <a:spLocks noChangeShapeType="1"/>
          </p:cNvSpPr>
          <p:nvPr>
            <p:custDataLst>
              <p:tags r:id="rId7"/>
            </p:custDataLst>
          </p:nvPr>
        </p:nvSpPr>
        <p:spPr bwMode="auto">
          <a:xfrm>
            <a:off x="3148013" y="2178050"/>
            <a:ext cx="1697037" cy="0"/>
          </a:xfrm>
          <a:prstGeom prst="line">
            <a:avLst/>
          </a:prstGeom>
          <a:noFill/>
          <a:ln w="9525">
            <a:solidFill>
              <a:schemeClr val="tx1"/>
            </a:solidFill>
            <a:round/>
            <a:headEnd/>
            <a:tailEnd/>
          </a:ln>
        </p:spPr>
        <p:txBody>
          <a:bodyPr/>
          <a:lstStyle/>
          <a:p>
            <a:endParaRPr lang="en-US"/>
          </a:p>
        </p:txBody>
      </p:sp>
      <p:sp>
        <p:nvSpPr>
          <p:cNvPr id="13322" name="Line 8"/>
          <p:cNvSpPr>
            <a:spLocks noChangeShapeType="1"/>
          </p:cNvSpPr>
          <p:nvPr>
            <p:custDataLst>
              <p:tags r:id="rId8"/>
            </p:custDataLst>
          </p:nvPr>
        </p:nvSpPr>
        <p:spPr bwMode="auto">
          <a:xfrm>
            <a:off x="3148013" y="2643188"/>
            <a:ext cx="1697037" cy="0"/>
          </a:xfrm>
          <a:prstGeom prst="line">
            <a:avLst/>
          </a:prstGeom>
          <a:noFill/>
          <a:ln w="9525">
            <a:solidFill>
              <a:schemeClr val="tx1"/>
            </a:solidFill>
            <a:round/>
            <a:headEnd/>
            <a:tailEnd/>
          </a:ln>
        </p:spPr>
        <p:txBody>
          <a:bodyPr/>
          <a:lstStyle/>
          <a:p>
            <a:endParaRPr lang="en-US"/>
          </a:p>
        </p:txBody>
      </p:sp>
      <p:sp>
        <p:nvSpPr>
          <p:cNvPr id="13323" name="Text Box 9"/>
          <p:cNvSpPr txBox="1">
            <a:spLocks noChangeArrowheads="1"/>
          </p:cNvSpPr>
          <p:nvPr>
            <p:custDataLst>
              <p:tags r:id="rId9"/>
            </p:custDataLst>
          </p:nvPr>
        </p:nvSpPr>
        <p:spPr bwMode="auto">
          <a:xfrm>
            <a:off x="2097088" y="1714500"/>
            <a:ext cx="1050925" cy="369332"/>
          </a:xfrm>
          <a:prstGeom prst="rect">
            <a:avLst/>
          </a:prstGeom>
          <a:noFill/>
          <a:ln w="9525">
            <a:noFill/>
            <a:miter lim="800000"/>
            <a:headEnd/>
            <a:tailEnd/>
          </a:ln>
        </p:spPr>
        <p:txBody>
          <a:bodyPr>
            <a:spAutoFit/>
          </a:bodyPr>
          <a:lstStyle/>
          <a:p>
            <a:pPr algn="r">
              <a:spcBef>
                <a:spcPct val="50000"/>
              </a:spcBef>
            </a:pPr>
            <a:r>
              <a:rPr lang="en-US" sz="1800" i="1">
                <a:solidFill>
                  <a:srgbClr val="8B0000"/>
                </a:solidFill>
              </a:rPr>
              <a:t>name</a:t>
            </a:r>
          </a:p>
        </p:txBody>
      </p:sp>
      <p:sp>
        <p:nvSpPr>
          <p:cNvPr id="13324" name="Text Box 10"/>
          <p:cNvSpPr txBox="1">
            <a:spLocks noChangeArrowheads="1"/>
          </p:cNvSpPr>
          <p:nvPr>
            <p:custDataLst>
              <p:tags r:id="rId10"/>
            </p:custDataLst>
          </p:nvPr>
        </p:nvSpPr>
        <p:spPr bwMode="auto">
          <a:xfrm>
            <a:off x="1380068" y="2178050"/>
            <a:ext cx="1767946" cy="369332"/>
          </a:xfrm>
          <a:prstGeom prst="rect">
            <a:avLst/>
          </a:prstGeom>
          <a:noFill/>
          <a:ln w="9525">
            <a:noFill/>
            <a:miter lim="800000"/>
            <a:headEnd/>
            <a:tailEnd/>
          </a:ln>
        </p:spPr>
        <p:txBody>
          <a:bodyPr wrap="square">
            <a:spAutoFit/>
          </a:bodyPr>
          <a:lstStyle/>
          <a:p>
            <a:pPr algn="r">
              <a:spcBef>
                <a:spcPct val="50000"/>
              </a:spcBef>
            </a:pPr>
            <a:r>
              <a:rPr lang="en-US" sz="1800" i="1" dirty="0" err="1" smtClean="0">
                <a:solidFill>
                  <a:srgbClr val="006400"/>
                </a:solidFill>
              </a:rPr>
              <a:t>grundbesitzer</a:t>
            </a:r>
            <a:endParaRPr lang="en-US" sz="1800" i="1" dirty="0">
              <a:solidFill>
                <a:srgbClr val="006400"/>
              </a:solidFill>
            </a:endParaRPr>
          </a:p>
        </p:txBody>
      </p:sp>
      <p:sp>
        <p:nvSpPr>
          <p:cNvPr id="13325" name="Text Box 11"/>
          <p:cNvSpPr txBox="1">
            <a:spLocks noChangeArrowheads="1"/>
          </p:cNvSpPr>
          <p:nvPr>
            <p:custDataLst>
              <p:tags r:id="rId11"/>
            </p:custDataLst>
          </p:nvPr>
        </p:nvSpPr>
        <p:spPr bwMode="auto">
          <a:xfrm>
            <a:off x="1774825" y="2643188"/>
            <a:ext cx="1373188" cy="369332"/>
          </a:xfrm>
          <a:prstGeom prst="rect">
            <a:avLst/>
          </a:prstGeom>
          <a:noFill/>
          <a:ln w="9525">
            <a:noFill/>
            <a:miter lim="800000"/>
            <a:headEnd/>
            <a:tailEnd/>
          </a:ln>
        </p:spPr>
        <p:txBody>
          <a:bodyPr>
            <a:spAutoFit/>
          </a:bodyPr>
          <a:lstStyle/>
          <a:p>
            <a:pPr algn="r">
              <a:spcBef>
                <a:spcPct val="50000"/>
              </a:spcBef>
            </a:pPr>
            <a:r>
              <a:rPr lang="en-US" sz="1800" i="1" dirty="0" err="1" smtClean="0">
                <a:solidFill>
                  <a:srgbClr val="3333FF"/>
                </a:solidFill>
              </a:rPr>
              <a:t>geliebter</a:t>
            </a:r>
            <a:endParaRPr lang="en-US" sz="1800" i="1" dirty="0">
              <a:solidFill>
                <a:srgbClr val="3333FF"/>
              </a:solidFill>
            </a:endParaRPr>
          </a:p>
        </p:txBody>
      </p:sp>
      <p:sp>
        <p:nvSpPr>
          <p:cNvPr id="389133" name="Line 13"/>
          <p:cNvSpPr>
            <a:spLocks noChangeShapeType="1"/>
          </p:cNvSpPr>
          <p:nvPr>
            <p:custDataLst>
              <p:tags r:id="rId12"/>
            </p:custDataLst>
          </p:nvPr>
        </p:nvSpPr>
        <p:spPr bwMode="auto">
          <a:xfrm flipV="1">
            <a:off x="5394325" y="1935163"/>
            <a:ext cx="0" cy="485775"/>
          </a:xfrm>
          <a:prstGeom prst="line">
            <a:avLst/>
          </a:prstGeom>
          <a:noFill/>
          <a:ln w="38100">
            <a:solidFill>
              <a:srgbClr val="006400"/>
            </a:solidFill>
            <a:round/>
            <a:headEnd/>
            <a:tailEnd/>
          </a:ln>
        </p:spPr>
        <p:txBody>
          <a:bodyPr/>
          <a:lstStyle/>
          <a:p>
            <a:endParaRPr lang="en-US"/>
          </a:p>
        </p:txBody>
      </p:sp>
      <p:sp>
        <p:nvSpPr>
          <p:cNvPr id="389134" name="Line 14"/>
          <p:cNvSpPr>
            <a:spLocks noChangeShapeType="1"/>
          </p:cNvSpPr>
          <p:nvPr>
            <p:custDataLst>
              <p:tags r:id="rId13"/>
            </p:custDataLst>
          </p:nvPr>
        </p:nvSpPr>
        <p:spPr bwMode="auto">
          <a:xfrm flipH="1">
            <a:off x="4845050" y="1944688"/>
            <a:ext cx="566738" cy="0"/>
          </a:xfrm>
          <a:prstGeom prst="line">
            <a:avLst/>
          </a:prstGeom>
          <a:noFill/>
          <a:ln w="38100">
            <a:solidFill>
              <a:srgbClr val="006400"/>
            </a:solidFill>
            <a:round/>
            <a:headEnd/>
            <a:tailEnd type="triangle" w="med" len="med"/>
          </a:ln>
        </p:spPr>
        <p:txBody>
          <a:bodyPr/>
          <a:lstStyle/>
          <a:p>
            <a:endParaRPr lang="en-US"/>
          </a:p>
        </p:txBody>
      </p:sp>
      <p:sp>
        <p:nvSpPr>
          <p:cNvPr id="13328" name="Rectangle 21"/>
          <p:cNvSpPr>
            <a:spLocks noChangeArrowheads="1"/>
          </p:cNvSpPr>
          <p:nvPr>
            <p:custDataLst>
              <p:tags r:id="rId14"/>
            </p:custDataLst>
          </p:nvPr>
        </p:nvSpPr>
        <p:spPr bwMode="auto">
          <a:xfrm>
            <a:off x="1692275" y="3343275"/>
            <a:ext cx="1697038" cy="463550"/>
          </a:xfrm>
          <a:prstGeom prst="rect">
            <a:avLst/>
          </a:prstGeom>
          <a:solidFill>
            <a:srgbClr val="FFFF99"/>
          </a:solidFill>
          <a:ln w="9525">
            <a:solidFill>
              <a:schemeClr val="tx1"/>
            </a:solidFill>
            <a:miter lim="800000"/>
            <a:headEnd/>
            <a:tailEnd/>
          </a:ln>
        </p:spPr>
        <p:txBody>
          <a:bodyPr wrap="none" anchor="ctr"/>
          <a:lstStyle/>
          <a:p>
            <a:endParaRPr lang="de-CH"/>
          </a:p>
        </p:txBody>
      </p:sp>
      <p:sp>
        <p:nvSpPr>
          <p:cNvPr id="13329" name="Rectangle 22"/>
          <p:cNvSpPr>
            <a:spLocks noChangeArrowheads="1"/>
          </p:cNvSpPr>
          <p:nvPr>
            <p:custDataLst>
              <p:tags r:id="rId15"/>
            </p:custDataLst>
          </p:nvPr>
        </p:nvSpPr>
        <p:spPr bwMode="auto">
          <a:xfrm>
            <a:off x="1692275" y="3343275"/>
            <a:ext cx="1697038" cy="1395413"/>
          </a:xfrm>
          <a:prstGeom prst="rect">
            <a:avLst/>
          </a:prstGeom>
          <a:noFill/>
          <a:ln w="9525">
            <a:solidFill>
              <a:schemeClr val="tx1"/>
            </a:solidFill>
            <a:miter lim="800000"/>
            <a:headEnd/>
            <a:tailEnd/>
          </a:ln>
        </p:spPr>
        <p:txBody>
          <a:bodyPr wrap="none" anchor="ctr"/>
          <a:lstStyle/>
          <a:p>
            <a:endParaRPr lang="de-CH"/>
          </a:p>
        </p:txBody>
      </p:sp>
      <p:sp>
        <p:nvSpPr>
          <p:cNvPr id="13330" name="Text Box 23"/>
          <p:cNvSpPr txBox="1">
            <a:spLocks noChangeArrowheads="1"/>
          </p:cNvSpPr>
          <p:nvPr>
            <p:custDataLst>
              <p:tags r:id="rId16"/>
            </p:custDataLst>
          </p:nvPr>
        </p:nvSpPr>
        <p:spPr bwMode="auto">
          <a:xfrm>
            <a:off x="1692275" y="3343275"/>
            <a:ext cx="1697038" cy="457200"/>
          </a:xfrm>
          <a:prstGeom prst="rect">
            <a:avLst/>
          </a:prstGeom>
          <a:noFill/>
          <a:ln w="9525">
            <a:noFill/>
            <a:miter lim="800000"/>
            <a:headEnd/>
            <a:tailEnd/>
          </a:ln>
        </p:spPr>
        <p:txBody>
          <a:bodyPr>
            <a:spAutoFit/>
          </a:bodyPr>
          <a:lstStyle/>
          <a:p>
            <a:pPr algn="ctr">
              <a:spcBef>
                <a:spcPct val="50000"/>
              </a:spcBef>
            </a:pPr>
            <a:r>
              <a:rPr lang="en-US" sz="2400">
                <a:solidFill>
                  <a:srgbClr val="8B0000"/>
                </a:solidFill>
              </a:rPr>
              <a:t>"Figaro"</a:t>
            </a:r>
          </a:p>
        </p:txBody>
      </p:sp>
      <p:sp>
        <p:nvSpPr>
          <p:cNvPr id="13331" name="Line 24"/>
          <p:cNvSpPr>
            <a:spLocks noChangeShapeType="1"/>
          </p:cNvSpPr>
          <p:nvPr>
            <p:custDataLst>
              <p:tags r:id="rId17"/>
            </p:custDataLst>
          </p:nvPr>
        </p:nvSpPr>
        <p:spPr bwMode="auto">
          <a:xfrm>
            <a:off x="1692275" y="3806825"/>
            <a:ext cx="1697038" cy="0"/>
          </a:xfrm>
          <a:prstGeom prst="line">
            <a:avLst/>
          </a:prstGeom>
          <a:noFill/>
          <a:ln w="9525">
            <a:solidFill>
              <a:schemeClr val="tx1"/>
            </a:solidFill>
            <a:round/>
            <a:headEnd/>
            <a:tailEnd/>
          </a:ln>
        </p:spPr>
        <p:txBody>
          <a:bodyPr/>
          <a:lstStyle/>
          <a:p>
            <a:endParaRPr lang="en-US"/>
          </a:p>
        </p:txBody>
      </p:sp>
      <p:sp>
        <p:nvSpPr>
          <p:cNvPr id="13332" name="Line 25"/>
          <p:cNvSpPr>
            <a:spLocks noChangeShapeType="1"/>
          </p:cNvSpPr>
          <p:nvPr>
            <p:custDataLst>
              <p:tags r:id="rId18"/>
            </p:custDataLst>
          </p:nvPr>
        </p:nvSpPr>
        <p:spPr bwMode="auto">
          <a:xfrm>
            <a:off x="1692275" y="4271963"/>
            <a:ext cx="1697038" cy="0"/>
          </a:xfrm>
          <a:prstGeom prst="line">
            <a:avLst/>
          </a:prstGeom>
          <a:noFill/>
          <a:ln w="9525">
            <a:solidFill>
              <a:schemeClr val="tx1"/>
            </a:solidFill>
            <a:round/>
            <a:headEnd/>
            <a:tailEnd/>
          </a:ln>
        </p:spPr>
        <p:txBody>
          <a:bodyPr/>
          <a:lstStyle/>
          <a:p>
            <a:endParaRPr lang="en-US"/>
          </a:p>
        </p:txBody>
      </p:sp>
      <p:sp>
        <p:nvSpPr>
          <p:cNvPr id="389146" name="Line 26"/>
          <p:cNvSpPr>
            <a:spLocks noChangeShapeType="1"/>
          </p:cNvSpPr>
          <p:nvPr>
            <p:custDataLst>
              <p:tags r:id="rId19"/>
            </p:custDataLst>
          </p:nvPr>
        </p:nvSpPr>
        <p:spPr bwMode="auto">
          <a:xfrm>
            <a:off x="3228975" y="4032251"/>
            <a:ext cx="728663" cy="0"/>
          </a:xfrm>
          <a:prstGeom prst="line">
            <a:avLst/>
          </a:prstGeom>
          <a:noFill/>
          <a:ln w="19050">
            <a:solidFill>
              <a:srgbClr val="006400"/>
            </a:solidFill>
            <a:round/>
            <a:headEnd/>
            <a:tailEnd/>
          </a:ln>
        </p:spPr>
        <p:txBody>
          <a:bodyPr/>
          <a:lstStyle/>
          <a:p>
            <a:endParaRPr lang="en-US"/>
          </a:p>
        </p:txBody>
      </p:sp>
      <p:sp>
        <p:nvSpPr>
          <p:cNvPr id="389147" name="Line 27"/>
          <p:cNvSpPr>
            <a:spLocks noChangeShapeType="1"/>
          </p:cNvSpPr>
          <p:nvPr>
            <p:custDataLst>
              <p:tags r:id="rId20"/>
            </p:custDataLst>
          </p:nvPr>
        </p:nvSpPr>
        <p:spPr bwMode="auto">
          <a:xfrm flipH="1" flipV="1">
            <a:off x="3956050" y="3109913"/>
            <a:ext cx="1588" cy="931862"/>
          </a:xfrm>
          <a:prstGeom prst="line">
            <a:avLst/>
          </a:prstGeom>
          <a:noFill/>
          <a:ln w="19050">
            <a:solidFill>
              <a:srgbClr val="006400"/>
            </a:solidFill>
            <a:round/>
            <a:headEnd/>
            <a:tailEnd type="triangle" w="med" len="med"/>
          </a:ln>
        </p:spPr>
        <p:txBody>
          <a:bodyPr/>
          <a:lstStyle/>
          <a:p>
            <a:endParaRPr lang="en-US"/>
          </a:p>
        </p:txBody>
      </p:sp>
      <p:sp>
        <p:nvSpPr>
          <p:cNvPr id="13335" name="Rectangle 29"/>
          <p:cNvSpPr>
            <a:spLocks noChangeArrowheads="1"/>
          </p:cNvSpPr>
          <p:nvPr>
            <p:custDataLst>
              <p:tags r:id="rId21"/>
            </p:custDataLst>
          </p:nvPr>
        </p:nvSpPr>
        <p:spPr bwMode="auto">
          <a:xfrm>
            <a:off x="4602163" y="3343275"/>
            <a:ext cx="1697037" cy="463550"/>
          </a:xfrm>
          <a:prstGeom prst="rect">
            <a:avLst/>
          </a:prstGeom>
          <a:solidFill>
            <a:srgbClr val="FFFF99"/>
          </a:solidFill>
          <a:ln w="9525">
            <a:solidFill>
              <a:schemeClr val="tx1"/>
            </a:solidFill>
            <a:miter lim="800000"/>
            <a:headEnd/>
            <a:tailEnd/>
          </a:ln>
        </p:spPr>
        <p:txBody>
          <a:bodyPr wrap="none" anchor="ctr"/>
          <a:lstStyle/>
          <a:p>
            <a:endParaRPr lang="de-CH"/>
          </a:p>
        </p:txBody>
      </p:sp>
      <p:sp>
        <p:nvSpPr>
          <p:cNvPr id="13336" name="Rectangle 30"/>
          <p:cNvSpPr>
            <a:spLocks noChangeArrowheads="1"/>
          </p:cNvSpPr>
          <p:nvPr>
            <p:custDataLst>
              <p:tags r:id="rId22"/>
            </p:custDataLst>
          </p:nvPr>
        </p:nvSpPr>
        <p:spPr bwMode="auto">
          <a:xfrm>
            <a:off x="4602163" y="3343275"/>
            <a:ext cx="1697037" cy="1395413"/>
          </a:xfrm>
          <a:prstGeom prst="rect">
            <a:avLst/>
          </a:prstGeom>
          <a:noFill/>
          <a:ln w="9525">
            <a:solidFill>
              <a:schemeClr val="tx1"/>
            </a:solidFill>
            <a:miter lim="800000"/>
            <a:headEnd/>
            <a:tailEnd/>
          </a:ln>
        </p:spPr>
        <p:txBody>
          <a:bodyPr wrap="none" anchor="ctr"/>
          <a:lstStyle/>
          <a:p>
            <a:endParaRPr lang="de-CH"/>
          </a:p>
        </p:txBody>
      </p:sp>
      <p:sp>
        <p:nvSpPr>
          <p:cNvPr id="13337" name="Text Box 31"/>
          <p:cNvSpPr txBox="1">
            <a:spLocks noChangeArrowheads="1"/>
          </p:cNvSpPr>
          <p:nvPr>
            <p:custDataLst>
              <p:tags r:id="rId23"/>
            </p:custDataLst>
          </p:nvPr>
        </p:nvSpPr>
        <p:spPr bwMode="auto">
          <a:xfrm>
            <a:off x="4602163" y="3343275"/>
            <a:ext cx="1697037" cy="457200"/>
          </a:xfrm>
          <a:prstGeom prst="rect">
            <a:avLst/>
          </a:prstGeom>
          <a:noFill/>
          <a:ln w="9525">
            <a:noFill/>
            <a:miter lim="800000"/>
            <a:headEnd/>
            <a:tailEnd/>
          </a:ln>
        </p:spPr>
        <p:txBody>
          <a:bodyPr>
            <a:spAutoFit/>
          </a:bodyPr>
          <a:lstStyle/>
          <a:p>
            <a:pPr algn="ctr">
              <a:spcBef>
                <a:spcPct val="50000"/>
              </a:spcBef>
            </a:pPr>
            <a:r>
              <a:rPr lang="en-US" sz="2400">
                <a:solidFill>
                  <a:srgbClr val="8B0000"/>
                </a:solidFill>
              </a:rPr>
              <a:t>"Susanna"</a:t>
            </a:r>
          </a:p>
        </p:txBody>
      </p:sp>
      <p:sp>
        <p:nvSpPr>
          <p:cNvPr id="13338" name="Line 32"/>
          <p:cNvSpPr>
            <a:spLocks noChangeShapeType="1"/>
          </p:cNvSpPr>
          <p:nvPr>
            <p:custDataLst>
              <p:tags r:id="rId24"/>
            </p:custDataLst>
          </p:nvPr>
        </p:nvSpPr>
        <p:spPr bwMode="auto">
          <a:xfrm>
            <a:off x="4602163" y="3806825"/>
            <a:ext cx="1697037" cy="0"/>
          </a:xfrm>
          <a:prstGeom prst="line">
            <a:avLst/>
          </a:prstGeom>
          <a:noFill/>
          <a:ln w="9525">
            <a:solidFill>
              <a:schemeClr val="tx1"/>
            </a:solidFill>
            <a:round/>
            <a:headEnd/>
            <a:tailEnd/>
          </a:ln>
        </p:spPr>
        <p:txBody>
          <a:bodyPr/>
          <a:lstStyle/>
          <a:p>
            <a:endParaRPr lang="en-US"/>
          </a:p>
        </p:txBody>
      </p:sp>
      <p:sp>
        <p:nvSpPr>
          <p:cNvPr id="13339" name="Line 33"/>
          <p:cNvSpPr>
            <a:spLocks noChangeShapeType="1"/>
          </p:cNvSpPr>
          <p:nvPr>
            <p:custDataLst>
              <p:tags r:id="rId25"/>
            </p:custDataLst>
          </p:nvPr>
        </p:nvSpPr>
        <p:spPr bwMode="auto">
          <a:xfrm>
            <a:off x="4602163" y="4271963"/>
            <a:ext cx="1697037" cy="0"/>
          </a:xfrm>
          <a:prstGeom prst="line">
            <a:avLst/>
          </a:prstGeom>
          <a:noFill/>
          <a:ln w="9525">
            <a:solidFill>
              <a:schemeClr val="tx1"/>
            </a:solidFill>
            <a:round/>
            <a:headEnd/>
            <a:tailEnd/>
          </a:ln>
        </p:spPr>
        <p:txBody>
          <a:bodyPr/>
          <a:lstStyle/>
          <a:p>
            <a:endParaRPr lang="en-US"/>
          </a:p>
        </p:txBody>
      </p:sp>
      <p:sp>
        <p:nvSpPr>
          <p:cNvPr id="13340" name="Text Box 34"/>
          <p:cNvSpPr txBox="1">
            <a:spLocks noChangeArrowheads="1"/>
          </p:cNvSpPr>
          <p:nvPr>
            <p:custDataLst>
              <p:tags r:id="rId26"/>
            </p:custDataLst>
          </p:nvPr>
        </p:nvSpPr>
        <p:spPr bwMode="auto">
          <a:xfrm>
            <a:off x="5878513" y="3021013"/>
            <a:ext cx="565150" cy="336550"/>
          </a:xfrm>
          <a:prstGeom prst="rect">
            <a:avLst/>
          </a:prstGeom>
          <a:noFill/>
          <a:ln w="9525">
            <a:noFill/>
            <a:miter lim="800000"/>
            <a:headEnd/>
            <a:tailEnd/>
          </a:ln>
        </p:spPr>
        <p:txBody>
          <a:bodyPr>
            <a:spAutoFit/>
          </a:bodyPr>
          <a:lstStyle/>
          <a:p>
            <a:pPr>
              <a:spcBef>
                <a:spcPct val="50000"/>
              </a:spcBef>
            </a:pPr>
            <a:r>
              <a:rPr lang="en-US" sz="1600">
                <a:solidFill>
                  <a:srgbClr val="8B0000"/>
                </a:solidFill>
              </a:rPr>
              <a:t>O3</a:t>
            </a:r>
          </a:p>
        </p:txBody>
      </p:sp>
      <p:sp>
        <p:nvSpPr>
          <p:cNvPr id="389155" name="Line 35"/>
          <p:cNvSpPr>
            <a:spLocks noChangeShapeType="1"/>
          </p:cNvSpPr>
          <p:nvPr>
            <p:custDataLst>
              <p:tags r:id="rId27"/>
            </p:custDataLst>
          </p:nvPr>
        </p:nvSpPr>
        <p:spPr bwMode="auto">
          <a:xfrm flipV="1">
            <a:off x="4037013" y="3109913"/>
            <a:ext cx="0" cy="931862"/>
          </a:xfrm>
          <a:prstGeom prst="line">
            <a:avLst/>
          </a:prstGeom>
          <a:noFill/>
          <a:ln w="19050">
            <a:solidFill>
              <a:srgbClr val="006400"/>
            </a:solidFill>
            <a:round/>
            <a:headEnd/>
            <a:tailEnd type="triangle" w="med" len="med"/>
          </a:ln>
        </p:spPr>
        <p:txBody>
          <a:bodyPr/>
          <a:lstStyle/>
          <a:p>
            <a:endParaRPr lang="en-US"/>
          </a:p>
        </p:txBody>
      </p:sp>
      <p:sp>
        <p:nvSpPr>
          <p:cNvPr id="389156" name="Line 36"/>
          <p:cNvSpPr>
            <a:spLocks noChangeShapeType="1"/>
          </p:cNvSpPr>
          <p:nvPr>
            <p:custDataLst>
              <p:tags r:id="rId28"/>
            </p:custDataLst>
          </p:nvPr>
        </p:nvSpPr>
        <p:spPr bwMode="auto">
          <a:xfrm>
            <a:off x="4037013" y="4032251"/>
            <a:ext cx="727075" cy="0"/>
          </a:xfrm>
          <a:prstGeom prst="line">
            <a:avLst/>
          </a:prstGeom>
          <a:noFill/>
          <a:ln w="19050">
            <a:solidFill>
              <a:srgbClr val="006400"/>
            </a:solidFill>
            <a:round/>
            <a:headEnd/>
            <a:tailEnd/>
          </a:ln>
        </p:spPr>
        <p:txBody>
          <a:bodyPr/>
          <a:lstStyle/>
          <a:p>
            <a:endParaRPr lang="en-US"/>
          </a:p>
        </p:txBody>
      </p:sp>
      <p:sp>
        <p:nvSpPr>
          <p:cNvPr id="389157" name="Line 37"/>
          <p:cNvSpPr>
            <a:spLocks noChangeShapeType="1"/>
          </p:cNvSpPr>
          <p:nvPr>
            <p:custDataLst>
              <p:tags r:id="rId29"/>
            </p:custDataLst>
          </p:nvPr>
        </p:nvSpPr>
        <p:spPr bwMode="auto">
          <a:xfrm>
            <a:off x="4365625" y="2876550"/>
            <a:ext cx="1047750" cy="0"/>
          </a:xfrm>
          <a:prstGeom prst="line">
            <a:avLst/>
          </a:prstGeom>
          <a:noFill/>
          <a:ln w="38100">
            <a:solidFill>
              <a:srgbClr val="3333FF"/>
            </a:solidFill>
            <a:round/>
            <a:headEnd/>
            <a:tailEnd/>
          </a:ln>
        </p:spPr>
        <p:txBody>
          <a:bodyPr/>
          <a:lstStyle/>
          <a:p>
            <a:endParaRPr lang="en-US"/>
          </a:p>
        </p:txBody>
      </p:sp>
      <p:sp>
        <p:nvSpPr>
          <p:cNvPr id="389159" name="Line 39"/>
          <p:cNvSpPr>
            <a:spLocks noChangeShapeType="1"/>
          </p:cNvSpPr>
          <p:nvPr>
            <p:custDataLst>
              <p:tags r:id="rId30"/>
            </p:custDataLst>
          </p:nvPr>
        </p:nvSpPr>
        <p:spPr bwMode="auto">
          <a:xfrm>
            <a:off x="3228975" y="4389438"/>
            <a:ext cx="1373188" cy="0"/>
          </a:xfrm>
          <a:prstGeom prst="line">
            <a:avLst/>
          </a:prstGeom>
          <a:noFill/>
          <a:ln w="19050">
            <a:solidFill>
              <a:srgbClr val="3333FF"/>
            </a:solidFill>
            <a:round/>
            <a:headEnd/>
            <a:tailEnd type="triangle" w="med" len="med"/>
          </a:ln>
        </p:spPr>
        <p:txBody>
          <a:bodyPr/>
          <a:lstStyle/>
          <a:p>
            <a:endParaRPr lang="en-US"/>
          </a:p>
        </p:txBody>
      </p:sp>
      <p:sp>
        <p:nvSpPr>
          <p:cNvPr id="389160" name="Line 40"/>
          <p:cNvSpPr>
            <a:spLocks noChangeShapeType="1"/>
          </p:cNvSpPr>
          <p:nvPr>
            <p:custDataLst>
              <p:tags r:id="rId31"/>
            </p:custDataLst>
          </p:nvPr>
        </p:nvSpPr>
        <p:spPr bwMode="auto">
          <a:xfrm>
            <a:off x="3390900" y="4581525"/>
            <a:ext cx="1373188" cy="0"/>
          </a:xfrm>
          <a:prstGeom prst="line">
            <a:avLst/>
          </a:prstGeom>
          <a:noFill/>
          <a:ln w="19050">
            <a:solidFill>
              <a:srgbClr val="3333FF"/>
            </a:solidFill>
            <a:round/>
            <a:headEnd type="triangle" w="med" len="med"/>
            <a:tailEnd/>
          </a:ln>
        </p:spPr>
        <p:txBody>
          <a:bodyPr/>
          <a:lstStyle/>
          <a:p>
            <a:endParaRPr lang="en-US"/>
          </a:p>
        </p:txBody>
      </p:sp>
      <p:sp>
        <p:nvSpPr>
          <p:cNvPr id="13346" name="Text Box 102"/>
          <p:cNvSpPr txBox="1">
            <a:spLocks noChangeArrowheads="1"/>
          </p:cNvSpPr>
          <p:nvPr>
            <p:custDataLst>
              <p:tags r:id="rId32"/>
            </p:custDataLst>
          </p:nvPr>
        </p:nvSpPr>
        <p:spPr bwMode="auto">
          <a:xfrm>
            <a:off x="1620838" y="3068638"/>
            <a:ext cx="503237" cy="336550"/>
          </a:xfrm>
          <a:prstGeom prst="rect">
            <a:avLst/>
          </a:prstGeom>
          <a:noFill/>
          <a:ln w="9525">
            <a:noFill/>
            <a:miter lim="800000"/>
            <a:headEnd/>
            <a:tailEnd/>
          </a:ln>
        </p:spPr>
        <p:txBody>
          <a:bodyPr>
            <a:spAutoFit/>
          </a:bodyPr>
          <a:lstStyle/>
          <a:p>
            <a:pPr>
              <a:spcBef>
                <a:spcPct val="50000"/>
              </a:spcBef>
            </a:pPr>
            <a:r>
              <a:rPr lang="en-US" sz="1600">
                <a:solidFill>
                  <a:srgbClr val="8B0000"/>
                </a:solidFill>
              </a:rPr>
              <a:t>O2</a:t>
            </a:r>
          </a:p>
        </p:txBody>
      </p:sp>
      <p:sp>
        <p:nvSpPr>
          <p:cNvPr id="389223" name="Line 103"/>
          <p:cNvSpPr>
            <a:spLocks noChangeShapeType="1"/>
          </p:cNvSpPr>
          <p:nvPr>
            <p:custDataLst>
              <p:tags r:id="rId33"/>
            </p:custDataLst>
          </p:nvPr>
        </p:nvSpPr>
        <p:spPr bwMode="auto">
          <a:xfrm flipH="1">
            <a:off x="5394325" y="2855934"/>
            <a:ext cx="0" cy="490515"/>
          </a:xfrm>
          <a:prstGeom prst="line">
            <a:avLst/>
          </a:prstGeom>
          <a:noFill/>
          <a:ln w="38100">
            <a:solidFill>
              <a:srgbClr val="3333FF"/>
            </a:solidFill>
            <a:round/>
            <a:headEnd/>
            <a:tailEnd type="triangle" w="med" len="med"/>
          </a:ln>
        </p:spPr>
        <p:txBody>
          <a:bodyPr/>
          <a:lstStyle/>
          <a:p>
            <a:endParaRPr lang="en-US"/>
          </a:p>
        </p:txBody>
      </p:sp>
      <p:sp>
        <p:nvSpPr>
          <p:cNvPr id="389224" name="Text Box 104"/>
          <p:cNvSpPr txBox="1">
            <a:spLocks noChangeArrowheads="1"/>
          </p:cNvSpPr>
          <p:nvPr>
            <p:custDataLst>
              <p:tags r:id="rId34"/>
            </p:custDataLst>
          </p:nvPr>
        </p:nvSpPr>
        <p:spPr bwMode="auto">
          <a:xfrm>
            <a:off x="135468" y="3892550"/>
            <a:ext cx="1417108" cy="307777"/>
          </a:xfrm>
          <a:prstGeom prst="rect">
            <a:avLst/>
          </a:prstGeom>
          <a:noFill/>
          <a:ln w="9525">
            <a:noFill/>
            <a:miter lim="800000"/>
            <a:headEnd/>
            <a:tailEnd/>
          </a:ln>
        </p:spPr>
        <p:txBody>
          <a:bodyPr wrap="square">
            <a:spAutoFit/>
          </a:bodyPr>
          <a:lstStyle/>
          <a:p>
            <a:pPr algn="r">
              <a:spcBef>
                <a:spcPct val="50000"/>
              </a:spcBef>
            </a:pPr>
            <a:r>
              <a:rPr lang="en-US" sz="1400" i="1" dirty="0" err="1" smtClean="0">
                <a:solidFill>
                  <a:srgbClr val="006400"/>
                </a:solidFill>
              </a:rPr>
              <a:t>grundbesitzer</a:t>
            </a:r>
            <a:endParaRPr lang="en-US" sz="1400" i="1" dirty="0">
              <a:solidFill>
                <a:srgbClr val="006400"/>
              </a:solidFill>
            </a:endParaRPr>
          </a:p>
        </p:txBody>
      </p:sp>
      <p:sp>
        <p:nvSpPr>
          <p:cNvPr id="389225" name="Text Box 105"/>
          <p:cNvSpPr txBox="1">
            <a:spLocks noChangeArrowheads="1"/>
          </p:cNvSpPr>
          <p:nvPr>
            <p:custDataLst>
              <p:tags r:id="rId35"/>
            </p:custDataLst>
          </p:nvPr>
        </p:nvSpPr>
        <p:spPr bwMode="auto">
          <a:xfrm>
            <a:off x="179388" y="4357688"/>
            <a:ext cx="1373187" cy="304800"/>
          </a:xfrm>
          <a:prstGeom prst="rect">
            <a:avLst/>
          </a:prstGeom>
          <a:noFill/>
          <a:ln w="9525">
            <a:noFill/>
            <a:miter lim="800000"/>
            <a:headEnd/>
            <a:tailEnd/>
          </a:ln>
        </p:spPr>
        <p:txBody>
          <a:bodyPr>
            <a:spAutoFit/>
          </a:bodyPr>
          <a:lstStyle/>
          <a:p>
            <a:pPr algn="r">
              <a:spcBef>
                <a:spcPct val="50000"/>
              </a:spcBef>
            </a:pPr>
            <a:r>
              <a:rPr lang="en-US" sz="1400" i="1" dirty="0" err="1" smtClean="0">
                <a:solidFill>
                  <a:srgbClr val="3333FF"/>
                </a:solidFill>
              </a:rPr>
              <a:t>geliebter</a:t>
            </a:r>
            <a:endParaRPr lang="en-US" sz="1400" i="1" dirty="0">
              <a:solidFill>
                <a:srgbClr val="3333FF"/>
              </a:solidFill>
            </a:endParaRPr>
          </a:p>
        </p:txBody>
      </p:sp>
      <p:sp>
        <p:nvSpPr>
          <p:cNvPr id="13350" name="Text Box 106"/>
          <p:cNvSpPr txBox="1">
            <a:spLocks noChangeArrowheads="1"/>
          </p:cNvSpPr>
          <p:nvPr>
            <p:custDataLst>
              <p:tags r:id="rId36"/>
            </p:custDataLst>
          </p:nvPr>
        </p:nvSpPr>
        <p:spPr bwMode="auto">
          <a:xfrm>
            <a:off x="468313" y="3357563"/>
            <a:ext cx="1050925" cy="304800"/>
          </a:xfrm>
          <a:prstGeom prst="rect">
            <a:avLst/>
          </a:prstGeom>
          <a:noFill/>
          <a:ln w="9525">
            <a:noFill/>
            <a:miter lim="800000"/>
            <a:headEnd/>
            <a:tailEnd/>
          </a:ln>
        </p:spPr>
        <p:txBody>
          <a:bodyPr>
            <a:spAutoFit/>
          </a:bodyPr>
          <a:lstStyle/>
          <a:p>
            <a:pPr algn="r">
              <a:spcBef>
                <a:spcPct val="50000"/>
              </a:spcBef>
            </a:pPr>
            <a:r>
              <a:rPr lang="en-US" sz="1400" i="1">
                <a:solidFill>
                  <a:srgbClr val="8B0000"/>
                </a:solidFill>
              </a:rPr>
              <a:t>name</a:t>
            </a:r>
          </a:p>
        </p:txBody>
      </p:sp>
      <p:sp>
        <p:nvSpPr>
          <p:cNvPr id="389227" name="Text Box 107"/>
          <p:cNvSpPr txBox="1">
            <a:spLocks noChangeArrowheads="1"/>
          </p:cNvSpPr>
          <p:nvPr>
            <p:custDataLst>
              <p:tags r:id="rId37"/>
            </p:custDataLst>
          </p:nvPr>
        </p:nvSpPr>
        <p:spPr bwMode="auto">
          <a:xfrm>
            <a:off x="6334125" y="3954463"/>
            <a:ext cx="1658408" cy="307777"/>
          </a:xfrm>
          <a:prstGeom prst="rect">
            <a:avLst/>
          </a:prstGeom>
          <a:noFill/>
          <a:ln w="9525">
            <a:noFill/>
            <a:miter lim="800000"/>
            <a:headEnd/>
            <a:tailEnd/>
          </a:ln>
        </p:spPr>
        <p:txBody>
          <a:bodyPr wrap="square">
            <a:spAutoFit/>
          </a:bodyPr>
          <a:lstStyle/>
          <a:p>
            <a:pPr>
              <a:spcBef>
                <a:spcPct val="50000"/>
              </a:spcBef>
            </a:pPr>
            <a:r>
              <a:rPr lang="en-US" sz="1400" i="1" dirty="0" err="1" smtClean="0">
                <a:solidFill>
                  <a:srgbClr val="006400"/>
                </a:solidFill>
              </a:rPr>
              <a:t>grundbesitzer</a:t>
            </a:r>
            <a:endParaRPr lang="en-US" sz="1400" i="1" dirty="0">
              <a:solidFill>
                <a:srgbClr val="006400"/>
              </a:solidFill>
            </a:endParaRPr>
          </a:p>
        </p:txBody>
      </p:sp>
      <p:sp>
        <p:nvSpPr>
          <p:cNvPr id="389228" name="Text Box 108"/>
          <p:cNvSpPr txBox="1">
            <a:spLocks noChangeArrowheads="1"/>
          </p:cNvSpPr>
          <p:nvPr>
            <p:custDataLst>
              <p:tags r:id="rId38"/>
            </p:custDataLst>
          </p:nvPr>
        </p:nvSpPr>
        <p:spPr bwMode="auto">
          <a:xfrm>
            <a:off x="6303963" y="4419600"/>
            <a:ext cx="1373187" cy="304800"/>
          </a:xfrm>
          <a:prstGeom prst="rect">
            <a:avLst/>
          </a:prstGeom>
          <a:noFill/>
          <a:ln w="9525">
            <a:noFill/>
            <a:miter lim="800000"/>
            <a:headEnd/>
            <a:tailEnd/>
          </a:ln>
        </p:spPr>
        <p:txBody>
          <a:bodyPr>
            <a:spAutoFit/>
          </a:bodyPr>
          <a:lstStyle/>
          <a:p>
            <a:pPr>
              <a:spcBef>
                <a:spcPct val="50000"/>
              </a:spcBef>
            </a:pPr>
            <a:r>
              <a:rPr lang="en-US" sz="1400" i="1" dirty="0" err="1" smtClean="0">
                <a:solidFill>
                  <a:srgbClr val="3333FF"/>
                </a:solidFill>
              </a:rPr>
              <a:t>geliebter</a:t>
            </a:r>
            <a:endParaRPr lang="en-US" sz="1400" i="1" dirty="0">
              <a:solidFill>
                <a:srgbClr val="3333FF"/>
              </a:solidFill>
            </a:endParaRPr>
          </a:p>
        </p:txBody>
      </p:sp>
      <p:sp>
        <p:nvSpPr>
          <p:cNvPr id="13353" name="Text Box 109"/>
          <p:cNvSpPr txBox="1">
            <a:spLocks noChangeArrowheads="1"/>
          </p:cNvSpPr>
          <p:nvPr>
            <p:custDataLst>
              <p:tags r:id="rId39"/>
            </p:custDataLst>
          </p:nvPr>
        </p:nvSpPr>
        <p:spPr bwMode="auto">
          <a:xfrm>
            <a:off x="6300788" y="3419475"/>
            <a:ext cx="1050925" cy="304800"/>
          </a:xfrm>
          <a:prstGeom prst="rect">
            <a:avLst/>
          </a:prstGeom>
          <a:noFill/>
          <a:ln w="9525">
            <a:noFill/>
            <a:miter lim="800000"/>
            <a:headEnd/>
            <a:tailEnd/>
          </a:ln>
        </p:spPr>
        <p:txBody>
          <a:bodyPr>
            <a:spAutoFit/>
          </a:bodyPr>
          <a:lstStyle/>
          <a:p>
            <a:pPr>
              <a:spcBef>
                <a:spcPct val="50000"/>
              </a:spcBef>
            </a:pPr>
            <a:r>
              <a:rPr lang="en-US" sz="1400" i="1">
                <a:solidFill>
                  <a:srgbClr val="8B0000"/>
                </a:solidFill>
              </a:rPr>
              <a:t>name</a:t>
            </a:r>
          </a:p>
        </p:txBody>
      </p:sp>
      <p:sp>
        <p:nvSpPr>
          <p:cNvPr id="389230" name="Line 110"/>
          <p:cNvSpPr>
            <a:spLocks noChangeShapeType="1"/>
          </p:cNvSpPr>
          <p:nvPr>
            <p:custDataLst>
              <p:tags r:id="rId40"/>
            </p:custDataLst>
          </p:nvPr>
        </p:nvSpPr>
        <p:spPr bwMode="auto">
          <a:xfrm flipH="1" flipV="1">
            <a:off x="4648200" y="2420938"/>
            <a:ext cx="765175" cy="0"/>
          </a:xfrm>
          <a:prstGeom prst="line">
            <a:avLst/>
          </a:prstGeom>
          <a:noFill/>
          <a:ln w="38100">
            <a:solidFill>
              <a:srgbClr val="0064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892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2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2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2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91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4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91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2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91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9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6" presetClass="emph" presetSubtype="0" repeatCount="8000" fill="hold" grpId="1" nodeType="clickEffect">
                                  <p:stCondLst>
                                    <p:cond delay="0"/>
                                  </p:stCondLst>
                                  <p:childTnLst>
                                    <p:animEffect transition="out" filter="fade">
                                      <p:cBhvr>
                                        <p:cTn id="34" dur="100" tmFilter="0, 0; .2, .5; .8, .5; 1, 0"/>
                                        <p:tgtEl>
                                          <p:spTgt spid="389230"/>
                                        </p:tgtEl>
                                      </p:cBhvr>
                                    </p:animEffect>
                                    <p:animScale>
                                      <p:cBhvr>
                                        <p:cTn id="35" dur="50" autoRev="1" fill="hold"/>
                                        <p:tgtEl>
                                          <p:spTgt spid="389230"/>
                                        </p:tgtEl>
                                      </p:cBhvr>
                                      <p:by x="105000" y="105000"/>
                                    </p:animScale>
                                  </p:childTnLst>
                                </p:cTn>
                              </p:par>
                              <p:par>
                                <p:cTn id="36" presetID="26" presetClass="emph" presetSubtype="0" repeatCount="8000" fill="hold" grpId="1" nodeType="withEffect">
                                  <p:stCondLst>
                                    <p:cond delay="0"/>
                                  </p:stCondLst>
                                  <p:childTnLst>
                                    <p:animEffect transition="out" filter="fade">
                                      <p:cBhvr>
                                        <p:cTn id="37" dur="100" tmFilter="0, 0; .2, .5; .8, .5; 1, 0"/>
                                        <p:tgtEl>
                                          <p:spTgt spid="389133"/>
                                        </p:tgtEl>
                                      </p:cBhvr>
                                    </p:animEffect>
                                    <p:animScale>
                                      <p:cBhvr>
                                        <p:cTn id="38" dur="50" autoRev="1" fill="hold"/>
                                        <p:tgtEl>
                                          <p:spTgt spid="389133"/>
                                        </p:tgtEl>
                                      </p:cBhvr>
                                      <p:by x="105000" y="105000"/>
                                    </p:animScale>
                                  </p:childTnLst>
                                </p:cTn>
                              </p:par>
                              <p:par>
                                <p:cTn id="39" presetID="26" presetClass="emph" presetSubtype="0" repeatCount="8000" fill="hold" grpId="1" nodeType="withEffect">
                                  <p:stCondLst>
                                    <p:cond delay="0"/>
                                  </p:stCondLst>
                                  <p:childTnLst>
                                    <p:animEffect transition="out" filter="fade">
                                      <p:cBhvr>
                                        <p:cTn id="40" dur="100" tmFilter="0, 0; .2, .5; .8, .5; 1, 0"/>
                                        <p:tgtEl>
                                          <p:spTgt spid="389134"/>
                                        </p:tgtEl>
                                      </p:cBhvr>
                                    </p:animEffect>
                                    <p:animScale>
                                      <p:cBhvr>
                                        <p:cTn id="41" dur="50" autoRev="1" fill="hold"/>
                                        <p:tgtEl>
                                          <p:spTgt spid="389134"/>
                                        </p:tgtEl>
                                      </p:cBhvr>
                                      <p:by x="105000" y="105000"/>
                                    </p:animScale>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8915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8922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89159"/>
                                        </p:tgtEl>
                                        <p:attrNameLst>
                                          <p:attrName>style.visibility</p:attrName>
                                        </p:attrNameLst>
                                      </p:cBhvr>
                                      <p:to>
                                        <p:strVal val="visible"/>
                                      </p:to>
                                    </p:set>
                                    <p:animEffect transition="in" filter="wipe(left)">
                                      <p:cBhvr>
                                        <p:cTn id="52" dur="1000"/>
                                        <p:tgtEl>
                                          <p:spTgt spid="38915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389160"/>
                                        </p:tgtEl>
                                        <p:attrNameLst>
                                          <p:attrName>style.visibility</p:attrName>
                                        </p:attrNameLst>
                                      </p:cBhvr>
                                      <p:to>
                                        <p:strVal val="visible"/>
                                      </p:to>
                                    </p:set>
                                    <p:animEffect transition="in" filter="wipe(right)">
                                      <p:cBhvr>
                                        <p:cTn id="57" dur="1000"/>
                                        <p:tgtEl>
                                          <p:spTgt spid="389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3" grpId="0" animBg="1"/>
      <p:bldP spid="389133" grpId="1" animBg="1"/>
      <p:bldP spid="389134" grpId="0" animBg="1"/>
      <p:bldP spid="389134" grpId="1" animBg="1"/>
      <p:bldP spid="389146" grpId="0" animBg="1"/>
      <p:bldP spid="389147" grpId="0" animBg="1"/>
      <p:bldP spid="389155" grpId="0" animBg="1"/>
      <p:bldP spid="389156" grpId="0" animBg="1"/>
      <p:bldP spid="389159" grpId="0" animBg="1"/>
      <p:bldP spid="389160" grpId="0" animBg="1"/>
      <p:bldP spid="389224" grpId="0"/>
      <p:bldP spid="389227" grpId="0"/>
      <p:bldP spid="389230" grpId="0" animBg="1"/>
      <p:bldP spid="38923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custDataLst>
              <p:tags r:id="rId1"/>
            </p:custDataLst>
          </p:nvPr>
        </p:nvSpPr>
        <p:spPr/>
        <p:txBody>
          <a:bodyPr/>
          <a:lstStyle/>
          <a:p>
            <a:pPr eaLnBrk="1" hangingPunct="1"/>
            <a:r>
              <a:rPr lang="de-CH" dirty="0" smtClean="0"/>
              <a:t>Und was ist mit Zeichenketten (</a:t>
            </a:r>
            <a:r>
              <a:rPr lang="de-CH" dirty="0" err="1" smtClean="0"/>
              <a:t>strings</a:t>
            </a:r>
            <a:r>
              <a:rPr lang="de-CH" dirty="0" smtClean="0"/>
              <a:t>)?</a:t>
            </a:r>
            <a:endParaRPr lang="de-CH" noProof="0" dirty="0" smtClean="0"/>
          </a:p>
        </p:txBody>
      </p:sp>
      <p:sp>
        <p:nvSpPr>
          <p:cNvPr id="14340" name="Rectangle 3"/>
          <p:cNvSpPr>
            <a:spLocks noGrp="1" noChangeArrowheads="1"/>
          </p:cNvSpPr>
          <p:nvPr>
            <p:ph type="body" idx="1"/>
            <p:custDataLst>
              <p:tags r:id="rId2"/>
            </p:custDataLst>
          </p:nvPr>
        </p:nvSpPr>
        <p:spPr/>
        <p:txBody>
          <a:bodyPr/>
          <a:lstStyle/>
          <a:p>
            <a:pPr eaLnBrk="1" hangingPunct="1"/>
            <a:endParaRPr lang="de-CH" noProof="0" dirty="0" smtClean="0"/>
          </a:p>
          <a:p>
            <a:pPr eaLnBrk="1" hangingPunct="1"/>
            <a:endParaRPr lang="de-CH" noProof="0" dirty="0" smtClean="0"/>
          </a:p>
          <a:p>
            <a:pPr eaLnBrk="1" hangingPunct="1"/>
            <a:endParaRPr lang="de-CH" noProof="0" dirty="0" smtClean="0"/>
          </a:p>
          <a:p>
            <a:pPr eaLnBrk="1" hangingPunct="1"/>
            <a:endParaRPr lang="de-CH" noProof="0" dirty="0" smtClean="0"/>
          </a:p>
          <a:p>
            <a:pPr eaLnBrk="1" hangingPunct="1"/>
            <a:endParaRPr lang="de-CH" noProof="0" dirty="0" smtClean="0"/>
          </a:p>
          <a:p>
            <a:pPr eaLnBrk="1" hangingPunct="1"/>
            <a:endParaRPr lang="de-CH" noProof="0" dirty="0" smtClean="0"/>
          </a:p>
          <a:p>
            <a:pPr eaLnBrk="1" hangingPunct="1"/>
            <a:endParaRPr lang="de-CH" noProof="0" dirty="0" smtClean="0"/>
          </a:p>
          <a:p>
            <a:pPr eaLnBrk="1" hangingPunct="1"/>
            <a:r>
              <a:rPr lang="de-CH" noProof="0" dirty="0" smtClean="0"/>
              <a:t>Eine Zeichenkette ist ein Objekt (in Eiffel, Java, …)</a:t>
            </a:r>
          </a:p>
          <a:p>
            <a:pPr eaLnBrk="1" hangingPunct="1"/>
            <a:endParaRPr lang="de-CH" noProof="0" dirty="0" smtClean="0"/>
          </a:p>
          <a:p>
            <a:pPr eaLnBrk="1" hangingPunct="1"/>
            <a:r>
              <a:rPr lang="de-CH" noProof="0" dirty="0" smtClean="0"/>
              <a:t>Das Feld </a:t>
            </a:r>
            <a:r>
              <a:rPr lang="de-CH" i="1" noProof="0" dirty="0" err="1" smtClean="0">
                <a:solidFill>
                  <a:srgbClr val="8B0000"/>
                </a:solidFill>
              </a:rPr>
              <a:t>name</a:t>
            </a:r>
            <a:r>
              <a:rPr lang="de-CH" noProof="0" dirty="0" smtClean="0"/>
              <a:t> ist </a:t>
            </a:r>
            <a:r>
              <a:rPr lang="de-CH" noProof="0" dirty="0" smtClean="0"/>
              <a:t>ein Referenzfeld</a:t>
            </a:r>
            <a:r>
              <a:rPr lang="de-CH" noProof="0" dirty="0" smtClean="0"/>
              <a:t>.</a:t>
            </a:r>
          </a:p>
          <a:p>
            <a:pPr eaLnBrk="1" hangingPunct="1"/>
            <a:r>
              <a:rPr lang="de-CH" noProof="0" dirty="0" smtClean="0"/>
              <a:t>	</a:t>
            </a:r>
          </a:p>
        </p:txBody>
      </p:sp>
      <p:sp>
        <p:nvSpPr>
          <p:cNvPr id="14341" name="Text Box 4"/>
          <p:cNvSpPr txBox="1">
            <a:spLocks noChangeArrowheads="1"/>
          </p:cNvSpPr>
          <p:nvPr>
            <p:custDataLst>
              <p:tags r:id="rId3"/>
            </p:custDataLst>
          </p:nvPr>
        </p:nvSpPr>
        <p:spPr bwMode="auto">
          <a:xfrm>
            <a:off x="3276600" y="1412875"/>
            <a:ext cx="503238" cy="336550"/>
          </a:xfrm>
          <a:prstGeom prst="rect">
            <a:avLst/>
          </a:prstGeom>
          <a:noFill/>
          <a:ln w="9525">
            <a:noFill/>
            <a:miter lim="800000"/>
            <a:headEnd/>
            <a:tailEnd/>
          </a:ln>
        </p:spPr>
        <p:txBody>
          <a:bodyPr>
            <a:spAutoFit/>
          </a:bodyPr>
          <a:lstStyle/>
          <a:p>
            <a:pPr>
              <a:spcBef>
                <a:spcPct val="50000"/>
              </a:spcBef>
            </a:pPr>
            <a:r>
              <a:rPr lang="en-US" sz="1600">
                <a:solidFill>
                  <a:srgbClr val="8B0000"/>
                </a:solidFill>
              </a:rPr>
              <a:t>O1</a:t>
            </a:r>
          </a:p>
        </p:txBody>
      </p:sp>
      <p:sp>
        <p:nvSpPr>
          <p:cNvPr id="14342" name="Rectangle 5"/>
          <p:cNvSpPr>
            <a:spLocks noChangeArrowheads="1"/>
          </p:cNvSpPr>
          <p:nvPr>
            <p:custDataLst>
              <p:tags r:id="rId4"/>
            </p:custDataLst>
          </p:nvPr>
        </p:nvSpPr>
        <p:spPr bwMode="auto">
          <a:xfrm>
            <a:off x="3148013" y="1714500"/>
            <a:ext cx="1697037" cy="463550"/>
          </a:xfrm>
          <a:prstGeom prst="rect">
            <a:avLst/>
          </a:prstGeom>
          <a:solidFill>
            <a:srgbClr val="FFFF99"/>
          </a:solidFill>
          <a:ln w="9525">
            <a:solidFill>
              <a:schemeClr val="tx1"/>
            </a:solidFill>
            <a:miter lim="800000"/>
            <a:headEnd/>
            <a:tailEnd/>
          </a:ln>
        </p:spPr>
        <p:txBody>
          <a:bodyPr wrap="none" anchor="ctr"/>
          <a:lstStyle/>
          <a:p>
            <a:endParaRPr lang="de-CH"/>
          </a:p>
        </p:txBody>
      </p:sp>
      <p:sp>
        <p:nvSpPr>
          <p:cNvPr id="14343" name="Rectangle 6"/>
          <p:cNvSpPr>
            <a:spLocks noChangeArrowheads="1"/>
          </p:cNvSpPr>
          <p:nvPr>
            <p:custDataLst>
              <p:tags r:id="rId5"/>
            </p:custDataLst>
          </p:nvPr>
        </p:nvSpPr>
        <p:spPr bwMode="auto">
          <a:xfrm>
            <a:off x="3148013" y="1714500"/>
            <a:ext cx="1697037" cy="1395413"/>
          </a:xfrm>
          <a:prstGeom prst="rect">
            <a:avLst/>
          </a:prstGeom>
          <a:noFill/>
          <a:ln w="9525">
            <a:solidFill>
              <a:schemeClr val="tx1"/>
            </a:solidFill>
            <a:miter lim="800000"/>
            <a:headEnd/>
            <a:tailEnd/>
          </a:ln>
        </p:spPr>
        <p:txBody>
          <a:bodyPr wrap="none" anchor="ctr"/>
          <a:lstStyle/>
          <a:p>
            <a:endParaRPr lang="de-CH"/>
          </a:p>
        </p:txBody>
      </p:sp>
      <p:sp>
        <p:nvSpPr>
          <p:cNvPr id="390151" name="Text Box 7"/>
          <p:cNvSpPr txBox="1">
            <a:spLocks noChangeArrowheads="1"/>
          </p:cNvSpPr>
          <p:nvPr>
            <p:custDataLst>
              <p:tags r:id="rId6"/>
            </p:custDataLst>
          </p:nvPr>
        </p:nvSpPr>
        <p:spPr bwMode="auto">
          <a:xfrm>
            <a:off x="3148013" y="1714500"/>
            <a:ext cx="1697037" cy="457200"/>
          </a:xfrm>
          <a:prstGeom prst="rect">
            <a:avLst/>
          </a:prstGeom>
          <a:noFill/>
          <a:ln w="9525">
            <a:noFill/>
            <a:miter lim="800000"/>
            <a:headEnd/>
            <a:tailEnd/>
          </a:ln>
        </p:spPr>
        <p:txBody>
          <a:bodyPr>
            <a:spAutoFit/>
          </a:bodyPr>
          <a:lstStyle/>
          <a:p>
            <a:pPr algn="ctr">
              <a:spcBef>
                <a:spcPct val="50000"/>
              </a:spcBef>
            </a:pPr>
            <a:r>
              <a:rPr lang="en-US" sz="2400">
                <a:solidFill>
                  <a:srgbClr val="8B0000"/>
                </a:solidFill>
              </a:rPr>
              <a:t>"Almaviva"</a:t>
            </a:r>
          </a:p>
        </p:txBody>
      </p:sp>
      <p:sp>
        <p:nvSpPr>
          <p:cNvPr id="14345" name="Line 8"/>
          <p:cNvSpPr>
            <a:spLocks noChangeShapeType="1"/>
          </p:cNvSpPr>
          <p:nvPr>
            <p:custDataLst>
              <p:tags r:id="rId7"/>
            </p:custDataLst>
          </p:nvPr>
        </p:nvSpPr>
        <p:spPr bwMode="auto">
          <a:xfrm>
            <a:off x="3148013" y="2178050"/>
            <a:ext cx="1697037" cy="0"/>
          </a:xfrm>
          <a:prstGeom prst="line">
            <a:avLst/>
          </a:prstGeom>
          <a:noFill/>
          <a:ln w="9525">
            <a:solidFill>
              <a:schemeClr val="tx1"/>
            </a:solidFill>
            <a:round/>
            <a:headEnd/>
            <a:tailEnd/>
          </a:ln>
        </p:spPr>
        <p:txBody>
          <a:bodyPr/>
          <a:lstStyle/>
          <a:p>
            <a:endParaRPr lang="en-US"/>
          </a:p>
        </p:txBody>
      </p:sp>
      <p:sp>
        <p:nvSpPr>
          <p:cNvPr id="14346" name="Line 9"/>
          <p:cNvSpPr>
            <a:spLocks noChangeShapeType="1"/>
          </p:cNvSpPr>
          <p:nvPr>
            <p:custDataLst>
              <p:tags r:id="rId8"/>
            </p:custDataLst>
          </p:nvPr>
        </p:nvSpPr>
        <p:spPr bwMode="auto">
          <a:xfrm>
            <a:off x="3148013" y="2643188"/>
            <a:ext cx="1697037" cy="0"/>
          </a:xfrm>
          <a:prstGeom prst="line">
            <a:avLst/>
          </a:prstGeom>
          <a:noFill/>
          <a:ln w="9525">
            <a:solidFill>
              <a:schemeClr val="tx1"/>
            </a:solidFill>
            <a:round/>
            <a:headEnd/>
            <a:tailEnd/>
          </a:ln>
        </p:spPr>
        <p:txBody>
          <a:bodyPr/>
          <a:lstStyle/>
          <a:p>
            <a:endParaRPr lang="en-US"/>
          </a:p>
        </p:txBody>
      </p:sp>
      <p:sp>
        <p:nvSpPr>
          <p:cNvPr id="14347" name="Text Box 10"/>
          <p:cNvSpPr txBox="1">
            <a:spLocks noChangeArrowheads="1"/>
          </p:cNvSpPr>
          <p:nvPr>
            <p:custDataLst>
              <p:tags r:id="rId9"/>
            </p:custDataLst>
          </p:nvPr>
        </p:nvSpPr>
        <p:spPr bwMode="auto">
          <a:xfrm>
            <a:off x="2097088" y="1714500"/>
            <a:ext cx="1050925" cy="369332"/>
          </a:xfrm>
          <a:prstGeom prst="rect">
            <a:avLst/>
          </a:prstGeom>
          <a:noFill/>
          <a:ln w="9525">
            <a:noFill/>
            <a:miter lim="800000"/>
            <a:headEnd/>
            <a:tailEnd/>
          </a:ln>
        </p:spPr>
        <p:txBody>
          <a:bodyPr>
            <a:spAutoFit/>
          </a:bodyPr>
          <a:lstStyle/>
          <a:p>
            <a:pPr algn="r">
              <a:spcBef>
                <a:spcPct val="50000"/>
              </a:spcBef>
            </a:pPr>
            <a:r>
              <a:rPr lang="en-US" sz="1800" i="1" dirty="0">
                <a:solidFill>
                  <a:srgbClr val="8B0000"/>
                </a:solidFill>
              </a:rPr>
              <a:t>name</a:t>
            </a:r>
          </a:p>
        </p:txBody>
      </p:sp>
      <p:sp>
        <p:nvSpPr>
          <p:cNvPr id="14348" name="Text Box 11"/>
          <p:cNvSpPr txBox="1">
            <a:spLocks noChangeArrowheads="1"/>
          </p:cNvSpPr>
          <p:nvPr>
            <p:custDataLst>
              <p:tags r:id="rId10"/>
            </p:custDataLst>
          </p:nvPr>
        </p:nvSpPr>
        <p:spPr bwMode="auto">
          <a:xfrm>
            <a:off x="1388533" y="2178050"/>
            <a:ext cx="1759481" cy="369332"/>
          </a:xfrm>
          <a:prstGeom prst="rect">
            <a:avLst/>
          </a:prstGeom>
          <a:noFill/>
          <a:ln w="9525">
            <a:noFill/>
            <a:miter lim="800000"/>
            <a:headEnd/>
            <a:tailEnd/>
          </a:ln>
        </p:spPr>
        <p:txBody>
          <a:bodyPr wrap="square">
            <a:spAutoFit/>
          </a:bodyPr>
          <a:lstStyle/>
          <a:p>
            <a:pPr algn="r">
              <a:spcBef>
                <a:spcPct val="50000"/>
              </a:spcBef>
            </a:pPr>
            <a:r>
              <a:rPr lang="en-US" sz="1800" i="1" dirty="0" err="1" smtClean="0">
                <a:solidFill>
                  <a:srgbClr val="006400"/>
                </a:solidFill>
              </a:rPr>
              <a:t>grundbesitzer</a:t>
            </a:r>
            <a:endParaRPr lang="en-US" sz="1800" i="1" dirty="0">
              <a:solidFill>
                <a:srgbClr val="006400"/>
              </a:solidFill>
            </a:endParaRPr>
          </a:p>
        </p:txBody>
      </p:sp>
      <p:sp>
        <p:nvSpPr>
          <p:cNvPr id="14349" name="Text Box 12"/>
          <p:cNvSpPr txBox="1">
            <a:spLocks noChangeArrowheads="1"/>
          </p:cNvSpPr>
          <p:nvPr>
            <p:custDataLst>
              <p:tags r:id="rId11"/>
            </p:custDataLst>
          </p:nvPr>
        </p:nvSpPr>
        <p:spPr bwMode="auto">
          <a:xfrm>
            <a:off x="1774825" y="2643188"/>
            <a:ext cx="1373188" cy="369332"/>
          </a:xfrm>
          <a:prstGeom prst="rect">
            <a:avLst/>
          </a:prstGeom>
          <a:noFill/>
          <a:ln w="9525">
            <a:noFill/>
            <a:miter lim="800000"/>
            <a:headEnd/>
            <a:tailEnd/>
          </a:ln>
        </p:spPr>
        <p:txBody>
          <a:bodyPr>
            <a:spAutoFit/>
          </a:bodyPr>
          <a:lstStyle/>
          <a:p>
            <a:pPr algn="r">
              <a:spcBef>
                <a:spcPct val="50000"/>
              </a:spcBef>
            </a:pPr>
            <a:r>
              <a:rPr lang="en-US" sz="1800" i="1" dirty="0" err="1" smtClean="0">
                <a:solidFill>
                  <a:srgbClr val="3333FF"/>
                </a:solidFill>
              </a:rPr>
              <a:t>geliebter</a:t>
            </a:r>
            <a:endParaRPr lang="en-US" sz="1800" i="1" dirty="0">
              <a:solidFill>
                <a:srgbClr val="3333FF"/>
              </a:solidFill>
            </a:endParaRPr>
          </a:p>
        </p:txBody>
      </p:sp>
      <p:sp>
        <p:nvSpPr>
          <p:cNvPr id="390173" name="Text Box 29"/>
          <p:cNvSpPr txBox="1">
            <a:spLocks noChangeArrowheads="1"/>
          </p:cNvSpPr>
          <p:nvPr>
            <p:custDataLst>
              <p:tags r:id="rId12"/>
            </p:custDataLst>
          </p:nvPr>
        </p:nvSpPr>
        <p:spPr bwMode="auto">
          <a:xfrm>
            <a:off x="7881938" y="1496956"/>
            <a:ext cx="502937" cy="400110"/>
          </a:xfrm>
          <a:prstGeom prst="rect">
            <a:avLst/>
          </a:prstGeom>
          <a:solidFill>
            <a:srgbClr val="DFEBF3"/>
          </a:solidFill>
          <a:ln w="9525">
            <a:solidFill>
              <a:srgbClr val="993300"/>
            </a:solidFill>
            <a:miter lim="800000"/>
            <a:headEnd/>
            <a:tailEnd/>
          </a:ln>
        </p:spPr>
        <p:txBody>
          <a:bodyPr wrap="square" lIns="36000" rIns="36000">
            <a:spAutoFit/>
          </a:bodyPr>
          <a:lstStyle/>
          <a:p>
            <a:pPr algn="ctr">
              <a:spcBef>
                <a:spcPct val="50000"/>
              </a:spcBef>
            </a:pPr>
            <a:r>
              <a:rPr lang="en-US" sz="2000" dirty="0">
                <a:solidFill>
                  <a:srgbClr val="8B0000"/>
                </a:solidFill>
              </a:rPr>
              <a:t>‘</a:t>
            </a:r>
            <a:r>
              <a:rPr lang="en-US" sz="2000" dirty="0" smtClean="0">
                <a:solidFill>
                  <a:srgbClr val="8B0000"/>
                </a:solidFill>
              </a:rPr>
              <a:t>A’</a:t>
            </a:r>
            <a:endParaRPr lang="en-US" sz="2000" dirty="0">
              <a:solidFill>
                <a:srgbClr val="8B0000"/>
              </a:solidFill>
            </a:endParaRPr>
          </a:p>
        </p:txBody>
      </p:sp>
      <p:sp>
        <p:nvSpPr>
          <p:cNvPr id="390182" name="Text Box 38"/>
          <p:cNvSpPr txBox="1">
            <a:spLocks noChangeArrowheads="1"/>
          </p:cNvSpPr>
          <p:nvPr>
            <p:custDataLst>
              <p:tags r:id="rId13"/>
            </p:custDataLst>
          </p:nvPr>
        </p:nvSpPr>
        <p:spPr bwMode="auto">
          <a:xfrm>
            <a:off x="7881938" y="1884363"/>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en-US" sz="2000" dirty="0">
                <a:solidFill>
                  <a:srgbClr val="8B0000"/>
                </a:solidFill>
              </a:rPr>
              <a:t>‘l’</a:t>
            </a:r>
          </a:p>
        </p:txBody>
      </p:sp>
      <p:sp>
        <p:nvSpPr>
          <p:cNvPr id="390183" name="Text Box 39"/>
          <p:cNvSpPr txBox="1">
            <a:spLocks noChangeArrowheads="1"/>
          </p:cNvSpPr>
          <p:nvPr>
            <p:custDataLst>
              <p:tags r:id="rId14"/>
            </p:custDataLst>
          </p:nvPr>
        </p:nvSpPr>
        <p:spPr bwMode="auto">
          <a:xfrm>
            <a:off x="7881938" y="2211388"/>
            <a:ext cx="504825" cy="461665"/>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en-US" sz="2000" dirty="0">
                <a:solidFill>
                  <a:srgbClr val="8B0000"/>
                </a:solidFill>
              </a:rPr>
              <a:t>‘</a:t>
            </a:r>
            <a:r>
              <a:rPr lang="en-US" sz="2000" dirty="0" smtClean="0">
                <a:solidFill>
                  <a:srgbClr val="8B0000"/>
                </a:solidFill>
              </a:rPr>
              <a:t>m</a:t>
            </a:r>
            <a:r>
              <a:rPr lang="en-US" dirty="0" smtClean="0">
                <a:solidFill>
                  <a:srgbClr val="8B0000"/>
                </a:solidFill>
              </a:rPr>
              <a:t>’</a:t>
            </a:r>
            <a:endParaRPr lang="en-US" dirty="0">
              <a:solidFill>
                <a:srgbClr val="8B0000"/>
              </a:solidFill>
            </a:endParaRPr>
          </a:p>
        </p:txBody>
      </p:sp>
      <p:sp>
        <p:nvSpPr>
          <p:cNvPr id="390184" name="Text Box 40"/>
          <p:cNvSpPr txBox="1">
            <a:spLocks noChangeArrowheads="1"/>
          </p:cNvSpPr>
          <p:nvPr>
            <p:custDataLst>
              <p:tags r:id="rId15"/>
            </p:custDataLst>
          </p:nvPr>
        </p:nvSpPr>
        <p:spPr bwMode="auto">
          <a:xfrm>
            <a:off x="7881938" y="2538413"/>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en-US" sz="2000" dirty="0">
                <a:solidFill>
                  <a:srgbClr val="8B0000"/>
                </a:solidFill>
              </a:rPr>
              <a:t>‘a’</a:t>
            </a:r>
          </a:p>
        </p:txBody>
      </p:sp>
      <p:sp>
        <p:nvSpPr>
          <p:cNvPr id="390185" name="Text Box 41"/>
          <p:cNvSpPr txBox="1">
            <a:spLocks noChangeArrowheads="1"/>
          </p:cNvSpPr>
          <p:nvPr>
            <p:custDataLst>
              <p:tags r:id="rId16"/>
            </p:custDataLst>
          </p:nvPr>
        </p:nvSpPr>
        <p:spPr bwMode="auto">
          <a:xfrm>
            <a:off x="7881938" y="2865438"/>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en-US" sz="2000" dirty="0">
                <a:solidFill>
                  <a:srgbClr val="8B0000"/>
                </a:solidFill>
              </a:rPr>
              <a:t>‘v’</a:t>
            </a:r>
          </a:p>
        </p:txBody>
      </p:sp>
      <p:sp>
        <p:nvSpPr>
          <p:cNvPr id="390186" name="Text Box 42"/>
          <p:cNvSpPr txBox="1">
            <a:spLocks noChangeArrowheads="1"/>
          </p:cNvSpPr>
          <p:nvPr>
            <p:custDataLst>
              <p:tags r:id="rId17"/>
            </p:custDataLst>
          </p:nvPr>
        </p:nvSpPr>
        <p:spPr bwMode="auto">
          <a:xfrm>
            <a:off x="7881938" y="3192463"/>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en-US" sz="2000" dirty="0">
                <a:solidFill>
                  <a:srgbClr val="8B0000"/>
                </a:solidFill>
              </a:rPr>
              <a:t>‘</a:t>
            </a:r>
            <a:r>
              <a:rPr lang="en-US" sz="2000" dirty="0" err="1">
                <a:solidFill>
                  <a:srgbClr val="8B0000"/>
                </a:solidFill>
              </a:rPr>
              <a:t>i</a:t>
            </a:r>
            <a:r>
              <a:rPr lang="en-US" sz="2000" dirty="0">
                <a:solidFill>
                  <a:srgbClr val="8B0000"/>
                </a:solidFill>
              </a:rPr>
              <a:t>’</a:t>
            </a:r>
          </a:p>
        </p:txBody>
      </p:sp>
      <p:sp>
        <p:nvSpPr>
          <p:cNvPr id="390187" name="Text Box 43"/>
          <p:cNvSpPr txBox="1">
            <a:spLocks noChangeArrowheads="1"/>
          </p:cNvSpPr>
          <p:nvPr>
            <p:custDataLst>
              <p:tags r:id="rId18"/>
            </p:custDataLst>
          </p:nvPr>
        </p:nvSpPr>
        <p:spPr bwMode="auto">
          <a:xfrm>
            <a:off x="7881938" y="3519488"/>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en-US" sz="2000" dirty="0">
                <a:solidFill>
                  <a:srgbClr val="8B0000"/>
                </a:solidFill>
              </a:rPr>
              <a:t>‘v’</a:t>
            </a:r>
          </a:p>
        </p:txBody>
      </p:sp>
      <p:sp>
        <p:nvSpPr>
          <p:cNvPr id="390188" name="Text Box 44"/>
          <p:cNvSpPr txBox="1">
            <a:spLocks noChangeArrowheads="1"/>
          </p:cNvSpPr>
          <p:nvPr>
            <p:custDataLst>
              <p:tags r:id="rId19"/>
            </p:custDataLst>
          </p:nvPr>
        </p:nvSpPr>
        <p:spPr bwMode="auto">
          <a:xfrm>
            <a:off x="7881938" y="3844925"/>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en-US" sz="2000" dirty="0">
                <a:solidFill>
                  <a:srgbClr val="8B0000"/>
                </a:solidFill>
              </a:rPr>
              <a:t>‘a’</a:t>
            </a:r>
          </a:p>
        </p:txBody>
      </p:sp>
      <p:sp>
        <p:nvSpPr>
          <p:cNvPr id="390189" name="Rectangle 45"/>
          <p:cNvSpPr>
            <a:spLocks noChangeArrowheads="1"/>
          </p:cNvSpPr>
          <p:nvPr>
            <p:custDataLst>
              <p:tags r:id="rId20"/>
            </p:custDataLst>
          </p:nvPr>
        </p:nvSpPr>
        <p:spPr bwMode="auto">
          <a:xfrm>
            <a:off x="7885113" y="4221163"/>
            <a:ext cx="503237" cy="647700"/>
          </a:xfrm>
          <a:prstGeom prst="rect">
            <a:avLst/>
          </a:prstGeom>
          <a:solidFill>
            <a:schemeClr val="accent1"/>
          </a:solidFill>
          <a:ln w="9525">
            <a:solidFill>
              <a:schemeClr val="tx1"/>
            </a:solidFill>
            <a:miter lim="800000"/>
            <a:headEnd/>
            <a:tailEnd/>
          </a:ln>
        </p:spPr>
        <p:txBody>
          <a:bodyPr wrap="none" anchor="ctr"/>
          <a:lstStyle/>
          <a:p>
            <a:endParaRPr lang="de-CH"/>
          </a:p>
        </p:txBody>
      </p:sp>
      <p:sp>
        <p:nvSpPr>
          <p:cNvPr id="390190" name="Line 46"/>
          <p:cNvSpPr>
            <a:spLocks noChangeShapeType="1"/>
          </p:cNvSpPr>
          <p:nvPr>
            <p:custDataLst>
              <p:tags r:id="rId21"/>
            </p:custDataLst>
          </p:nvPr>
        </p:nvSpPr>
        <p:spPr bwMode="auto">
          <a:xfrm>
            <a:off x="4716463" y="1989138"/>
            <a:ext cx="3095625" cy="0"/>
          </a:xfrm>
          <a:prstGeom prst="line">
            <a:avLst/>
          </a:prstGeom>
          <a:noFill/>
          <a:ln w="19050">
            <a:solidFill>
              <a:srgbClr val="990000"/>
            </a:solidFill>
            <a:round/>
            <a:headEnd/>
            <a:tailEnd type="triangle" w="med" len="med"/>
          </a:ln>
        </p:spPr>
        <p:txBody>
          <a:bodyPr/>
          <a:lstStyle/>
          <a:p>
            <a:endParaRPr lang="en-US"/>
          </a:p>
        </p:txBody>
      </p:sp>
      <p:sp>
        <p:nvSpPr>
          <p:cNvPr id="14360" name="Line 48"/>
          <p:cNvSpPr>
            <a:spLocks noChangeShapeType="1"/>
          </p:cNvSpPr>
          <p:nvPr>
            <p:custDataLst>
              <p:tags r:id="rId22"/>
            </p:custDataLst>
          </p:nvPr>
        </p:nvSpPr>
        <p:spPr bwMode="auto">
          <a:xfrm flipH="1">
            <a:off x="1300163" y="2536825"/>
            <a:ext cx="2005012" cy="0"/>
          </a:xfrm>
          <a:prstGeom prst="line">
            <a:avLst/>
          </a:prstGeom>
          <a:noFill/>
          <a:ln w="9525">
            <a:solidFill>
              <a:srgbClr val="006400"/>
            </a:solidFill>
            <a:round/>
            <a:headEnd/>
            <a:tailEnd type="triangle" w="med" len="med"/>
          </a:ln>
        </p:spPr>
        <p:txBody>
          <a:bodyPr/>
          <a:lstStyle/>
          <a:p>
            <a:endParaRPr lang="en-US"/>
          </a:p>
        </p:txBody>
      </p:sp>
      <p:sp>
        <p:nvSpPr>
          <p:cNvPr id="14361" name="Line 49"/>
          <p:cNvSpPr>
            <a:spLocks noChangeShapeType="1"/>
          </p:cNvSpPr>
          <p:nvPr>
            <p:custDataLst>
              <p:tags r:id="rId23"/>
            </p:custDataLst>
          </p:nvPr>
        </p:nvSpPr>
        <p:spPr bwMode="auto">
          <a:xfrm flipH="1">
            <a:off x="1371600" y="3035300"/>
            <a:ext cx="1933575" cy="0"/>
          </a:xfrm>
          <a:prstGeom prst="line">
            <a:avLst/>
          </a:prstGeom>
          <a:noFill/>
          <a:ln w="9525">
            <a:solidFill>
              <a:srgbClr val="3333FF"/>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90151"/>
                                        </p:tgtEl>
                                        <p:attrNameLst>
                                          <p:attrName>ppt_x</p:attrName>
                                        </p:attrNameLst>
                                      </p:cBhvr>
                                      <p:tavLst>
                                        <p:tav tm="0">
                                          <p:val>
                                            <p:strVal val="ppt_x"/>
                                          </p:val>
                                        </p:tav>
                                        <p:tav tm="100000">
                                          <p:val>
                                            <p:strVal val="ppt_x"/>
                                          </p:val>
                                        </p:tav>
                                      </p:tavLst>
                                    </p:anim>
                                    <p:anim calcmode="lin" valueType="num">
                                      <p:cBhvr additive="base">
                                        <p:cTn id="7" dur="500"/>
                                        <p:tgtEl>
                                          <p:spTgt spid="390151"/>
                                        </p:tgtEl>
                                        <p:attrNameLst>
                                          <p:attrName>ppt_y</p:attrName>
                                        </p:attrNameLst>
                                      </p:cBhvr>
                                      <p:tavLst>
                                        <p:tav tm="0">
                                          <p:val>
                                            <p:strVal val="ppt_y"/>
                                          </p:val>
                                        </p:tav>
                                        <p:tav tm="100000">
                                          <p:val>
                                            <p:strVal val="1+ppt_h/2"/>
                                          </p:val>
                                        </p:tav>
                                      </p:tavLst>
                                    </p:anim>
                                    <p:set>
                                      <p:cBhvr>
                                        <p:cTn id="8" dur="1" fill="hold">
                                          <p:stCondLst>
                                            <p:cond delay="499"/>
                                          </p:stCondLst>
                                        </p:cTn>
                                        <p:tgtEl>
                                          <p:spTgt spid="390151"/>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3901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018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01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018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01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018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018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018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018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019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1" nodeType="clickEffect">
                                  <p:stCondLst>
                                    <p:cond delay="0"/>
                                  </p:stCondLst>
                                  <p:childTnLst>
                                    <p:set>
                                      <p:cBhvr>
                                        <p:cTn id="32" dur="1" fill="hold">
                                          <p:stCondLst>
                                            <p:cond delay="0"/>
                                          </p:stCondLst>
                                        </p:cTn>
                                        <p:tgtEl>
                                          <p:spTgt spid="390151"/>
                                        </p:tgtEl>
                                        <p:attrNameLst>
                                          <p:attrName>style.visibility</p:attrName>
                                        </p:attrNameLst>
                                      </p:cBhvr>
                                      <p:to>
                                        <p:strVal val="visible"/>
                                      </p:to>
                                    </p:set>
                                    <p:anim calcmode="lin" valueType="num">
                                      <p:cBhvr>
                                        <p:cTn id="33" dur="1000" fill="hold"/>
                                        <p:tgtEl>
                                          <p:spTgt spid="390151"/>
                                        </p:tgtEl>
                                        <p:attrNameLst>
                                          <p:attrName>ppt_w</p:attrName>
                                        </p:attrNameLst>
                                      </p:cBhvr>
                                      <p:tavLst>
                                        <p:tav tm="0">
                                          <p:val>
                                            <p:strVal val="#ppt_w*0.70"/>
                                          </p:val>
                                        </p:tav>
                                        <p:tav tm="100000">
                                          <p:val>
                                            <p:strVal val="#ppt_w"/>
                                          </p:val>
                                        </p:tav>
                                      </p:tavLst>
                                    </p:anim>
                                    <p:anim calcmode="lin" valueType="num">
                                      <p:cBhvr>
                                        <p:cTn id="34" dur="1000" fill="hold"/>
                                        <p:tgtEl>
                                          <p:spTgt spid="390151"/>
                                        </p:tgtEl>
                                        <p:attrNameLst>
                                          <p:attrName>ppt_h</p:attrName>
                                        </p:attrNameLst>
                                      </p:cBhvr>
                                      <p:tavLst>
                                        <p:tav tm="0">
                                          <p:val>
                                            <p:strVal val="#ppt_h"/>
                                          </p:val>
                                        </p:tav>
                                        <p:tav tm="100000">
                                          <p:val>
                                            <p:strVal val="#ppt_h"/>
                                          </p:val>
                                        </p:tav>
                                      </p:tavLst>
                                    </p:anim>
                                    <p:animEffect transition="in" filter="fade">
                                      <p:cBhvr>
                                        <p:cTn id="35" dur="1000"/>
                                        <p:tgtEl>
                                          <p:spTgt spid="390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51" grpId="0"/>
      <p:bldP spid="390151" grpId="1"/>
      <p:bldP spid="390173" grpId="0" animBg="1"/>
      <p:bldP spid="390182" grpId="0" animBg="1"/>
      <p:bldP spid="390183" grpId="0" animBg="1"/>
      <p:bldP spid="390184" grpId="0" animBg="1"/>
      <p:bldP spid="390185" grpId="0" animBg="1"/>
      <p:bldP spid="390186" grpId="0" animBg="1"/>
      <p:bldP spid="390187" grpId="0" animBg="1"/>
      <p:bldP spid="390188" grpId="0" animBg="1"/>
      <p:bldP spid="390189" grpId="0" animBg="1"/>
      <p:bldP spid="39019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body" idx="1"/>
            <p:custDataLst>
              <p:tags r:id="rId1"/>
            </p:custDataLst>
          </p:nvPr>
        </p:nvSpPr>
        <p:spPr>
          <a:xfrm>
            <a:off x="468313" y="981075"/>
            <a:ext cx="8424862" cy="5472113"/>
          </a:xfrm>
        </p:spPr>
        <p:txBody>
          <a:bodyPr/>
          <a:lstStyle/>
          <a:p>
            <a:pPr eaLnBrk="1" hangingPunct="1">
              <a:lnSpc>
                <a:spcPct val="80000"/>
              </a:lnSpc>
              <a:spcBef>
                <a:spcPts val="200"/>
              </a:spcBef>
            </a:pPr>
            <a:r>
              <a:rPr lang="de-CH" sz="1800" b="1" noProof="0" dirty="0" err="1" smtClean="0">
                <a:solidFill>
                  <a:schemeClr val="accent2"/>
                </a:solidFill>
              </a:rPr>
              <a:t>class</a:t>
            </a:r>
            <a:endParaRPr lang="de-CH" sz="1800" b="1" noProof="0" dirty="0" smtClean="0">
              <a:solidFill>
                <a:schemeClr val="accent2"/>
              </a:solidFill>
            </a:endParaRPr>
          </a:p>
          <a:p>
            <a:pPr eaLnBrk="1" hangingPunct="1">
              <a:lnSpc>
                <a:spcPct val="80000"/>
              </a:lnSpc>
              <a:spcBef>
                <a:spcPts val="200"/>
              </a:spcBef>
            </a:pPr>
            <a:r>
              <a:rPr lang="de-CH" sz="1800" i="1" noProof="0" dirty="0" smtClean="0">
                <a:solidFill>
                  <a:srgbClr val="3333FF"/>
                </a:solidFill>
              </a:rPr>
              <a:t>	POSITION</a:t>
            </a:r>
          </a:p>
          <a:p>
            <a:pPr eaLnBrk="1" hangingPunct="1">
              <a:lnSpc>
                <a:spcPct val="80000"/>
              </a:lnSpc>
              <a:spcBef>
                <a:spcPts val="200"/>
              </a:spcBef>
            </a:pPr>
            <a:r>
              <a:rPr lang="de-CH" sz="1800" b="1" noProof="0" dirty="0" err="1" smtClean="0">
                <a:solidFill>
                  <a:schemeClr val="accent2"/>
                </a:solidFill>
              </a:rPr>
              <a:t>feature</a:t>
            </a:r>
            <a:r>
              <a:rPr lang="de-CH" sz="1800" noProof="0" dirty="0" smtClean="0">
                <a:solidFill>
                  <a:schemeClr val="accent2"/>
                </a:solidFill>
              </a:rPr>
              <a:t> </a:t>
            </a:r>
            <a:r>
              <a:rPr lang="de-CH" sz="1800" dirty="0" smtClean="0">
                <a:solidFill>
                  <a:srgbClr val="8B0000"/>
                </a:solidFill>
              </a:rPr>
              <a:t>-- Zugriff</a:t>
            </a:r>
            <a:r>
              <a:rPr lang="de-CH" sz="1800" noProof="0" dirty="0" smtClean="0">
                <a:solidFill>
                  <a:schemeClr val="accent2"/>
                </a:solidFill>
              </a:rPr>
              <a:t/>
            </a:r>
            <a:br>
              <a:rPr lang="de-CH" sz="1800" noProof="0" dirty="0" smtClean="0">
                <a:solidFill>
                  <a:schemeClr val="accent2"/>
                </a:solidFill>
              </a:rPr>
            </a:br>
            <a:endParaRPr lang="de-CH" sz="1800" noProof="0" dirty="0" smtClean="0">
              <a:solidFill>
                <a:schemeClr val="accent2"/>
              </a:solidFill>
            </a:endParaRPr>
          </a:p>
          <a:p>
            <a:pPr eaLnBrk="1" hangingPunct="1">
              <a:lnSpc>
                <a:spcPct val="30000"/>
              </a:lnSpc>
              <a:spcBef>
                <a:spcPts val="200"/>
              </a:spcBef>
            </a:pPr>
            <a:r>
              <a:rPr lang="de-CH" sz="1800" noProof="0" dirty="0" smtClean="0">
                <a:solidFill>
                  <a:schemeClr val="accent2"/>
                </a:solidFill>
              </a:rPr>
              <a:t>	 </a:t>
            </a:r>
            <a:r>
              <a:rPr lang="de-CH" sz="1800" i="1" noProof="0" dirty="0" smtClean="0"/>
              <a:t>x</a:t>
            </a:r>
            <a:r>
              <a:rPr lang="de-CH" sz="1400" i="1" noProof="0" dirty="0" smtClean="0"/>
              <a:t> </a:t>
            </a:r>
            <a:r>
              <a:rPr lang="de-CH" sz="1800" noProof="0" dirty="0" smtClean="0"/>
              <a:t>:</a:t>
            </a:r>
            <a:r>
              <a:rPr lang="de-CH" sz="1800" i="1" noProof="0" dirty="0" smtClean="0"/>
              <a:t> REAL</a:t>
            </a:r>
            <a:endParaRPr lang="de-CH" sz="1800" i="1" noProof="0" dirty="0" smtClean="0">
              <a:solidFill>
                <a:srgbClr val="3333FF"/>
              </a:solidFill>
            </a:endParaRPr>
          </a:p>
          <a:p>
            <a:pPr eaLnBrk="1" hangingPunct="1">
              <a:lnSpc>
                <a:spcPct val="80000"/>
              </a:lnSpc>
              <a:spcBef>
                <a:spcPts val="200"/>
              </a:spcBef>
            </a:pPr>
            <a:r>
              <a:rPr lang="de-CH" sz="1800" noProof="0" dirty="0" smtClean="0">
                <a:solidFill>
                  <a:srgbClr val="8B0000"/>
                </a:solidFill>
              </a:rPr>
              <a:t>		-- Horizontale Position</a:t>
            </a:r>
          </a:p>
          <a:p>
            <a:pPr eaLnBrk="1" hangingPunct="1">
              <a:lnSpc>
                <a:spcPct val="80000"/>
              </a:lnSpc>
              <a:spcBef>
                <a:spcPts val="200"/>
              </a:spcBef>
            </a:pPr>
            <a:r>
              <a:rPr lang="de-CH" sz="1800" noProof="0" dirty="0" smtClean="0">
                <a:solidFill>
                  <a:schemeClr val="accent2"/>
                </a:solidFill>
              </a:rPr>
              <a:t>	 </a:t>
            </a:r>
            <a:r>
              <a:rPr lang="de-CH" sz="1800" i="1" noProof="0" dirty="0" smtClean="0"/>
              <a:t>y</a:t>
            </a:r>
            <a:r>
              <a:rPr lang="de-CH" sz="1400" noProof="0" dirty="0" smtClean="0"/>
              <a:t> </a:t>
            </a:r>
            <a:r>
              <a:rPr lang="de-CH" sz="1800" noProof="0" dirty="0" smtClean="0"/>
              <a:t>:</a:t>
            </a:r>
            <a:r>
              <a:rPr lang="de-CH" sz="1800" i="1" noProof="0" dirty="0" smtClean="0"/>
              <a:t> REAL</a:t>
            </a:r>
            <a:endParaRPr lang="de-CH" sz="1800" i="1" noProof="0" dirty="0" smtClean="0">
              <a:solidFill>
                <a:srgbClr val="3333FF"/>
              </a:solidFill>
            </a:endParaRPr>
          </a:p>
          <a:p>
            <a:pPr eaLnBrk="1" hangingPunct="1">
              <a:lnSpc>
                <a:spcPct val="80000"/>
              </a:lnSpc>
              <a:spcBef>
                <a:spcPts val="200"/>
              </a:spcBef>
            </a:pPr>
            <a:r>
              <a:rPr lang="de-CH" sz="1800" noProof="0" dirty="0" smtClean="0">
                <a:solidFill>
                  <a:srgbClr val="990000"/>
                </a:solidFill>
              </a:rPr>
              <a:t>		</a:t>
            </a:r>
            <a:r>
              <a:rPr lang="de-CH" sz="1800" noProof="0" smtClean="0">
                <a:solidFill>
                  <a:srgbClr val="990000"/>
                </a:solidFill>
              </a:rPr>
              <a:t>-- </a:t>
            </a:r>
            <a:r>
              <a:rPr lang="de-CH" sz="1800" noProof="0" smtClean="0">
                <a:solidFill>
                  <a:srgbClr val="990000"/>
                </a:solidFill>
              </a:rPr>
              <a:t>Vertikale </a:t>
            </a:r>
            <a:r>
              <a:rPr lang="de-CH" sz="1800" noProof="0" dirty="0" smtClean="0">
                <a:solidFill>
                  <a:srgbClr val="990000"/>
                </a:solidFill>
              </a:rPr>
              <a:t>Position</a:t>
            </a:r>
          </a:p>
          <a:p>
            <a:pPr eaLnBrk="1" hangingPunct="1">
              <a:lnSpc>
                <a:spcPct val="80000"/>
              </a:lnSpc>
              <a:spcBef>
                <a:spcPts val="200"/>
              </a:spcBef>
            </a:pPr>
            <a:r>
              <a:rPr lang="de-CH" sz="1800" b="1" noProof="0" dirty="0" err="1" smtClean="0">
                <a:solidFill>
                  <a:schemeClr val="bg1"/>
                </a:solidFill>
              </a:rPr>
              <a:t>feature</a:t>
            </a:r>
            <a:r>
              <a:rPr lang="de-CH" sz="1800" noProof="0" dirty="0" smtClean="0">
                <a:solidFill>
                  <a:schemeClr val="bg1"/>
                </a:solidFill>
              </a:rPr>
              <a:t> – Element </a:t>
            </a:r>
            <a:r>
              <a:rPr lang="de-CH" sz="1800" noProof="0" dirty="0" err="1" smtClean="0">
                <a:solidFill>
                  <a:schemeClr val="bg1"/>
                </a:solidFill>
              </a:rPr>
              <a:t>change</a:t>
            </a:r>
            <a:endParaRPr lang="de-CH" sz="1800" noProof="0" dirty="0" smtClean="0">
              <a:solidFill>
                <a:schemeClr val="bg1"/>
              </a:solidFill>
            </a:endParaRPr>
          </a:p>
          <a:p>
            <a:pPr eaLnBrk="1" hangingPunct="1">
              <a:lnSpc>
                <a:spcPct val="80000"/>
              </a:lnSpc>
              <a:spcBef>
                <a:spcPts val="200"/>
              </a:spcBef>
            </a:pPr>
            <a:r>
              <a:rPr lang="de-CH" sz="1800" i="1" noProof="0" dirty="0" smtClean="0">
                <a:solidFill>
                  <a:schemeClr val="bg1"/>
                </a:solidFill>
              </a:rPr>
              <a:t>	</a:t>
            </a:r>
            <a:r>
              <a:rPr lang="de-CH" sz="1800" i="1" noProof="0" dirty="0" err="1" smtClean="0">
                <a:solidFill>
                  <a:schemeClr val="bg1"/>
                </a:solidFill>
              </a:rPr>
              <a:t>set_position</a:t>
            </a:r>
            <a:r>
              <a:rPr lang="de-CH" sz="1800" i="1" noProof="0" dirty="0" smtClean="0">
                <a:solidFill>
                  <a:schemeClr val="bg1"/>
                </a:solidFill>
              </a:rPr>
              <a:t> </a:t>
            </a:r>
            <a:r>
              <a:rPr lang="de-CH" sz="1800" i="1" noProof="0" dirty="0" smtClean="0">
                <a:solidFill>
                  <a:schemeClr val="bg1"/>
                </a:solidFill>
              </a:rPr>
              <a:t>(</a:t>
            </a:r>
            <a:r>
              <a:rPr lang="de-CH" sz="1800" i="1" noProof="0" dirty="0" err="1" smtClean="0">
                <a:solidFill>
                  <a:schemeClr val="bg1"/>
                </a:solidFill>
              </a:rPr>
              <a:t>xwert</a:t>
            </a:r>
            <a:r>
              <a:rPr lang="de-CH" sz="1800" i="1" noProof="0" dirty="0" smtClean="0">
                <a:solidFill>
                  <a:schemeClr val="bg1"/>
                </a:solidFill>
              </a:rPr>
              <a:t>, </a:t>
            </a:r>
            <a:r>
              <a:rPr lang="de-CH" sz="1800" i="1" noProof="0" dirty="0" err="1" smtClean="0">
                <a:solidFill>
                  <a:schemeClr val="bg1"/>
                </a:solidFill>
              </a:rPr>
              <a:t>ywert</a:t>
            </a:r>
            <a:r>
              <a:rPr lang="de-CH" sz="1800" i="1" noProof="0" dirty="0" smtClean="0">
                <a:solidFill>
                  <a:schemeClr val="bg1"/>
                </a:solidFill>
              </a:rPr>
              <a:t>: </a:t>
            </a:r>
            <a:r>
              <a:rPr lang="de-CH" sz="1800" i="1" noProof="0" dirty="0" smtClean="0">
                <a:solidFill>
                  <a:schemeClr val="bg1"/>
                </a:solidFill>
              </a:rPr>
              <a:t>REAL)</a:t>
            </a:r>
            <a:endParaRPr lang="de-CH" sz="1800" b="1" noProof="0" dirty="0" smtClean="0">
              <a:solidFill>
                <a:schemeClr val="bg1"/>
              </a:solidFill>
            </a:endParaRPr>
          </a:p>
          <a:p>
            <a:pPr eaLnBrk="1" hangingPunct="1">
              <a:lnSpc>
                <a:spcPct val="80000"/>
              </a:lnSpc>
              <a:spcBef>
                <a:spcPts val="200"/>
              </a:spcBef>
            </a:pPr>
            <a:r>
              <a:rPr lang="de-CH" sz="1800" i="1" noProof="0" dirty="0" smtClean="0">
                <a:solidFill>
                  <a:schemeClr val="bg1"/>
                </a:solidFill>
              </a:rPr>
              <a:t>			</a:t>
            </a:r>
            <a:r>
              <a:rPr lang="de-CH" sz="1800" noProof="0" dirty="0" smtClean="0">
                <a:solidFill>
                  <a:schemeClr val="bg1"/>
                </a:solidFill>
              </a:rPr>
              <a:t>-- Set </a:t>
            </a:r>
            <a:r>
              <a:rPr lang="de-CH" sz="1800" noProof="0" dirty="0" err="1" smtClean="0">
                <a:solidFill>
                  <a:schemeClr val="bg1"/>
                </a:solidFill>
              </a:rPr>
              <a:t>coordinates</a:t>
            </a:r>
            <a:r>
              <a:rPr lang="de-CH" sz="1800" noProof="0" dirty="0" smtClean="0">
                <a:solidFill>
                  <a:schemeClr val="bg1"/>
                </a:solidFill>
              </a:rPr>
              <a:t> </a:t>
            </a:r>
            <a:r>
              <a:rPr lang="de-CH" sz="1800" noProof="0" dirty="0" err="1" smtClean="0">
                <a:solidFill>
                  <a:schemeClr val="bg1"/>
                </a:solidFill>
              </a:rPr>
              <a:t>to</a:t>
            </a:r>
            <a:r>
              <a:rPr lang="de-CH" sz="1800" noProof="0" dirty="0" smtClean="0">
                <a:solidFill>
                  <a:schemeClr val="bg1"/>
                </a:solidFill>
              </a:rPr>
              <a:t> </a:t>
            </a:r>
            <a:r>
              <a:rPr lang="de-CH" sz="1800" noProof="0" dirty="0" smtClean="0">
                <a:solidFill>
                  <a:schemeClr val="bg1"/>
                </a:solidFill>
              </a:rPr>
              <a:t>(</a:t>
            </a:r>
            <a:r>
              <a:rPr lang="de-CH" sz="1800" i="1" noProof="0" dirty="0" smtClean="0">
                <a:solidFill>
                  <a:schemeClr val="bg1"/>
                </a:solidFill>
              </a:rPr>
              <a:t>`</a:t>
            </a:r>
            <a:r>
              <a:rPr lang="de-CH" sz="1800" i="1" noProof="0" dirty="0" err="1" smtClean="0">
                <a:solidFill>
                  <a:schemeClr val="bg1"/>
                </a:solidFill>
              </a:rPr>
              <a:t>xwert</a:t>
            </a:r>
            <a:r>
              <a:rPr lang="de-CH" sz="1800" i="1" noProof="0" dirty="0" smtClean="0">
                <a:solidFill>
                  <a:schemeClr val="bg1"/>
                </a:solidFill>
              </a:rPr>
              <a:t>', `</a:t>
            </a:r>
            <a:r>
              <a:rPr lang="de-CH" sz="1800" i="1" noProof="0" dirty="0" err="1" smtClean="0">
                <a:solidFill>
                  <a:schemeClr val="bg1"/>
                </a:solidFill>
              </a:rPr>
              <a:t>ywert</a:t>
            </a:r>
            <a:r>
              <a:rPr lang="de-CH" sz="1800" i="1" noProof="0" dirty="0" smtClean="0">
                <a:solidFill>
                  <a:schemeClr val="bg1"/>
                </a:solidFill>
              </a:rPr>
              <a:t>'</a:t>
            </a:r>
            <a:r>
              <a:rPr lang="de-CH" sz="1800" noProof="0" dirty="0" smtClean="0">
                <a:solidFill>
                  <a:schemeClr val="bg1"/>
                </a:solidFill>
              </a:rPr>
              <a:t>).</a:t>
            </a:r>
            <a:endParaRPr lang="de-CH" sz="1800" noProof="0" dirty="0" smtClean="0">
              <a:solidFill>
                <a:schemeClr val="bg1"/>
              </a:solidFill>
            </a:endParaRPr>
          </a:p>
          <a:p>
            <a:pPr eaLnBrk="1" hangingPunct="1">
              <a:lnSpc>
                <a:spcPct val="80000"/>
              </a:lnSpc>
              <a:spcBef>
                <a:spcPts val="200"/>
              </a:spcBef>
            </a:pPr>
            <a:r>
              <a:rPr lang="de-CH" sz="1800" i="1" noProof="0" dirty="0" smtClean="0">
                <a:solidFill>
                  <a:schemeClr val="bg1"/>
                </a:solidFill>
              </a:rPr>
              <a:t>		</a:t>
            </a:r>
            <a:r>
              <a:rPr lang="de-CH" sz="1800" b="1" noProof="0" dirty="0" err="1" smtClean="0">
                <a:solidFill>
                  <a:schemeClr val="bg1"/>
                </a:solidFill>
              </a:rPr>
              <a:t>require</a:t>
            </a:r>
            <a:endParaRPr lang="de-CH" sz="1800" b="1" noProof="0" dirty="0" smtClean="0">
              <a:solidFill>
                <a:schemeClr val="bg1"/>
              </a:solidFill>
            </a:endParaRPr>
          </a:p>
          <a:p>
            <a:pPr eaLnBrk="1" hangingPunct="1">
              <a:lnSpc>
                <a:spcPct val="80000"/>
              </a:lnSpc>
              <a:spcBef>
                <a:spcPts val="200"/>
              </a:spcBef>
            </a:pPr>
            <a:r>
              <a:rPr lang="de-CH" sz="1800" i="1" noProof="0" dirty="0" smtClean="0">
                <a:solidFill>
                  <a:schemeClr val="bg1"/>
                </a:solidFill>
              </a:rPr>
              <a:t>			</a:t>
            </a:r>
            <a:r>
              <a:rPr lang="de-CH" sz="1800" i="1" noProof="0" dirty="0" err="1" smtClean="0">
                <a:solidFill>
                  <a:schemeClr val="bg1"/>
                </a:solidFill>
              </a:rPr>
              <a:t>x_nicht_negativ</a:t>
            </a:r>
            <a:r>
              <a:rPr lang="de-CH" sz="1800" i="1" noProof="0" dirty="0" smtClean="0">
                <a:solidFill>
                  <a:schemeClr val="bg1"/>
                </a:solidFill>
              </a:rPr>
              <a:t>: </a:t>
            </a:r>
            <a:r>
              <a:rPr lang="de-CH" sz="1800" i="1" noProof="0" dirty="0" err="1" smtClean="0">
                <a:solidFill>
                  <a:schemeClr val="bg1"/>
                </a:solidFill>
              </a:rPr>
              <a:t>xwert</a:t>
            </a:r>
            <a:r>
              <a:rPr lang="de-CH" sz="1800" i="1" noProof="0" dirty="0" smtClean="0">
                <a:solidFill>
                  <a:schemeClr val="bg1"/>
                </a:solidFill>
              </a:rPr>
              <a:t> </a:t>
            </a:r>
            <a:r>
              <a:rPr lang="de-CH" sz="1800" i="1" noProof="0" dirty="0" smtClean="0">
                <a:solidFill>
                  <a:schemeClr val="bg1"/>
                </a:solidFill>
              </a:rPr>
              <a:t>&gt;= 0</a:t>
            </a:r>
          </a:p>
          <a:p>
            <a:pPr eaLnBrk="1" hangingPunct="1">
              <a:lnSpc>
                <a:spcPct val="80000"/>
              </a:lnSpc>
              <a:spcBef>
                <a:spcPts val="200"/>
              </a:spcBef>
            </a:pPr>
            <a:r>
              <a:rPr lang="de-CH" sz="1800" i="1" noProof="0" dirty="0" smtClean="0">
                <a:solidFill>
                  <a:schemeClr val="bg1"/>
                </a:solidFill>
              </a:rPr>
              <a:t>			</a:t>
            </a:r>
            <a:r>
              <a:rPr lang="de-CH" sz="1800" i="1" noProof="0" dirty="0" err="1" smtClean="0">
                <a:solidFill>
                  <a:schemeClr val="bg1"/>
                </a:solidFill>
              </a:rPr>
              <a:t>y_nicht_negativ</a:t>
            </a:r>
            <a:r>
              <a:rPr lang="de-CH" sz="1800" i="1" noProof="0" dirty="0" smtClean="0">
                <a:solidFill>
                  <a:schemeClr val="bg1"/>
                </a:solidFill>
              </a:rPr>
              <a:t>: </a:t>
            </a:r>
            <a:r>
              <a:rPr lang="de-CH" sz="1800" i="1" noProof="0" dirty="0" err="1" smtClean="0">
                <a:solidFill>
                  <a:schemeClr val="bg1"/>
                </a:solidFill>
              </a:rPr>
              <a:t>ywert</a:t>
            </a:r>
            <a:r>
              <a:rPr lang="de-CH" sz="1800" i="1" noProof="0" dirty="0" smtClean="0">
                <a:solidFill>
                  <a:schemeClr val="bg1"/>
                </a:solidFill>
              </a:rPr>
              <a:t> </a:t>
            </a:r>
            <a:r>
              <a:rPr lang="de-CH" sz="1800" i="1" noProof="0" dirty="0" smtClean="0">
                <a:solidFill>
                  <a:schemeClr val="bg1"/>
                </a:solidFill>
              </a:rPr>
              <a:t>&gt;= 0</a:t>
            </a:r>
          </a:p>
          <a:p>
            <a:pPr eaLnBrk="1" hangingPunct="1">
              <a:lnSpc>
                <a:spcPct val="80000"/>
              </a:lnSpc>
              <a:spcBef>
                <a:spcPts val="200"/>
              </a:spcBef>
            </a:pPr>
            <a:r>
              <a:rPr lang="de-CH" sz="1800" i="1" noProof="0" dirty="0" smtClean="0">
                <a:solidFill>
                  <a:schemeClr val="bg1"/>
                </a:solidFill>
              </a:rPr>
              <a:t>		</a:t>
            </a:r>
            <a:r>
              <a:rPr lang="de-CH" sz="1800" b="1" noProof="0" dirty="0" smtClean="0">
                <a:solidFill>
                  <a:schemeClr val="bg1"/>
                </a:solidFill>
              </a:rPr>
              <a:t>do</a:t>
            </a:r>
          </a:p>
          <a:p>
            <a:pPr eaLnBrk="1" hangingPunct="1">
              <a:lnSpc>
                <a:spcPct val="80000"/>
              </a:lnSpc>
              <a:spcBef>
                <a:spcPts val="200"/>
              </a:spcBef>
            </a:pPr>
            <a:r>
              <a:rPr lang="de-CH" sz="1800" i="1" noProof="0" dirty="0" smtClean="0">
                <a:solidFill>
                  <a:schemeClr val="bg1"/>
                </a:solidFill>
              </a:rPr>
              <a:t>			x </a:t>
            </a:r>
            <a:r>
              <a:rPr lang="de-CH" sz="1800" noProof="0" dirty="0" smtClean="0">
                <a:solidFill>
                  <a:schemeClr val="bg1"/>
                </a:solidFill>
              </a:rPr>
              <a:t>:=</a:t>
            </a:r>
            <a:r>
              <a:rPr lang="de-CH" sz="1800" i="1" noProof="0" dirty="0" smtClean="0">
                <a:solidFill>
                  <a:schemeClr val="bg1"/>
                </a:solidFill>
              </a:rPr>
              <a:t> </a:t>
            </a:r>
            <a:r>
              <a:rPr lang="de-CH" sz="1800" i="1" noProof="0" dirty="0" err="1" smtClean="0">
                <a:solidFill>
                  <a:schemeClr val="bg1"/>
                </a:solidFill>
              </a:rPr>
              <a:t>xwert</a:t>
            </a:r>
            <a:endParaRPr lang="de-CH" sz="1800" i="1" noProof="0" dirty="0" smtClean="0">
              <a:solidFill>
                <a:schemeClr val="bg1"/>
              </a:solidFill>
            </a:endParaRPr>
          </a:p>
          <a:p>
            <a:pPr eaLnBrk="1" hangingPunct="1">
              <a:lnSpc>
                <a:spcPct val="80000"/>
              </a:lnSpc>
              <a:spcBef>
                <a:spcPts val="200"/>
              </a:spcBef>
            </a:pPr>
            <a:r>
              <a:rPr lang="de-CH" sz="1800" i="1" noProof="0" dirty="0" smtClean="0">
                <a:solidFill>
                  <a:schemeClr val="bg1"/>
                </a:solidFill>
              </a:rPr>
              <a:t>			y </a:t>
            </a:r>
            <a:r>
              <a:rPr lang="de-CH" sz="1800" noProof="0" dirty="0" smtClean="0">
                <a:solidFill>
                  <a:schemeClr val="bg1"/>
                </a:solidFill>
              </a:rPr>
              <a:t>:=</a:t>
            </a:r>
            <a:r>
              <a:rPr lang="de-CH" sz="1800" i="1" noProof="0" dirty="0" smtClean="0">
                <a:solidFill>
                  <a:schemeClr val="bg1"/>
                </a:solidFill>
              </a:rPr>
              <a:t> </a:t>
            </a:r>
            <a:r>
              <a:rPr lang="de-CH" sz="1800" i="1" noProof="0" dirty="0" err="1" smtClean="0">
                <a:solidFill>
                  <a:schemeClr val="bg1"/>
                </a:solidFill>
              </a:rPr>
              <a:t>ywert</a:t>
            </a:r>
            <a:endParaRPr lang="de-CH" sz="1800" i="1" noProof="0" dirty="0" smtClean="0">
              <a:solidFill>
                <a:schemeClr val="bg1"/>
              </a:solidFill>
            </a:endParaRPr>
          </a:p>
          <a:p>
            <a:pPr eaLnBrk="1" hangingPunct="1">
              <a:lnSpc>
                <a:spcPct val="80000"/>
              </a:lnSpc>
              <a:spcBef>
                <a:spcPts val="200"/>
              </a:spcBef>
            </a:pPr>
            <a:r>
              <a:rPr lang="de-CH" sz="1800" i="1" noProof="0" dirty="0" smtClean="0">
                <a:solidFill>
                  <a:schemeClr val="bg1"/>
                </a:solidFill>
              </a:rPr>
              <a:t>		</a:t>
            </a:r>
            <a:r>
              <a:rPr lang="de-CH" sz="1800" b="1" noProof="0" dirty="0" err="1" smtClean="0">
                <a:solidFill>
                  <a:schemeClr val="bg1"/>
                </a:solidFill>
              </a:rPr>
              <a:t>ensure</a:t>
            </a:r>
            <a:endParaRPr lang="de-CH" sz="1800" b="1" noProof="0" dirty="0" smtClean="0">
              <a:solidFill>
                <a:schemeClr val="bg1"/>
              </a:solidFill>
            </a:endParaRPr>
          </a:p>
          <a:p>
            <a:pPr eaLnBrk="1" hangingPunct="1">
              <a:lnSpc>
                <a:spcPct val="80000"/>
              </a:lnSpc>
              <a:spcBef>
                <a:spcPts val="200"/>
              </a:spcBef>
            </a:pPr>
            <a:r>
              <a:rPr lang="de-CH" sz="1800" i="1" noProof="0" dirty="0" smtClean="0">
                <a:solidFill>
                  <a:schemeClr val="bg1"/>
                </a:solidFill>
              </a:rPr>
              <a:t>			</a:t>
            </a:r>
            <a:r>
              <a:rPr lang="de-CH" sz="1800" i="1" noProof="0" dirty="0" err="1" smtClean="0">
                <a:solidFill>
                  <a:schemeClr val="bg1"/>
                </a:solidFill>
              </a:rPr>
              <a:t>x_gesetzt</a:t>
            </a:r>
            <a:r>
              <a:rPr lang="de-CH" sz="1800" i="1" noProof="0" dirty="0" smtClean="0">
                <a:solidFill>
                  <a:schemeClr val="bg1"/>
                </a:solidFill>
              </a:rPr>
              <a:t>: </a:t>
            </a:r>
            <a:r>
              <a:rPr lang="de-CH" sz="1800" i="1" noProof="0" dirty="0" smtClean="0">
                <a:solidFill>
                  <a:schemeClr val="bg1"/>
                </a:solidFill>
              </a:rPr>
              <a:t>x = </a:t>
            </a:r>
            <a:r>
              <a:rPr lang="de-CH" sz="1800" i="1" noProof="0" dirty="0" err="1" smtClean="0">
                <a:solidFill>
                  <a:schemeClr val="bg1"/>
                </a:solidFill>
              </a:rPr>
              <a:t>xwert</a:t>
            </a:r>
            <a:endParaRPr lang="de-CH" sz="1800" i="1" noProof="0" dirty="0" smtClean="0">
              <a:solidFill>
                <a:schemeClr val="bg1"/>
              </a:solidFill>
            </a:endParaRPr>
          </a:p>
          <a:p>
            <a:pPr eaLnBrk="1" hangingPunct="1">
              <a:lnSpc>
                <a:spcPct val="80000"/>
              </a:lnSpc>
              <a:spcBef>
                <a:spcPts val="200"/>
              </a:spcBef>
            </a:pPr>
            <a:r>
              <a:rPr lang="de-CH" sz="1800" i="1" noProof="0" dirty="0" smtClean="0">
                <a:solidFill>
                  <a:schemeClr val="bg1"/>
                </a:solidFill>
              </a:rPr>
              <a:t>			</a:t>
            </a:r>
            <a:r>
              <a:rPr lang="de-CH" sz="1800" i="1" noProof="0" dirty="0" err="1" smtClean="0">
                <a:solidFill>
                  <a:schemeClr val="bg1"/>
                </a:solidFill>
              </a:rPr>
              <a:t>y_gesetzt</a:t>
            </a:r>
            <a:r>
              <a:rPr lang="de-CH" sz="1800" i="1" noProof="0" dirty="0" smtClean="0">
                <a:solidFill>
                  <a:schemeClr val="bg1"/>
                </a:solidFill>
              </a:rPr>
              <a:t>: </a:t>
            </a:r>
            <a:r>
              <a:rPr lang="de-CH" sz="1800" i="1" noProof="0" dirty="0" smtClean="0">
                <a:solidFill>
                  <a:schemeClr val="bg1"/>
                </a:solidFill>
              </a:rPr>
              <a:t>y = </a:t>
            </a:r>
            <a:r>
              <a:rPr lang="de-CH" sz="1800" i="1" noProof="0" dirty="0" err="1" smtClean="0">
                <a:solidFill>
                  <a:schemeClr val="bg1"/>
                </a:solidFill>
              </a:rPr>
              <a:t>ywert</a:t>
            </a:r>
            <a:endParaRPr lang="de-CH" sz="1800" i="1" noProof="0" dirty="0" smtClean="0">
              <a:solidFill>
                <a:schemeClr val="bg1"/>
              </a:solidFill>
            </a:endParaRPr>
          </a:p>
          <a:p>
            <a:pPr eaLnBrk="1" hangingPunct="1">
              <a:lnSpc>
                <a:spcPct val="80000"/>
              </a:lnSpc>
              <a:spcBef>
                <a:spcPts val="200"/>
              </a:spcBef>
            </a:pPr>
            <a:r>
              <a:rPr lang="de-CH" sz="1800" i="1" noProof="0" dirty="0" smtClean="0">
                <a:solidFill>
                  <a:schemeClr val="bg1"/>
                </a:solidFill>
              </a:rPr>
              <a:t>		</a:t>
            </a:r>
            <a:r>
              <a:rPr lang="de-CH" sz="1800" b="1" noProof="0" dirty="0" smtClean="0">
                <a:solidFill>
                  <a:schemeClr val="bg1"/>
                </a:solidFill>
              </a:rPr>
              <a:t>end</a:t>
            </a:r>
          </a:p>
          <a:p>
            <a:pPr eaLnBrk="1" hangingPunct="1">
              <a:lnSpc>
                <a:spcPct val="80000"/>
              </a:lnSpc>
              <a:spcBef>
                <a:spcPts val="200"/>
              </a:spcBef>
            </a:pPr>
            <a:r>
              <a:rPr lang="de-CH" sz="1800" b="1" noProof="0" dirty="0" smtClean="0">
                <a:solidFill>
                  <a:schemeClr val="accent2"/>
                </a:solidFill>
              </a:rPr>
              <a:t>end</a:t>
            </a:r>
          </a:p>
        </p:txBody>
      </p:sp>
      <p:sp>
        <p:nvSpPr>
          <p:cNvPr id="11" name="Rectangle 4"/>
          <p:cNvSpPr>
            <a:spLocks noChangeArrowheads="1"/>
          </p:cNvSpPr>
          <p:nvPr>
            <p:custDataLst>
              <p:tags r:id="rId2"/>
            </p:custDataLst>
          </p:nvPr>
        </p:nvSpPr>
        <p:spPr bwMode="auto">
          <a:xfrm>
            <a:off x="5062044" y="4534431"/>
            <a:ext cx="3771060" cy="833097"/>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pPr>
            <a:r>
              <a:rPr lang="de-CH" dirty="0" smtClean="0"/>
              <a:t>Attribute sind Features der Klasse.</a:t>
            </a:r>
          </a:p>
          <a:p>
            <a:pPr defTabSz="528638" eaLnBrk="0" hangingPunct="0">
              <a:spcBef>
                <a:spcPct val="20000"/>
              </a:spcBef>
              <a:buFont typeface="Wingdings" pitchFamily="2" charset="2"/>
              <a:buNone/>
            </a:pPr>
            <a:endParaRPr lang="de-CH" b="1" dirty="0">
              <a:solidFill>
                <a:schemeClr val="accent2"/>
              </a:solidFill>
            </a:endParaRPr>
          </a:p>
        </p:txBody>
      </p:sp>
      <p:sp>
        <p:nvSpPr>
          <p:cNvPr id="9" name="Rounded Rectangular Callout 8"/>
          <p:cNvSpPr/>
          <p:nvPr/>
        </p:nvSpPr>
        <p:spPr bwMode="auto">
          <a:xfrm>
            <a:off x="5586899" y="2102499"/>
            <a:ext cx="2773329" cy="521829"/>
          </a:xfrm>
          <a:prstGeom prst="wedgeRoundRectCallout">
            <a:avLst>
              <a:gd name="adj1" fmla="val -159111"/>
              <a:gd name="adj2" fmla="val 1636"/>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dirty="0" smtClean="0"/>
              <a:t>Noch ein Attribut</a:t>
            </a:r>
            <a:endParaRPr lang="de-CH" dirty="0"/>
          </a:p>
        </p:txBody>
      </p:sp>
      <p:sp>
        <p:nvSpPr>
          <p:cNvPr id="15363" name="Rectangle 2"/>
          <p:cNvSpPr>
            <a:spLocks noGrp="1" noChangeArrowheads="1"/>
          </p:cNvSpPr>
          <p:nvPr>
            <p:ph type="title"/>
            <p:custDataLst>
              <p:tags r:id="rId3"/>
            </p:custDataLst>
          </p:nvPr>
        </p:nvSpPr>
        <p:spPr>
          <a:xfrm>
            <a:off x="307909" y="115889"/>
            <a:ext cx="7904757" cy="462610"/>
          </a:xfrm>
        </p:spPr>
        <p:txBody>
          <a:bodyPr/>
          <a:lstStyle/>
          <a:p>
            <a:pPr eaLnBrk="1" hangingPunct="1"/>
            <a:r>
              <a:rPr lang="de-CH" dirty="0" smtClean="0"/>
              <a:t>Felder wiederspiegeln </a:t>
            </a:r>
            <a:r>
              <a:rPr lang="de-CH" dirty="0" smtClean="0">
                <a:solidFill>
                  <a:srgbClr val="990000"/>
                </a:solidFill>
              </a:rPr>
              <a:t>Attribute</a:t>
            </a:r>
            <a:r>
              <a:rPr lang="de-CH" dirty="0" smtClean="0"/>
              <a:t> der Klasse</a:t>
            </a:r>
            <a:endParaRPr lang="de-CH" noProof="0" dirty="0" smtClean="0"/>
          </a:p>
        </p:txBody>
      </p:sp>
      <p:sp>
        <p:nvSpPr>
          <p:cNvPr id="8" name="Rounded Rectangular Callout 7"/>
          <p:cNvSpPr/>
          <p:nvPr/>
        </p:nvSpPr>
        <p:spPr bwMode="auto">
          <a:xfrm>
            <a:off x="4967970" y="998376"/>
            <a:ext cx="2116949" cy="418944"/>
          </a:xfrm>
          <a:prstGeom prst="wedgeRoundRectCallout">
            <a:avLst>
              <a:gd name="adj1" fmla="val -163806"/>
              <a:gd name="adj2" fmla="val 172371"/>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dirty="0" smtClean="0"/>
              <a:t>Ein Attribut</a:t>
            </a:r>
            <a:endParaRPr lang="de-C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1370529" y="5273316"/>
            <a:ext cx="3407948" cy="633984"/>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en-US" sz="2400" kern="1200">
              <a:solidFill>
                <a:srgbClr val="333399"/>
              </a:solidFill>
              <a:latin typeface="Comic Sans MS" pitchFamily="66" charset="0"/>
              <a:ea typeface="+mn-ea"/>
              <a:cs typeface="+mn-cs"/>
            </a:endParaRPr>
          </a:p>
        </p:txBody>
      </p:sp>
      <p:sp>
        <p:nvSpPr>
          <p:cNvPr id="5" name="Rounded Rectangle 4"/>
          <p:cNvSpPr/>
          <p:nvPr/>
        </p:nvSpPr>
        <p:spPr bwMode="auto">
          <a:xfrm>
            <a:off x="2315408" y="3474996"/>
            <a:ext cx="4498347" cy="365760"/>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en-US" sz="2400" kern="1200">
              <a:solidFill>
                <a:srgbClr val="333399"/>
              </a:solidFill>
              <a:latin typeface="Comic Sans MS" pitchFamily="66" charset="0"/>
              <a:ea typeface="+mn-ea"/>
              <a:cs typeface="+mn-cs"/>
            </a:endParaRPr>
          </a:p>
        </p:txBody>
      </p:sp>
      <p:sp>
        <p:nvSpPr>
          <p:cNvPr id="16387" name="Rectangle 3"/>
          <p:cNvSpPr>
            <a:spLocks noGrp="1" noChangeArrowheads="1"/>
          </p:cNvSpPr>
          <p:nvPr>
            <p:ph type="title"/>
            <p:custDataLst>
              <p:tags r:id="rId1"/>
            </p:custDataLst>
          </p:nvPr>
        </p:nvSpPr>
        <p:spPr>
          <a:xfrm>
            <a:off x="298577" y="115889"/>
            <a:ext cx="8227355" cy="462610"/>
          </a:xfrm>
        </p:spPr>
        <p:txBody>
          <a:bodyPr/>
          <a:lstStyle/>
          <a:p>
            <a:pPr eaLnBrk="1" hangingPunct="1"/>
            <a:r>
              <a:rPr lang="de-CH" sz="2800" noProof="0" dirty="0" smtClean="0"/>
              <a:t>Feldern einen Wert zuweisen (</a:t>
            </a:r>
            <a:r>
              <a:rPr lang="de-CH" i="1" dirty="0" err="1" smtClean="0"/>
              <a:t>assign</a:t>
            </a:r>
            <a:r>
              <a:rPr lang="de-CH" sz="2800" noProof="0" dirty="0" smtClean="0"/>
              <a:t>)</a:t>
            </a:r>
          </a:p>
        </p:txBody>
      </p:sp>
      <p:sp>
        <p:nvSpPr>
          <p:cNvPr id="16388" name="Rectangle 4"/>
          <p:cNvSpPr>
            <a:spLocks noGrp="1" noChangeArrowheads="1"/>
          </p:cNvSpPr>
          <p:nvPr>
            <p:ph type="body" idx="1"/>
            <p:custDataLst>
              <p:tags r:id="rId2"/>
            </p:custDataLst>
          </p:nvPr>
        </p:nvSpPr>
        <p:spPr>
          <a:xfrm>
            <a:off x="468313" y="981075"/>
            <a:ext cx="8424862" cy="5472113"/>
          </a:xfrm>
        </p:spPr>
        <p:txBody>
          <a:bodyPr/>
          <a:lstStyle/>
          <a:p>
            <a:pPr eaLnBrk="1" hangingPunct="1">
              <a:lnSpc>
                <a:spcPct val="80000"/>
              </a:lnSpc>
              <a:spcBef>
                <a:spcPts val="200"/>
              </a:spcBef>
              <a:tabLst>
                <a:tab pos="539750" algn="l"/>
              </a:tabLst>
            </a:pPr>
            <a:r>
              <a:rPr lang="de-CH" sz="1800" b="1" noProof="0" dirty="0" err="1" smtClean="0">
                <a:solidFill>
                  <a:schemeClr val="accent2"/>
                </a:solidFill>
              </a:rPr>
              <a:t>class</a:t>
            </a:r>
            <a:endParaRPr lang="de-CH" sz="1800" b="1" noProof="0" dirty="0" smtClean="0">
              <a:solidFill>
                <a:schemeClr val="accent2"/>
              </a:solidFill>
            </a:endParaRPr>
          </a:p>
          <a:p>
            <a:pPr eaLnBrk="1" hangingPunct="1">
              <a:lnSpc>
                <a:spcPct val="80000"/>
              </a:lnSpc>
              <a:spcBef>
                <a:spcPts val="200"/>
              </a:spcBef>
              <a:tabLst>
                <a:tab pos="539750" algn="l"/>
              </a:tabLst>
            </a:pPr>
            <a:r>
              <a:rPr lang="de-CH" sz="1800" i="1" noProof="0" dirty="0" smtClean="0">
                <a:solidFill>
                  <a:srgbClr val="3333FF"/>
                </a:solidFill>
              </a:rPr>
              <a:t>	POSITION</a:t>
            </a:r>
          </a:p>
          <a:p>
            <a:pPr eaLnBrk="1" hangingPunct="1">
              <a:lnSpc>
                <a:spcPct val="80000"/>
              </a:lnSpc>
              <a:spcBef>
                <a:spcPts val="200"/>
              </a:spcBef>
              <a:tabLst>
                <a:tab pos="539750" algn="l"/>
              </a:tabLst>
            </a:pPr>
            <a:r>
              <a:rPr lang="de-CH" sz="1800" b="1" noProof="0" dirty="0" err="1" smtClean="0">
                <a:solidFill>
                  <a:schemeClr val="accent2"/>
                </a:solidFill>
              </a:rPr>
              <a:t>feature</a:t>
            </a:r>
            <a:r>
              <a:rPr lang="de-CH" sz="1800" noProof="0" dirty="0" smtClean="0">
                <a:solidFill>
                  <a:schemeClr val="accent2"/>
                </a:solidFill>
              </a:rPr>
              <a:t> </a:t>
            </a:r>
            <a:r>
              <a:rPr lang="de-CH" sz="1800" dirty="0" smtClean="0">
                <a:solidFill>
                  <a:srgbClr val="8B0000"/>
                </a:solidFill>
              </a:rPr>
              <a:t>-- Zugriff</a:t>
            </a:r>
            <a:r>
              <a:rPr lang="de-CH" sz="1800" noProof="0" dirty="0" smtClean="0">
                <a:solidFill>
                  <a:schemeClr val="accent2"/>
                </a:solidFill>
              </a:rPr>
              <a:t/>
            </a:r>
            <a:br>
              <a:rPr lang="de-CH" sz="1800" noProof="0" dirty="0" smtClean="0">
                <a:solidFill>
                  <a:schemeClr val="accent2"/>
                </a:solidFill>
              </a:rPr>
            </a:br>
            <a:endParaRPr lang="de-CH" sz="1800" noProof="0" dirty="0" smtClean="0">
              <a:solidFill>
                <a:schemeClr val="accent2"/>
              </a:solidFill>
            </a:endParaRPr>
          </a:p>
          <a:p>
            <a:pPr eaLnBrk="1" hangingPunct="1">
              <a:lnSpc>
                <a:spcPct val="30000"/>
              </a:lnSpc>
              <a:spcBef>
                <a:spcPts val="200"/>
              </a:spcBef>
              <a:tabLst>
                <a:tab pos="539750" algn="l"/>
              </a:tabLst>
            </a:pPr>
            <a:r>
              <a:rPr lang="de-CH" sz="1800" noProof="0" dirty="0" smtClean="0">
                <a:solidFill>
                  <a:schemeClr val="accent2"/>
                </a:solidFill>
              </a:rPr>
              <a:t>	 </a:t>
            </a:r>
            <a:r>
              <a:rPr lang="de-CH" sz="1800" i="1" noProof="0" dirty="0" smtClean="0">
                <a:solidFill>
                  <a:srgbClr val="3333FF"/>
                </a:solidFill>
              </a:rPr>
              <a:t>x</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REAL</a:t>
            </a:r>
          </a:p>
          <a:p>
            <a:pPr eaLnBrk="1" hangingPunct="1">
              <a:lnSpc>
                <a:spcPct val="80000"/>
              </a:lnSpc>
              <a:spcBef>
                <a:spcPts val="200"/>
              </a:spcBef>
              <a:tabLst>
                <a:tab pos="539750" algn="l"/>
              </a:tabLst>
            </a:pPr>
            <a:r>
              <a:rPr lang="de-CH" sz="1800" noProof="0" dirty="0" smtClean="0">
                <a:solidFill>
                  <a:srgbClr val="8B0000"/>
                </a:solidFill>
              </a:rPr>
              <a:t>		-- Horizontale </a:t>
            </a:r>
            <a:r>
              <a:rPr lang="de-CH" sz="1800" dirty="0" err="1" smtClean="0">
                <a:solidFill>
                  <a:srgbClr val="8B0000"/>
                </a:solidFill>
              </a:rPr>
              <a:t>P</a:t>
            </a:r>
            <a:r>
              <a:rPr lang="de-CH" sz="1800" noProof="0" dirty="0" err="1" smtClean="0">
                <a:solidFill>
                  <a:srgbClr val="8B0000"/>
                </a:solidFill>
              </a:rPr>
              <a:t>osition</a:t>
            </a:r>
            <a:endParaRPr lang="de-CH" sz="1800" noProof="0" dirty="0" smtClean="0">
              <a:solidFill>
                <a:srgbClr val="8B0000"/>
              </a:solidFill>
            </a:endParaRPr>
          </a:p>
          <a:p>
            <a:pPr eaLnBrk="1" hangingPunct="1">
              <a:lnSpc>
                <a:spcPct val="80000"/>
              </a:lnSpc>
              <a:spcBef>
                <a:spcPts val="200"/>
              </a:spcBef>
              <a:tabLst>
                <a:tab pos="539750" algn="l"/>
              </a:tabLst>
            </a:pPr>
            <a:r>
              <a:rPr lang="de-CH" sz="1800" noProof="0" dirty="0" smtClean="0">
                <a:solidFill>
                  <a:schemeClr val="accent2"/>
                </a:solidFill>
              </a:rPr>
              <a:t>	 </a:t>
            </a:r>
            <a:r>
              <a:rPr lang="de-CH" sz="1800" i="1" noProof="0" dirty="0" smtClean="0">
                <a:solidFill>
                  <a:srgbClr val="3333FF"/>
                </a:solidFill>
              </a:rPr>
              <a:t>y</a:t>
            </a:r>
            <a:r>
              <a:rPr lang="de-CH" sz="1400"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REAL</a:t>
            </a:r>
          </a:p>
          <a:p>
            <a:pPr eaLnBrk="1" hangingPunct="1">
              <a:lnSpc>
                <a:spcPct val="80000"/>
              </a:lnSpc>
              <a:spcBef>
                <a:spcPts val="200"/>
              </a:spcBef>
              <a:tabLst>
                <a:tab pos="539750" algn="l"/>
              </a:tabLst>
            </a:pPr>
            <a:r>
              <a:rPr lang="de-CH" sz="1800" noProof="0" dirty="0" smtClean="0">
                <a:solidFill>
                  <a:srgbClr val="990000"/>
                </a:solidFill>
              </a:rPr>
              <a:t>		</a:t>
            </a:r>
            <a:r>
              <a:rPr lang="de-CH" sz="1800" noProof="0" smtClean="0">
                <a:solidFill>
                  <a:srgbClr val="990000"/>
                </a:solidFill>
              </a:rPr>
              <a:t>-- </a:t>
            </a:r>
            <a:r>
              <a:rPr lang="de-CH" sz="1800" noProof="0" smtClean="0">
                <a:solidFill>
                  <a:srgbClr val="990000"/>
                </a:solidFill>
              </a:rPr>
              <a:t>Vertikale </a:t>
            </a:r>
            <a:r>
              <a:rPr lang="de-CH" sz="1800" dirty="0" err="1" smtClean="0">
                <a:solidFill>
                  <a:srgbClr val="990000"/>
                </a:solidFill>
              </a:rPr>
              <a:t>P</a:t>
            </a:r>
            <a:r>
              <a:rPr lang="de-CH" sz="1800" noProof="0" dirty="0" err="1" smtClean="0">
                <a:solidFill>
                  <a:srgbClr val="990000"/>
                </a:solidFill>
              </a:rPr>
              <a:t>osition</a:t>
            </a:r>
            <a:endParaRPr lang="de-CH" sz="1800" noProof="0" dirty="0" smtClean="0">
              <a:solidFill>
                <a:srgbClr val="990000"/>
              </a:solidFill>
            </a:endParaRPr>
          </a:p>
          <a:p>
            <a:pPr eaLnBrk="1" hangingPunct="1">
              <a:lnSpc>
                <a:spcPct val="10000"/>
              </a:lnSpc>
              <a:spcBef>
                <a:spcPts val="200"/>
              </a:spcBef>
              <a:tabLst>
                <a:tab pos="539750" algn="l"/>
              </a:tabLst>
            </a:pPr>
            <a:endParaRPr lang="de-CH" sz="1800" noProof="0" dirty="0" smtClean="0">
              <a:solidFill>
                <a:srgbClr val="990000"/>
              </a:solidFill>
            </a:endParaRPr>
          </a:p>
          <a:p>
            <a:pPr eaLnBrk="1" hangingPunct="1">
              <a:lnSpc>
                <a:spcPct val="80000"/>
              </a:lnSpc>
              <a:spcBef>
                <a:spcPts val="200"/>
              </a:spcBef>
              <a:tabLst>
                <a:tab pos="539750" algn="l"/>
              </a:tabLst>
            </a:pPr>
            <a:r>
              <a:rPr lang="de-CH" sz="1800" b="1" noProof="0" dirty="0" err="1" smtClean="0">
                <a:solidFill>
                  <a:schemeClr val="accent2"/>
                </a:solidFill>
              </a:rPr>
              <a:t>feature</a:t>
            </a:r>
            <a:r>
              <a:rPr lang="de-CH" sz="1800" noProof="0" dirty="0" smtClean="0">
                <a:solidFill>
                  <a:schemeClr val="accent2"/>
                </a:solidFill>
              </a:rPr>
              <a:t> </a:t>
            </a:r>
            <a:r>
              <a:rPr lang="de-CH" sz="1800" dirty="0" smtClean="0">
                <a:solidFill>
                  <a:srgbClr val="990000"/>
                </a:solidFill>
              </a:rPr>
              <a:t>-- </a:t>
            </a:r>
            <a:r>
              <a:rPr lang="de-CH" sz="1800" noProof="0" dirty="0" smtClean="0">
                <a:solidFill>
                  <a:srgbClr val="990000"/>
                </a:solidFill>
              </a:rPr>
              <a:t> Element-Veränderungen</a:t>
            </a:r>
          </a:p>
          <a:p>
            <a:pPr eaLnBrk="1" hangingPunct="1">
              <a:lnSpc>
                <a:spcPct val="30000"/>
              </a:lnSpc>
              <a:spcBef>
                <a:spcPts val="200"/>
              </a:spcBef>
              <a:tabLst>
                <a:tab pos="539750" algn="l"/>
              </a:tabLst>
            </a:pPr>
            <a:endParaRPr lang="de-CH" sz="1800" noProof="0" dirty="0" smtClean="0">
              <a:solidFill>
                <a:srgbClr val="990000"/>
              </a:solidFill>
            </a:endParaRPr>
          </a:p>
          <a:p>
            <a:pPr eaLnBrk="1" hangingPunct="1">
              <a:lnSpc>
                <a:spcPct val="80000"/>
              </a:lnSpc>
              <a:spcBef>
                <a:spcPts val="200"/>
              </a:spcBef>
              <a:tabLst>
                <a:tab pos="539750" algn="l"/>
              </a:tabLst>
            </a:pPr>
            <a:r>
              <a:rPr lang="de-CH" sz="1800" i="1" noProof="0" dirty="0" smtClean="0">
                <a:solidFill>
                  <a:srgbClr val="3333FF"/>
                </a:solidFill>
              </a:rPr>
              <a:t>	</a:t>
            </a:r>
            <a:r>
              <a:rPr lang="de-CH" sz="1800" i="1" noProof="0" dirty="0" smtClean="0">
                <a:solidFill>
                  <a:srgbClr val="3333FF"/>
                </a:solidFill>
              </a:rPr>
              <a:t>setze (</a:t>
            </a:r>
            <a:r>
              <a:rPr lang="de-CH" sz="1800" i="1" noProof="0" dirty="0" err="1" smtClean="0">
                <a:solidFill>
                  <a:srgbClr val="3333FF"/>
                </a:solidFill>
              </a:rPr>
              <a:t>xwert</a:t>
            </a:r>
            <a:r>
              <a:rPr lang="de-CH" sz="1800" i="1" noProof="0" dirty="0" smtClean="0">
                <a:solidFill>
                  <a:srgbClr val="3333FF"/>
                </a:solidFill>
              </a:rPr>
              <a:t>, </a:t>
            </a:r>
            <a:r>
              <a:rPr lang="de-CH" sz="1800" i="1" noProof="0" dirty="0" err="1" smtClean="0">
                <a:solidFill>
                  <a:srgbClr val="3333FF"/>
                </a:solidFill>
              </a:rPr>
              <a:t>ywert</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REAL</a:t>
            </a:r>
            <a:r>
              <a:rPr lang="de-CH" sz="1800" noProof="0" dirty="0" smtClean="0">
                <a:solidFill>
                  <a:srgbClr val="3333FF"/>
                </a:solidFill>
              </a:rPr>
              <a:t>)</a:t>
            </a:r>
            <a:endParaRPr lang="de-CH" sz="1800" b="1" noProof="0" dirty="0" smtClean="0">
              <a:solidFill>
                <a:schemeClr val="accent2"/>
              </a:solidFill>
            </a:endParaRPr>
          </a:p>
          <a:p>
            <a:pPr eaLnBrk="1" hangingPunct="1">
              <a:lnSpc>
                <a:spcPct val="80000"/>
              </a:lnSpc>
              <a:spcBef>
                <a:spcPts val="800"/>
              </a:spcBef>
              <a:tabLst>
                <a:tab pos="539750" algn="l"/>
              </a:tabLst>
            </a:pPr>
            <a:r>
              <a:rPr lang="de-CH" sz="1800" i="1" noProof="0" dirty="0" smtClean="0">
                <a:solidFill>
                  <a:srgbClr val="3333FF"/>
                </a:solidFill>
              </a:rPr>
              <a:t>			</a:t>
            </a:r>
            <a:r>
              <a:rPr lang="de-CH" sz="1800" noProof="0" dirty="0" smtClean="0">
                <a:solidFill>
                  <a:srgbClr val="990000"/>
                </a:solidFill>
              </a:rPr>
              <a:t>-- </a:t>
            </a:r>
            <a:r>
              <a:rPr lang="de-CH" sz="1800" dirty="0" smtClean="0">
                <a:solidFill>
                  <a:srgbClr val="990000"/>
                </a:solidFill>
              </a:rPr>
              <a:t>Setzt Koordinaten auf </a:t>
            </a:r>
            <a:r>
              <a:rPr lang="de-CH" sz="1800" noProof="0" dirty="0" smtClean="0">
                <a:solidFill>
                  <a:srgbClr val="3333FF"/>
                </a:solidFill>
              </a:rPr>
              <a:t>[</a:t>
            </a:r>
            <a:r>
              <a:rPr lang="de-CH" sz="1800" i="1" noProof="0" dirty="0" err="1" smtClean="0">
                <a:solidFill>
                  <a:srgbClr val="3333FF"/>
                </a:solidFill>
              </a:rPr>
              <a:t>xwert</a:t>
            </a:r>
            <a:r>
              <a:rPr lang="de-CH" sz="1800" i="1" noProof="0" dirty="0" smtClean="0">
                <a:solidFill>
                  <a:srgbClr val="3333FF"/>
                </a:solidFill>
              </a:rPr>
              <a:t>, </a:t>
            </a:r>
            <a:r>
              <a:rPr lang="de-CH" sz="1800" i="1" noProof="0" dirty="0" err="1" smtClean="0">
                <a:solidFill>
                  <a:srgbClr val="3333FF"/>
                </a:solidFill>
              </a:rPr>
              <a:t>ywert</a:t>
            </a:r>
            <a:r>
              <a:rPr lang="de-CH" sz="1400" i="1" noProof="0" dirty="0" smtClean="0">
                <a:solidFill>
                  <a:srgbClr val="3333FF"/>
                </a:solidFill>
              </a:rPr>
              <a:t> </a:t>
            </a:r>
            <a:r>
              <a:rPr lang="de-CH" sz="1800" noProof="0" dirty="0" smtClean="0"/>
              <a:t>]</a:t>
            </a:r>
            <a:r>
              <a:rPr lang="de-CH" sz="1800" noProof="0" dirty="0" smtClean="0">
                <a:solidFill>
                  <a:srgbClr val="990000"/>
                </a:solidFill>
              </a:rPr>
              <a:t>.</a:t>
            </a:r>
          </a:p>
          <a:p>
            <a:pPr eaLnBrk="1" hangingPunct="1">
              <a:lnSpc>
                <a:spcPct val="80000"/>
              </a:lnSpc>
              <a:spcBef>
                <a:spcPts val="200"/>
              </a:spcBef>
              <a:tabLst>
                <a:tab pos="539750" algn="l"/>
              </a:tabLst>
            </a:pPr>
            <a:r>
              <a:rPr lang="de-CH" sz="1800" i="1" noProof="0" dirty="0" smtClean="0">
                <a:solidFill>
                  <a:srgbClr val="3333FF"/>
                </a:solidFill>
              </a:rPr>
              <a:t>		</a:t>
            </a:r>
            <a:r>
              <a:rPr lang="de-CH" sz="1800" b="1" noProof="0" dirty="0" err="1" smtClean="0">
                <a:solidFill>
                  <a:schemeClr val="accent2"/>
                </a:solidFill>
              </a:rPr>
              <a:t>require</a:t>
            </a:r>
            <a:endParaRPr lang="de-CH" sz="1800" b="1" noProof="0" dirty="0" smtClean="0">
              <a:solidFill>
                <a:schemeClr val="accent2"/>
              </a:solidFill>
            </a:endParaRPr>
          </a:p>
          <a:p>
            <a:pPr eaLnBrk="1" hangingPunct="1">
              <a:lnSpc>
                <a:spcPct val="50000"/>
              </a:lnSpc>
              <a:spcBef>
                <a:spcPts val="200"/>
              </a:spcBef>
              <a:tabLst>
                <a:tab pos="539750" algn="l"/>
              </a:tabLst>
            </a:pPr>
            <a:r>
              <a:rPr lang="de-CH" sz="1800" i="1" noProof="0" dirty="0" smtClean="0">
                <a:solidFill>
                  <a:srgbClr val="3333FF"/>
                </a:solidFill>
              </a:rPr>
              <a:t>			</a:t>
            </a:r>
            <a:r>
              <a:rPr lang="de-CH" sz="1800" noProof="0" dirty="0" err="1" smtClean="0">
                <a:solidFill>
                  <a:srgbClr val="3333FF"/>
                </a:solidFill>
              </a:rPr>
              <a:t>x_nicht_negativ</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a:t>
            </a:r>
            <a:r>
              <a:rPr lang="de-CH" sz="1800" i="1" noProof="0" dirty="0" err="1" smtClean="0">
                <a:solidFill>
                  <a:srgbClr val="3333FF"/>
                </a:solidFill>
              </a:rPr>
              <a:t>xwert</a:t>
            </a:r>
            <a:r>
              <a:rPr lang="de-CH" sz="1800" i="1" noProof="0" dirty="0" smtClean="0">
                <a:solidFill>
                  <a:srgbClr val="3333FF"/>
                </a:solidFill>
              </a:rPr>
              <a:t> </a:t>
            </a:r>
            <a:r>
              <a:rPr lang="de-CH" sz="1800" noProof="0" dirty="0" smtClean="0">
                <a:solidFill>
                  <a:srgbClr val="3333FF"/>
                </a:solidFill>
              </a:rPr>
              <a:t>&gt;= 0</a:t>
            </a:r>
          </a:p>
          <a:p>
            <a:pPr eaLnBrk="1" hangingPunct="1">
              <a:lnSpc>
                <a:spcPct val="80000"/>
              </a:lnSpc>
              <a:spcBef>
                <a:spcPts val="200"/>
              </a:spcBef>
              <a:tabLst>
                <a:tab pos="539750" algn="l"/>
              </a:tabLst>
            </a:pPr>
            <a:r>
              <a:rPr lang="de-CH" sz="1800" i="1" noProof="0" dirty="0" smtClean="0">
                <a:solidFill>
                  <a:srgbClr val="3333FF"/>
                </a:solidFill>
              </a:rPr>
              <a:t>			</a:t>
            </a:r>
            <a:r>
              <a:rPr lang="de-CH" sz="1800" noProof="0" dirty="0" err="1" smtClean="0">
                <a:solidFill>
                  <a:srgbClr val="3333FF"/>
                </a:solidFill>
              </a:rPr>
              <a:t>y_nicht_negativ</a:t>
            </a:r>
            <a:r>
              <a:rPr lang="de-CH" sz="1400" i="1" noProof="0" dirty="0" smtClean="0">
                <a:solidFill>
                  <a:srgbClr val="3333FF"/>
                </a:solidFill>
              </a:rPr>
              <a:t> </a:t>
            </a:r>
            <a:r>
              <a:rPr lang="de-CH" sz="1800" noProof="0" dirty="0" smtClean="0">
                <a:solidFill>
                  <a:srgbClr val="3333FF"/>
                </a:solidFill>
              </a:rPr>
              <a:t>: </a:t>
            </a:r>
            <a:r>
              <a:rPr lang="de-CH" sz="1800" i="1" noProof="0" dirty="0" err="1" smtClean="0">
                <a:solidFill>
                  <a:srgbClr val="3333FF"/>
                </a:solidFill>
              </a:rPr>
              <a:t>ywert</a:t>
            </a:r>
            <a:r>
              <a:rPr lang="de-CH" sz="1800" i="1" noProof="0" dirty="0" smtClean="0">
                <a:solidFill>
                  <a:srgbClr val="3333FF"/>
                </a:solidFill>
              </a:rPr>
              <a:t> </a:t>
            </a:r>
            <a:r>
              <a:rPr lang="de-CH" sz="1800" noProof="0" dirty="0" smtClean="0">
                <a:solidFill>
                  <a:srgbClr val="3333FF"/>
                </a:solidFill>
              </a:rPr>
              <a:t>&gt;=</a:t>
            </a:r>
            <a:r>
              <a:rPr lang="de-CH" sz="1800" i="1" noProof="0" dirty="0" smtClean="0">
                <a:solidFill>
                  <a:srgbClr val="3333FF"/>
                </a:solidFill>
              </a:rPr>
              <a:t> </a:t>
            </a:r>
            <a:r>
              <a:rPr lang="de-CH" sz="1800" noProof="0" dirty="0" smtClean="0">
                <a:solidFill>
                  <a:srgbClr val="3333FF"/>
                </a:solidFill>
              </a:rPr>
              <a:t>0</a:t>
            </a:r>
          </a:p>
          <a:p>
            <a:pPr eaLnBrk="1" hangingPunct="1">
              <a:lnSpc>
                <a:spcPct val="80000"/>
              </a:lnSpc>
              <a:spcBef>
                <a:spcPts val="200"/>
              </a:spcBef>
              <a:tabLst>
                <a:tab pos="539750" algn="l"/>
              </a:tabLst>
            </a:pPr>
            <a:r>
              <a:rPr lang="de-CH" sz="1800" i="1" noProof="0" dirty="0" smtClean="0">
                <a:solidFill>
                  <a:srgbClr val="3333FF"/>
                </a:solidFill>
              </a:rPr>
              <a:t>		</a:t>
            </a:r>
            <a:r>
              <a:rPr lang="de-CH" sz="1800" b="1" noProof="0" dirty="0" smtClean="0">
                <a:solidFill>
                  <a:schemeClr val="accent2"/>
                </a:solidFill>
              </a:rPr>
              <a:t>do</a:t>
            </a:r>
          </a:p>
          <a:p>
            <a:pPr eaLnBrk="1" hangingPunct="1">
              <a:lnSpc>
                <a:spcPct val="80000"/>
              </a:lnSpc>
              <a:spcBef>
                <a:spcPts val="200"/>
              </a:spcBef>
              <a:tabLst>
                <a:tab pos="539750" algn="l"/>
              </a:tabLst>
            </a:pPr>
            <a:r>
              <a:rPr lang="de-CH" sz="1800" i="1" noProof="0" dirty="0" smtClean="0">
                <a:solidFill>
                  <a:srgbClr val="3333FF"/>
                </a:solidFill>
              </a:rPr>
              <a:t>		</a:t>
            </a:r>
            <a:r>
              <a:rPr lang="de-CH" sz="1800" i="1" noProof="0" dirty="0" smtClean="0">
                <a:solidFill>
                  <a:schemeClr val="accent2"/>
                </a:solidFill>
              </a:rPr>
              <a:t>	</a:t>
            </a:r>
          </a:p>
          <a:p>
            <a:pPr eaLnBrk="1" hangingPunct="1">
              <a:lnSpc>
                <a:spcPct val="80000"/>
              </a:lnSpc>
              <a:spcBef>
                <a:spcPts val="200"/>
              </a:spcBef>
              <a:tabLst>
                <a:tab pos="539750" algn="l"/>
              </a:tabLst>
            </a:pPr>
            <a:endParaRPr lang="de-CH" sz="1800" i="1" noProof="0" dirty="0" smtClean="0">
              <a:solidFill>
                <a:schemeClr val="accent2"/>
              </a:solidFill>
            </a:endParaRPr>
          </a:p>
          <a:p>
            <a:pPr eaLnBrk="1" hangingPunct="1">
              <a:lnSpc>
                <a:spcPct val="80000"/>
              </a:lnSpc>
              <a:spcBef>
                <a:spcPts val="200"/>
              </a:spcBef>
              <a:tabLst>
                <a:tab pos="539750" algn="l"/>
              </a:tabLst>
            </a:pPr>
            <a:endParaRPr lang="de-CH" sz="1800" i="1" noProof="0" dirty="0" smtClean="0">
              <a:solidFill>
                <a:schemeClr val="accent2"/>
              </a:solidFill>
            </a:endParaRPr>
          </a:p>
          <a:p>
            <a:pPr eaLnBrk="1" hangingPunct="1">
              <a:lnSpc>
                <a:spcPct val="30000"/>
              </a:lnSpc>
              <a:spcBef>
                <a:spcPts val="200"/>
              </a:spcBef>
              <a:tabLst>
                <a:tab pos="539750" algn="l"/>
              </a:tabLst>
            </a:pPr>
            <a:r>
              <a:rPr lang="de-CH" sz="1800" i="1" noProof="0" dirty="0" smtClean="0">
                <a:solidFill>
                  <a:srgbClr val="3333FF"/>
                </a:solidFill>
              </a:rPr>
              <a:t>		</a:t>
            </a:r>
            <a:r>
              <a:rPr lang="de-CH" sz="1800" b="1" noProof="0" dirty="0" err="1" smtClean="0">
                <a:solidFill>
                  <a:schemeClr val="accent2"/>
                </a:solidFill>
              </a:rPr>
              <a:t>ensure</a:t>
            </a:r>
            <a:endParaRPr lang="de-CH" sz="1800" b="1" noProof="0" dirty="0" smtClean="0">
              <a:solidFill>
                <a:schemeClr val="accent2"/>
              </a:solidFill>
            </a:endParaRPr>
          </a:p>
          <a:p>
            <a:pPr eaLnBrk="1" hangingPunct="1">
              <a:lnSpc>
                <a:spcPct val="40000"/>
              </a:lnSpc>
              <a:spcBef>
                <a:spcPts val="200"/>
              </a:spcBef>
              <a:tabLst>
                <a:tab pos="539750" algn="l"/>
              </a:tabLst>
            </a:pPr>
            <a:r>
              <a:rPr lang="de-CH" sz="1800" i="1" noProof="0" dirty="0" smtClean="0">
                <a:solidFill>
                  <a:srgbClr val="3333FF"/>
                </a:solidFill>
              </a:rPr>
              <a:t>			</a:t>
            </a:r>
            <a:r>
              <a:rPr lang="de-CH" sz="1800" noProof="0" dirty="0" err="1" smtClean="0">
                <a:solidFill>
                  <a:srgbClr val="3333FF"/>
                </a:solidFill>
              </a:rPr>
              <a:t>x_gesetzt</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x </a:t>
            </a:r>
            <a:r>
              <a:rPr lang="de-CH" sz="1800" noProof="0" dirty="0" smtClean="0">
                <a:solidFill>
                  <a:srgbClr val="3333FF"/>
                </a:solidFill>
              </a:rPr>
              <a:t>=</a:t>
            </a:r>
            <a:r>
              <a:rPr lang="de-CH" sz="1800" i="1" noProof="0" dirty="0" smtClean="0">
                <a:solidFill>
                  <a:srgbClr val="3333FF"/>
                </a:solidFill>
              </a:rPr>
              <a:t> </a:t>
            </a:r>
            <a:r>
              <a:rPr lang="de-CH" sz="1800" i="1" noProof="0" dirty="0" err="1" smtClean="0">
                <a:solidFill>
                  <a:srgbClr val="3333FF"/>
                </a:solidFill>
              </a:rPr>
              <a:t>xwert</a:t>
            </a:r>
            <a:endParaRPr lang="de-CH" sz="1800" i="1" noProof="0" dirty="0" smtClean="0">
              <a:solidFill>
                <a:srgbClr val="3333FF"/>
              </a:solidFill>
            </a:endParaRPr>
          </a:p>
          <a:p>
            <a:pPr eaLnBrk="1" hangingPunct="1">
              <a:lnSpc>
                <a:spcPct val="80000"/>
              </a:lnSpc>
              <a:spcBef>
                <a:spcPts val="200"/>
              </a:spcBef>
              <a:tabLst>
                <a:tab pos="539750" algn="l"/>
              </a:tabLst>
            </a:pPr>
            <a:r>
              <a:rPr lang="de-CH" sz="1800" i="1" noProof="0" dirty="0" smtClean="0">
                <a:solidFill>
                  <a:srgbClr val="3333FF"/>
                </a:solidFill>
              </a:rPr>
              <a:t>			</a:t>
            </a:r>
            <a:r>
              <a:rPr lang="de-CH" sz="1800" noProof="0" dirty="0" err="1" smtClean="0">
                <a:solidFill>
                  <a:srgbClr val="3333FF"/>
                </a:solidFill>
              </a:rPr>
              <a:t>y_gesetzt</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y </a:t>
            </a:r>
            <a:r>
              <a:rPr lang="de-CH" sz="1800" noProof="0" dirty="0" smtClean="0">
                <a:solidFill>
                  <a:srgbClr val="3333FF"/>
                </a:solidFill>
              </a:rPr>
              <a:t>=</a:t>
            </a:r>
            <a:r>
              <a:rPr lang="de-CH" sz="1800" i="1" noProof="0" dirty="0" smtClean="0">
                <a:solidFill>
                  <a:srgbClr val="3333FF"/>
                </a:solidFill>
              </a:rPr>
              <a:t> </a:t>
            </a:r>
            <a:r>
              <a:rPr lang="de-CH" sz="1800" i="1" noProof="0" dirty="0" err="1" smtClean="0">
                <a:solidFill>
                  <a:srgbClr val="3333FF"/>
                </a:solidFill>
              </a:rPr>
              <a:t>ywert</a:t>
            </a:r>
            <a:endParaRPr lang="de-CH" sz="1800" i="1" noProof="0" dirty="0" smtClean="0">
              <a:solidFill>
                <a:srgbClr val="3333FF"/>
              </a:solidFill>
            </a:endParaRPr>
          </a:p>
          <a:p>
            <a:pPr eaLnBrk="1" hangingPunct="1">
              <a:lnSpc>
                <a:spcPct val="50000"/>
              </a:lnSpc>
              <a:spcBef>
                <a:spcPts val="1200"/>
              </a:spcBef>
              <a:tabLst>
                <a:tab pos="539750" algn="l"/>
              </a:tabLst>
            </a:pPr>
            <a:r>
              <a:rPr lang="de-CH" sz="1800" i="1" noProof="0" dirty="0" smtClean="0">
                <a:solidFill>
                  <a:srgbClr val="3333FF"/>
                </a:solidFill>
              </a:rPr>
              <a:t>		</a:t>
            </a:r>
            <a:r>
              <a:rPr lang="de-CH" sz="1800" b="1" noProof="0" dirty="0" smtClean="0">
                <a:solidFill>
                  <a:schemeClr val="accent2"/>
                </a:solidFill>
              </a:rPr>
              <a:t>end</a:t>
            </a:r>
          </a:p>
          <a:p>
            <a:pPr eaLnBrk="1" hangingPunct="1">
              <a:lnSpc>
                <a:spcPct val="20000"/>
              </a:lnSpc>
              <a:spcBef>
                <a:spcPts val="200"/>
              </a:spcBef>
              <a:tabLst>
                <a:tab pos="539750" algn="l"/>
              </a:tabLst>
            </a:pPr>
            <a:r>
              <a:rPr lang="de-CH" sz="1800" b="1" noProof="0" dirty="0" smtClean="0">
                <a:solidFill>
                  <a:schemeClr val="accent2"/>
                </a:solidFill>
              </a:rPr>
              <a:t>end</a:t>
            </a:r>
          </a:p>
        </p:txBody>
      </p:sp>
      <p:sp>
        <p:nvSpPr>
          <p:cNvPr id="16389" name="Text Box 7"/>
          <p:cNvSpPr txBox="1">
            <a:spLocks noChangeArrowheads="1"/>
          </p:cNvSpPr>
          <p:nvPr>
            <p:custDataLst>
              <p:tags r:id="rId3"/>
            </p:custDataLst>
          </p:nvPr>
        </p:nvSpPr>
        <p:spPr bwMode="auto">
          <a:xfrm>
            <a:off x="2217514" y="4523508"/>
            <a:ext cx="1249362" cy="590550"/>
          </a:xfrm>
          <a:prstGeom prst="rect">
            <a:avLst/>
          </a:prstGeom>
          <a:noFill/>
          <a:ln w="9525">
            <a:noFill/>
            <a:miter lim="800000"/>
            <a:headEnd/>
            <a:tailEnd/>
          </a:ln>
        </p:spPr>
        <p:txBody>
          <a:bodyPr>
            <a:spAutoFit/>
          </a:bodyPr>
          <a:lstStyle/>
          <a:p>
            <a:pPr>
              <a:lnSpc>
                <a:spcPct val="80000"/>
              </a:lnSpc>
              <a:spcBef>
                <a:spcPct val="20000"/>
              </a:spcBef>
              <a:buFont typeface="Wingdings" pitchFamily="2" charset="2"/>
              <a:buNone/>
            </a:pPr>
            <a:r>
              <a:rPr lang="en-US" sz="4000" dirty="0">
                <a:solidFill>
                  <a:srgbClr val="3333FF"/>
                </a:solidFill>
                <a:latin typeface="Comic Sans MS"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type="body" idx="1"/>
            <p:custDataLst>
              <p:tags r:id="rId1"/>
            </p:custDataLst>
          </p:nvPr>
        </p:nvSpPr>
        <p:spPr>
          <a:xfrm>
            <a:off x="468313" y="981075"/>
            <a:ext cx="8424862" cy="5472113"/>
          </a:xfrm>
        </p:spPr>
        <p:txBody>
          <a:bodyPr/>
          <a:lstStyle/>
          <a:p>
            <a:pPr eaLnBrk="1" hangingPunct="1">
              <a:lnSpc>
                <a:spcPct val="80000"/>
              </a:lnSpc>
              <a:spcBef>
                <a:spcPts val="200"/>
              </a:spcBef>
            </a:pPr>
            <a:r>
              <a:rPr lang="de-CH" sz="1800" b="1" noProof="0" dirty="0" err="1" smtClean="0">
                <a:solidFill>
                  <a:schemeClr val="accent2"/>
                </a:solidFill>
              </a:rPr>
              <a:t>class</a:t>
            </a:r>
            <a:endParaRPr lang="de-CH" sz="1800" b="1" noProof="0" dirty="0" smtClean="0">
              <a:solidFill>
                <a:schemeClr val="accent2"/>
              </a:solidFill>
            </a:endParaRPr>
          </a:p>
          <a:p>
            <a:pPr eaLnBrk="1" hangingPunct="1">
              <a:lnSpc>
                <a:spcPct val="80000"/>
              </a:lnSpc>
              <a:spcBef>
                <a:spcPts val="200"/>
              </a:spcBef>
            </a:pPr>
            <a:r>
              <a:rPr lang="de-CH" sz="1800" i="1" noProof="0" dirty="0" smtClean="0">
                <a:solidFill>
                  <a:srgbClr val="3333FF"/>
                </a:solidFill>
              </a:rPr>
              <a:t>	POSITION</a:t>
            </a:r>
          </a:p>
          <a:p>
            <a:pPr eaLnBrk="1" hangingPunct="1">
              <a:lnSpc>
                <a:spcPct val="80000"/>
              </a:lnSpc>
              <a:spcBef>
                <a:spcPts val="200"/>
              </a:spcBef>
            </a:pPr>
            <a:r>
              <a:rPr lang="de-CH" sz="1800" b="1" noProof="0" dirty="0" err="1" smtClean="0">
                <a:solidFill>
                  <a:schemeClr val="accent2"/>
                </a:solidFill>
              </a:rPr>
              <a:t>feature</a:t>
            </a:r>
            <a:r>
              <a:rPr lang="de-CH" sz="1800" noProof="0" dirty="0" smtClean="0">
                <a:solidFill>
                  <a:schemeClr val="accent2"/>
                </a:solidFill>
              </a:rPr>
              <a:t> </a:t>
            </a:r>
            <a:r>
              <a:rPr lang="de-CH" sz="1800" dirty="0" smtClean="0">
                <a:solidFill>
                  <a:srgbClr val="8B0000"/>
                </a:solidFill>
              </a:rPr>
              <a:t>-- Zugriff</a:t>
            </a:r>
            <a:r>
              <a:rPr lang="de-CH" sz="1800" noProof="0" dirty="0" smtClean="0">
                <a:solidFill>
                  <a:schemeClr val="accent2"/>
                </a:solidFill>
              </a:rPr>
              <a:t/>
            </a:r>
            <a:br>
              <a:rPr lang="de-CH" sz="1800" noProof="0" dirty="0" smtClean="0">
                <a:solidFill>
                  <a:schemeClr val="accent2"/>
                </a:solidFill>
              </a:rPr>
            </a:br>
            <a:endParaRPr lang="de-CH" sz="1800" noProof="0" dirty="0" smtClean="0">
              <a:solidFill>
                <a:schemeClr val="accent2"/>
              </a:solidFill>
            </a:endParaRPr>
          </a:p>
          <a:p>
            <a:pPr eaLnBrk="1" hangingPunct="1">
              <a:lnSpc>
                <a:spcPct val="30000"/>
              </a:lnSpc>
              <a:spcBef>
                <a:spcPts val="200"/>
              </a:spcBef>
            </a:pPr>
            <a:r>
              <a:rPr lang="de-CH" sz="1800" noProof="0" dirty="0" smtClean="0">
                <a:solidFill>
                  <a:schemeClr val="accent2"/>
                </a:solidFill>
              </a:rPr>
              <a:t>	 </a:t>
            </a:r>
            <a:r>
              <a:rPr lang="de-CH" sz="1800" i="1" noProof="0" dirty="0" smtClean="0">
                <a:solidFill>
                  <a:srgbClr val="3333FF"/>
                </a:solidFill>
              </a:rPr>
              <a:t>x</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REAL</a:t>
            </a:r>
          </a:p>
          <a:p>
            <a:pPr eaLnBrk="1" hangingPunct="1">
              <a:lnSpc>
                <a:spcPct val="80000"/>
              </a:lnSpc>
              <a:spcBef>
                <a:spcPts val="200"/>
              </a:spcBef>
            </a:pPr>
            <a:r>
              <a:rPr lang="de-CH" sz="1800" noProof="0" dirty="0" smtClean="0">
                <a:solidFill>
                  <a:srgbClr val="8B0000"/>
                </a:solidFill>
              </a:rPr>
              <a:t>		-- Horizontale </a:t>
            </a:r>
            <a:r>
              <a:rPr lang="de-CH" sz="1800" dirty="0" err="1" smtClean="0">
                <a:solidFill>
                  <a:srgbClr val="8B0000"/>
                </a:solidFill>
              </a:rPr>
              <a:t>P</a:t>
            </a:r>
            <a:r>
              <a:rPr lang="de-CH" sz="1800" noProof="0" dirty="0" err="1" smtClean="0">
                <a:solidFill>
                  <a:srgbClr val="8B0000"/>
                </a:solidFill>
              </a:rPr>
              <a:t>osition</a:t>
            </a:r>
            <a:endParaRPr lang="de-CH" sz="1800" noProof="0" dirty="0" smtClean="0">
              <a:solidFill>
                <a:srgbClr val="8B0000"/>
              </a:solidFill>
            </a:endParaRPr>
          </a:p>
          <a:p>
            <a:pPr eaLnBrk="1" hangingPunct="1">
              <a:lnSpc>
                <a:spcPct val="80000"/>
              </a:lnSpc>
              <a:spcBef>
                <a:spcPts val="200"/>
              </a:spcBef>
            </a:pPr>
            <a:r>
              <a:rPr lang="de-CH" sz="1800" noProof="0" dirty="0" smtClean="0">
                <a:solidFill>
                  <a:schemeClr val="accent2"/>
                </a:solidFill>
              </a:rPr>
              <a:t>	 </a:t>
            </a:r>
            <a:r>
              <a:rPr lang="de-CH" sz="1800" i="1" noProof="0" dirty="0" smtClean="0">
                <a:solidFill>
                  <a:srgbClr val="3333FF"/>
                </a:solidFill>
              </a:rPr>
              <a:t>y</a:t>
            </a:r>
            <a:r>
              <a:rPr lang="de-CH" sz="1400"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REAL</a:t>
            </a:r>
          </a:p>
          <a:p>
            <a:pPr eaLnBrk="1" hangingPunct="1">
              <a:lnSpc>
                <a:spcPct val="80000"/>
              </a:lnSpc>
              <a:spcBef>
                <a:spcPts val="200"/>
              </a:spcBef>
            </a:pPr>
            <a:r>
              <a:rPr lang="de-CH" sz="1800" noProof="0" dirty="0" smtClean="0">
                <a:solidFill>
                  <a:srgbClr val="990000"/>
                </a:solidFill>
              </a:rPr>
              <a:t>		-- </a:t>
            </a:r>
            <a:r>
              <a:rPr lang="de-CH" sz="1800" noProof="0" dirty="0" smtClean="0">
                <a:solidFill>
                  <a:srgbClr val="990000"/>
                </a:solidFill>
              </a:rPr>
              <a:t>Vertikale </a:t>
            </a:r>
            <a:r>
              <a:rPr lang="de-CH" sz="1800" dirty="0" smtClean="0">
                <a:solidFill>
                  <a:srgbClr val="990000"/>
                </a:solidFill>
              </a:rPr>
              <a:t>P</a:t>
            </a:r>
            <a:r>
              <a:rPr lang="de-CH" sz="1800" noProof="0" dirty="0" err="1" smtClean="0">
                <a:solidFill>
                  <a:srgbClr val="990000"/>
                </a:solidFill>
              </a:rPr>
              <a:t>osition</a:t>
            </a:r>
            <a:endParaRPr lang="de-CH" sz="1800" noProof="0" dirty="0" smtClean="0">
              <a:solidFill>
                <a:srgbClr val="990000"/>
              </a:solidFill>
            </a:endParaRPr>
          </a:p>
          <a:p>
            <a:pPr eaLnBrk="1" hangingPunct="1">
              <a:lnSpc>
                <a:spcPct val="10000"/>
              </a:lnSpc>
              <a:spcBef>
                <a:spcPts val="200"/>
              </a:spcBef>
            </a:pPr>
            <a:endParaRPr lang="de-CH" sz="1800" noProof="0" dirty="0" smtClean="0">
              <a:solidFill>
                <a:srgbClr val="8B0000"/>
              </a:solidFill>
            </a:endParaRPr>
          </a:p>
          <a:p>
            <a:pPr eaLnBrk="1" hangingPunct="1">
              <a:lnSpc>
                <a:spcPct val="80000"/>
              </a:lnSpc>
              <a:spcBef>
                <a:spcPts val="200"/>
              </a:spcBef>
            </a:pPr>
            <a:r>
              <a:rPr lang="de-CH" sz="1800" b="1" noProof="0" dirty="0" err="1" smtClean="0">
                <a:solidFill>
                  <a:schemeClr val="accent2"/>
                </a:solidFill>
              </a:rPr>
              <a:t>feature</a:t>
            </a:r>
            <a:r>
              <a:rPr lang="de-CH" sz="1800" noProof="0" dirty="0" smtClean="0">
                <a:solidFill>
                  <a:schemeClr val="accent2"/>
                </a:solidFill>
              </a:rPr>
              <a:t> </a:t>
            </a:r>
            <a:r>
              <a:rPr lang="de-CH" sz="1800" noProof="0" dirty="0" smtClean="0">
                <a:solidFill>
                  <a:srgbClr val="990000"/>
                </a:solidFill>
              </a:rPr>
              <a:t>– Element-Veränderungen</a:t>
            </a:r>
          </a:p>
          <a:p>
            <a:pPr eaLnBrk="1" hangingPunct="1">
              <a:lnSpc>
                <a:spcPct val="30000"/>
              </a:lnSpc>
              <a:spcBef>
                <a:spcPts val="200"/>
              </a:spcBef>
            </a:pPr>
            <a:endParaRPr lang="de-CH" sz="1800" noProof="0" dirty="0" smtClean="0">
              <a:solidFill>
                <a:srgbClr val="990000"/>
              </a:solidFill>
            </a:endParaRPr>
          </a:p>
          <a:p>
            <a:pPr eaLnBrk="1" hangingPunct="1">
              <a:lnSpc>
                <a:spcPct val="80000"/>
              </a:lnSpc>
              <a:spcBef>
                <a:spcPts val="200"/>
              </a:spcBef>
            </a:pPr>
            <a:r>
              <a:rPr lang="de-CH" sz="1800" i="1" noProof="0" dirty="0" smtClean="0">
                <a:solidFill>
                  <a:srgbClr val="3333FF"/>
                </a:solidFill>
              </a:rPr>
              <a:t>	</a:t>
            </a:r>
            <a:r>
              <a:rPr lang="de-CH" sz="1800" i="1" noProof="0" dirty="0" smtClean="0">
                <a:solidFill>
                  <a:srgbClr val="3333FF"/>
                </a:solidFill>
              </a:rPr>
              <a:t>setze (</a:t>
            </a:r>
            <a:r>
              <a:rPr lang="de-CH" sz="1800" i="1" noProof="0" dirty="0" err="1" smtClean="0">
                <a:solidFill>
                  <a:srgbClr val="3333FF"/>
                </a:solidFill>
              </a:rPr>
              <a:t>xwert</a:t>
            </a:r>
            <a:r>
              <a:rPr lang="de-CH" sz="1800" i="1" noProof="0" dirty="0" smtClean="0">
                <a:solidFill>
                  <a:srgbClr val="3333FF"/>
                </a:solidFill>
              </a:rPr>
              <a:t>, </a:t>
            </a:r>
            <a:r>
              <a:rPr lang="de-CH" sz="1800" i="1" noProof="0" dirty="0" err="1" smtClean="0">
                <a:solidFill>
                  <a:srgbClr val="3333FF"/>
                </a:solidFill>
              </a:rPr>
              <a:t>ywert</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REAL</a:t>
            </a:r>
            <a:r>
              <a:rPr lang="de-CH" sz="1800" noProof="0" dirty="0" smtClean="0">
                <a:solidFill>
                  <a:srgbClr val="3333FF"/>
                </a:solidFill>
              </a:rPr>
              <a:t>)</a:t>
            </a:r>
            <a:endParaRPr lang="de-CH" sz="1800" b="1" noProof="0" dirty="0" smtClean="0">
              <a:solidFill>
                <a:schemeClr val="accent2"/>
              </a:solidFill>
            </a:endParaRPr>
          </a:p>
          <a:p>
            <a:pPr eaLnBrk="1" hangingPunct="1">
              <a:lnSpc>
                <a:spcPct val="80000"/>
              </a:lnSpc>
              <a:spcBef>
                <a:spcPts val="800"/>
              </a:spcBef>
            </a:pPr>
            <a:r>
              <a:rPr lang="de-CH" sz="1800" i="1" noProof="0" dirty="0" smtClean="0"/>
              <a:t>			</a:t>
            </a:r>
            <a:r>
              <a:rPr lang="de-CH" sz="1800" noProof="0" dirty="0" smtClean="0">
                <a:solidFill>
                  <a:srgbClr val="990000"/>
                </a:solidFill>
              </a:rPr>
              <a:t>-- Setzt Koordinaten auf </a:t>
            </a:r>
            <a:r>
              <a:rPr lang="de-CH" sz="1800" noProof="0" dirty="0" smtClean="0"/>
              <a:t>[</a:t>
            </a:r>
            <a:r>
              <a:rPr lang="de-CH" sz="1800" i="1" noProof="0" dirty="0" err="1" smtClean="0"/>
              <a:t>xwert</a:t>
            </a:r>
            <a:r>
              <a:rPr lang="de-CH" sz="1800" i="1" noProof="0" dirty="0" smtClean="0"/>
              <a:t>, </a:t>
            </a:r>
            <a:r>
              <a:rPr lang="de-CH" sz="1800" i="1" noProof="0" dirty="0" err="1" smtClean="0"/>
              <a:t>ywert</a:t>
            </a:r>
            <a:r>
              <a:rPr lang="de-CH" sz="1400" i="1" noProof="0" dirty="0" smtClean="0"/>
              <a:t> </a:t>
            </a:r>
            <a:r>
              <a:rPr lang="de-CH" sz="1800" noProof="0" dirty="0" smtClean="0"/>
              <a:t>]</a:t>
            </a:r>
            <a:r>
              <a:rPr lang="de-CH" sz="1800" noProof="0" dirty="0" smtClean="0">
                <a:solidFill>
                  <a:srgbClr val="990000"/>
                </a:solidFill>
              </a:rPr>
              <a:t>.</a:t>
            </a:r>
          </a:p>
          <a:p>
            <a:pPr eaLnBrk="1" hangingPunct="1">
              <a:lnSpc>
                <a:spcPct val="80000"/>
              </a:lnSpc>
              <a:spcBef>
                <a:spcPts val="200"/>
              </a:spcBef>
            </a:pPr>
            <a:r>
              <a:rPr lang="de-CH" sz="1800" i="1" noProof="0" dirty="0" smtClean="0">
                <a:solidFill>
                  <a:srgbClr val="3333FF"/>
                </a:solidFill>
              </a:rPr>
              <a:t>		</a:t>
            </a:r>
            <a:r>
              <a:rPr lang="de-CH" sz="1800" b="1" noProof="0" dirty="0" err="1" smtClean="0">
                <a:solidFill>
                  <a:schemeClr val="accent2"/>
                </a:solidFill>
              </a:rPr>
              <a:t>require</a:t>
            </a:r>
            <a:endParaRPr lang="de-CH" sz="1800" b="1" noProof="0" dirty="0" smtClean="0">
              <a:solidFill>
                <a:schemeClr val="accent2"/>
              </a:solidFill>
            </a:endParaRPr>
          </a:p>
          <a:p>
            <a:pPr eaLnBrk="1" hangingPunct="1">
              <a:lnSpc>
                <a:spcPct val="50000"/>
              </a:lnSpc>
              <a:spcBef>
                <a:spcPts val="200"/>
              </a:spcBef>
            </a:pPr>
            <a:r>
              <a:rPr lang="de-CH" sz="1800" i="1" noProof="0" dirty="0" smtClean="0">
                <a:solidFill>
                  <a:srgbClr val="3333FF"/>
                </a:solidFill>
              </a:rPr>
              <a:t>			</a:t>
            </a:r>
            <a:r>
              <a:rPr lang="de-CH" sz="1800" noProof="0" dirty="0" err="1" smtClean="0">
                <a:solidFill>
                  <a:srgbClr val="3333FF"/>
                </a:solidFill>
              </a:rPr>
              <a:t>x_nicht_negativ</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a:t>
            </a:r>
            <a:r>
              <a:rPr lang="de-CH" sz="1800" i="1" noProof="0" dirty="0" err="1" smtClean="0">
                <a:solidFill>
                  <a:srgbClr val="3333FF"/>
                </a:solidFill>
              </a:rPr>
              <a:t>xwert</a:t>
            </a:r>
            <a:r>
              <a:rPr lang="de-CH" sz="1800" i="1" noProof="0" dirty="0" smtClean="0">
                <a:solidFill>
                  <a:srgbClr val="3333FF"/>
                </a:solidFill>
              </a:rPr>
              <a:t> </a:t>
            </a:r>
            <a:r>
              <a:rPr lang="de-CH" sz="1800" noProof="0" dirty="0" smtClean="0">
                <a:solidFill>
                  <a:srgbClr val="3333FF"/>
                </a:solidFill>
              </a:rPr>
              <a:t>&gt;= 0</a:t>
            </a:r>
          </a:p>
          <a:p>
            <a:pPr eaLnBrk="1" hangingPunct="1">
              <a:lnSpc>
                <a:spcPct val="80000"/>
              </a:lnSpc>
              <a:spcBef>
                <a:spcPts val="200"/>
              </a:spcBef>
            </a:pPr>
            <a:r>
              <a:rPr lang="de-CH" sz="1800" i="1" noProof="0" dirty="0" smtClean="0">
                <a:solidFill>
                  <a:srgbClr val="3333FF"/>
                </a:solidFill>
              </a:rPr>
              <a:t>			</a:t>
            </a:r>
            <a:r>
              <a:rPr lang="de-CH" sz="1800" noProof="0" dirty="0" err="1" smtClean="0">
                <a:solidFill>
                  <a:srgbClr val="3333FF"/>
                </a:solidFill>
              </a:rPr>
              <a:t>y_nicht_negativ</a:t>
            </a:r>
            <a:r>
              <a:rPr lang="de-CH" sz="1400" i="1" noProof="0" dirty="0" smtClean="0">
                <a:solidFill>
                  <a:srgbClr val="3333FF"/>
                </a:solidFill>
              </a:rPr>
              <a:t> </a:t>
            </a:r>
            <a:r>
              <a:rPr lang="de-CH" sz="1800" noProof="0" dirty="0" smtClean="0">
                <a:solidFill>
                  <a:srgbClr val="3333FF"/>
                </a:solidFill>
              </a:rPr>
              <a:t>: </a:t>
            </a:r>
            <a:r>
              <a:rPr lang="de-CH" sz="1800" i="1" noProof="0" dirty="0" err="1" smtClean="0">
                <a:solidFill>
                  <a:srgbClr val="3333FF"/>
                </a:solidFill>
              </a:rPr>
              <a:t>ywert</a:t>
            </a:r>
            <a:r>
              <a:rPr lang="de-CH" sz="1800" i="1" noProof="0" dirty="0" smtClean="0">
                <a:solidFill>
                  <a:srgbClr val="3333FF"/>
                </a:solidFill>
              </a:rPr>
              <a:t> </a:t>
            </a:r>
            <a:r>
              <a:rPr lang="de-CH" sz="1800" noProof="0" dirty="0" smtClean="0">
                <a:solidFill>
                  <a:srgbClr val="3333FF"/>
                </a:solidFill>
              </a:rPr>
              <a:t>&gt;=</a:t>
            </a:r>
            <a:r>
              <a:rPr lang="de-CH" sz="1800" i="1" noProof="0" dirty="0" smtClean="0">
                <a:solidFill>
                  <a:srgbClr val="3333FF"/>
                </a:solidFill>
              </a:rPr>
              <a:t> </a:t>
            </a:r>
            <a:r>
              <a:rPr lang="de-CH" sz="1800" noProof="0" dirty="0" smtClean="0">
                <a:solidFill>
                  <a:srgbClr val="3333FF"/>
                </a:solidFill>
              </a:rPr>
              <a:t>0</a:t>
            </a:r>
          </a:p>
          <a:p>
            <a:pPr eaLnBrk="1" hangingPunct="1">
              <a:lnSpc>
                <a:spcPct val="80000"/>
              </a:lnSpc>
              <a:spcBef>
                <a:spcPts val="200"/>
              </a:spcBef>
            </a:pPr>
            <a:r>
              <a:rPr lang="de-CH" sz="1800" i="1" noProof="0" dirty="0" smtClean="0">
                <a:solidFill>
                  <a:srgbClr val="3333FF"/>
                </a:solidFill>
              </a:rPr>
              <a:t>		</a:t>
            </a:r>
            <a:r>
              <a:rPr lang="de-CH" sz="1800" b="1" noProof="0" dirty="0" smtClean="0">
                <a:solidFill>
                  <a:schemeClr val="accent2"/>
                </a:solidFill>
              </a:rPr>
              <a:t>do</a:t>
            </a:r>
          </a:p>
          <a:p>
            <a:pPr eaLnBrk="1" hangingPunct="1">
              <a:lnSpc>
                <a:spcPct val="80000"/>
              </a:lnSpc>
              <a:spcBef>
                <a:spcPts val="200"/>
              </a:spcBef>
            </a:pPr>
            <a:r>
              <a:rPr lang="de-CH" sz="1800" i="1" noProof="0" dirty="0" smtClean="0">
                <a:solidFill>
                  <a:srgbClr val="3333FF"/>
                </a:solidFill>
              </a:rPr>
              <a:t>		</a:t>
            </a:r>
            <a:r>
              <a:rPr lang="de-CH" sz="1800" i="1" noProof="0" dirty="0" smtClean="0">
                <a:solidFill>
                  <a:schemeClr val="accent2"/>
                </a:solidFill>
              </a:rPr>
              <a:t>	</a:t>
            </a:r>
          </a:p>
          <a:p>
            <a:pPr eaLnBrk="1" hangingPunct="1">
              <a:lnSpc>
                <a:spcPct val="80000"/>
              </a:lnSpc>
              <a:spcBef>
                <a:spcPts val="200"/>
              </a:spcBef>
            </a:pPr>
            <a:endParaRPr lang="de-CH" sz="1800" i="1" noProof="0" dirty="0" smtClean="0">
              <a:solidFill>
                <a:schemeClr val="accent2"/>
              </a:solidFill>
            </a:endParaRPr>
          </a:p>
          <a:p>
            <a:pPr eaLnBrk="1" hangingPunct="1">
              <a:lnSpc>
                <a:spcPct val="80000"/>
              </a:lnSpc>
              <a:spcBef>
                <a:spcPts val="200"/>
              </a:spcBef>
            </a:pPr>
            <a:endParaRPr lang="de-CH" sz="1800" i="1" noProof="0" dirty="0" smtClean="0">
              <a:solidFill>
                <a:schemeClr val="accent2"/>
              </a:solidFill>
            </a:endParaRPr>
          </a:p>
          <a:p>
            <a:pPr eaLnBrk="1" hangingPunct="1">
              <a:lnSpc>
                <a:spcPct val="30000"/>
              </a:lnSpc>
              <a:spcBef>
                <a:spcPts val="200"/>
              </a:spcBef>
            </a:pPr>
            <a:r>
              <a:rPr lang="de-CH" sz="1800" i="1" noProof="0" dirty="0" smtClean="0">
                <a:solidFill>
                  <a:srgbClr val="3333FF"/>
                </a:solidFill>
              </a:rPr>
              <a:t>		</a:t>
            </a:r>
            <a:r>
              <a:rPr lang="de-CH" sz="1800" b="1" noProof="0" dirty="0" err="1" smtClean="0">
                <a:solidFill>
                  <a:schemeClr val="accent2"/>
                </a:solidFill>
              </a:rPr>
              <a:t>ensure</a:t>
            </a:r>
            <a:endParaRPr lang="de-CH" sz="1800" b="1" noProof="0" dirty="0" smtClean="0">
              <a:solidFill>
                <a:schemeClr val="accent2"/>
              </a:solidFill>
            </a:endParaRPr>
          </a:p>
          <a:p>
            <a:pPr eaLnBrk="1" hangingPunct="1">
              <a:lnSpc>
                <a:spcPct val="40000"/>
              </a:lnSpc>
              <a:spcBef>
                <a:spcPts val="200"/>
              </a:spcBef>
            </a:pPr>
            <a:r>
              <a:rPr lang="de-CH" sz="1800" i="1" noProof="0" dirty="0" smtClean="0">
                <a:solidFill>
                  <a:srgbClr val="3333FF"/>
                </a:solidFill>
              </a:rPr>
              <a:t>			</a:t>
            </a:r>
            <a:r>
              <a:rPr lang="de-CH" sz="1800" noProof="0" dirty="0" err="1" smtClean="0">
                <a:solidFill>
                  <a:srgbClr val="3333FF"/>
                </a:solidFill>
              </a:rPr>
              <a:t>x_gesetzt</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x </a:t>
            </a:r>
            <a:r>
              <a:rPr lang="de-CH" sz="1800" noProof="0" dirty="0" smtClean="0">
                <a:solidFill>
                  <a:srgbClr val="3333FF"/>
                </a:solidFill>
              </a:rPr>
              <a:t>=</a:t>
            </a:r>
            <a:r>
              <a:rPr lang="de-CH" sz="1800" i="1" noProof="0" dirty="0" smtClean="0">
                <a:solidFill>
                  <a:srgbClr val="3333FF"/>
                </a:solidFill>
              </a:rPr>
              <a:t> </a:t>
            </a:r>
            <a:r>
              <a:rPr lang="de-CH" sz="1800" i="1" noProof="0" dirty="0" err="1" smtClean="0">
                <a:solidFill>
                  <a:srgbClr val="3333FF"/>
                </a:solidFill>
              </a:rPr>
              <a:t>xwert</a:t>
            </a:r>
            <a:endParaRPr lang="de-CH" sz="1800" i="1" noProof="0" dirty="0" smtClean="0">
              <a:solidFill>
                <a:srgbClr val="3333FF"/>
              </a:solidFill>
            </a:endParaRPr>
          </a:p>
          <a:p>
            <a:pPr eaLnBrk="1" hangingPunct="1">
              <a:lnSpc>
                <a:spcPct val="80000"/>
              </a:lnSpc>
              <a:spcBef>
                <a:spcPts val="200"/>
              </a:spcBef>
            </a:pPr>
            <a:r>
              <a:rPr lang="de-CH" sz="1800" i="1" noProof="0" dirty="0" smtClean="0">
                <a:solidFill>
                  <a:srgbClr val="3333FF"/>
                </a:solidFill>
              </a:rPr>
              <a:t>			</a:t>
            </a:r>
            <a:r>
              <a:rPr lang="de-CH" sz="1800" noProof="0" dirty="0" err="1" smtClean="0">
                <a:solidFill>
                  <a:srgbClr val="3333FF"/>
                </a:solidFill>
              </a:rPr>
              <a:t>y_gesetzt</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y </a:t>
            </a:r>
            <a:r>
              <a:rPr lang="de-CH" sz="1800" noProof="0" dirty="0" smtClean="0">
                <a:solidFill>
                  <a:srgbClr val="3333FF"/>
                </a:solidFill>
              </a:rPr>
              <a:t>=</a:t>
            </a:r>
            <a:r>
              <a:rPr lang="de-CH" sz="1800" i="1" noProof="0" dirty="0" smtClean="0">
                <a:solidFill>
                  <a:srgbClr val="3333FF"/>
                </a:solidFill>
              </a:rPr>
              <a:t> </a:t>
            </a:r>
            <a:r>
              <a:rPr lang="de-CH" sz="1800" i="1" noProof="0" dirty="0" err="1" smtClean="0">
                <a:solidFill>
                  <a:srgbClr val="3333FF"/>
                </a:solidFill>
              </a:rPr>
              <a:t>ywert</a:t>
            </a:r>
            <a:endParaRPr lang="de-CH" sz="1800" i="1" noProof="0" dirty="0" smtClean="0">
              <a:solidFill>
                <a:srgbClr val="3333FF"/>
              </a:solidFill>
            </a:endParaRPr>
          </a:p>
          <a:p>
            <a:pPr eaLnBrk="1" hangingPunct="1">
              <a:lnSpc>
                <a:spcPct val="50000"/>
              </a:lnSpc>
              <a:spcBef>
                <a:spcPts val="200"/>
              </a:spcBef>
            </a:pPr>
            <a:r>
              <a:rPr lang="de-CH" sz="1800" i="1" noProof="0" dirty="0" smtClean="0">
                <a:solidFill>
                  <a:srgbClr val="3333FF"/>
                </a:solidFill>
              </a:rPr>
              <a:t>		</a:t>
            </a:r>
            <a:r>
              <a:rPr lang="de-CH" sz="1800" b="1" noProof="0" dirty="0" smtClean="0">
                <a:solidFill>
                  <a:schemeClr val="accent2"/>
                </a:solidFill>
              </a:rPr>
              <a:t>end</a:t>
            </a:r>
          </a:p>
          <a:p>
            <a:pPr eaLnBrk="1" hangingPunct="1">
              <a:lnSpc>
                <a:spcPct val="20000"/>
              </a:lnSpc>
              <a:spcBef>
                <a:spcPts val="200"/>
              </a:spcBef>
            </a:pPr>
            <a:r>
              <a:rPr lang="de-CH" sz="1800" b="1" noProof="0" dirty="0" smtClean="0">
                <a:solidFill>
                  <a:schemeClr val="accent2"/>
                </a:solidFill>
              </a:rPr>
              <a:t>end</a:t>
            </a:r>
          </a:p>
        </p:txBody>
      </p:sp>
      <p:sp>
        <p:nvSpPr>
          <p:cNvPr id="6" name="Rectangle 4"/>
          <p:cNvSpPr>
            <a:spLocks noChangeArrowheads="1"/>
          </p:cNvSpPr>
          <p:nvPr>
            <p:custDataLst>
              <p:tags r:id="rId2"/>
            </p:custDataLst>
          </p:nvPr>
        </p:nvSpPr>
        <p:spPr bwMode="auto">
          <a:xfrm>
            <a:off x="3145197" y="4556078"/>
            <a:ext cx="1481667" cy="669625"/>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r>
              <a:rPr lang="en-US" sz="2000" i="1" dirty="0" smtClean="0">
                <a:solidFill>
                  <a:srgbClr val="3333FF"/>
                </a:solidFill>
              </a:rPr>
              <a:t>x </a:t>
            </a:r>
            <a:r>
              <a:rPr lang="en-US" sz="2000" dirty="0" smtClean="0">
                <a:solidFill>
                  <a:srgbClr val="8B0000"/>
                </a:solidFill>
              </a:rPr>
              <a:t>:=</a:t>
            </a:r>
            <a:r>
              <a:rPr lang="en-US" sz="2000" i="1" dirty="0" smtClean="0">
                <a:solidFill>
                  <a:srgbClr val="3333FF"/>
                </a:solidFill>
              </a:rPr>
              <a:t> </a:t>
            </a:r>
            <a:r>
              <a:rPr lang="en-US" sz="2000" i="1" dirty="0" err="1" smtClean="0">
                <a:solidFill>
                  <a:srgbClr val="3333FF"/>
                </a:solidFill>
              </a:rPr>
              <a:t>xwert</a:t>
            </a:r>
            <a:endParaRPr lang="en-US" sz="2000" i="1" dirty="0" smtClean="0">
              <a:solidFill>
                <a:srgbClr val="3333FF"/>
              </a:solidFill>
            </a:endParaRPr>
          </a:p>
          <a:p>
            <a:pPr>
              <a:lnSpc>
                <a:spcPct val="80000"/>
              </a:lnSpc>
              <a:spcBef>
                <a:spcPct val="20000"/>
              </a:spcBef>
              <a:buFont typeface="Wingdings" pitchFamily="2" charset="2"/>
              <a:buNone/>
            </a:pPr>
            <a:r>
              <a:rPr lang="en-US" sz="2000" i="1" dirty="0" smtClean="0">
                <a:solidFill>
                  <a:srgbClr val="3333FF"/>
                </a:solidFill>
              </a:rPr>
              <a:t>y </a:t>
            </a:r>
            <a:r>
              <a:rPr lang="en-US" sz="2000" dirty="0" smtClean="0">
                <a:solidFill>
                  <a:srgbClr val="8B0000"/>
                </a:solidFill>
              </a:rPr>
              <a:t>:=</a:t>
            </a:r>
            <a:r>
              <a:rPr lang="en-US" sz="2000" i="1" dirty="0" smtClean="0">
                <a:solidFill>
                  <a:srgbClr val="3333FF"/>
                </a:solidFill>
              </a:rPr>
              <a:t> </a:t>
            </a:r>
            <a:r>
              <a:rPr lang="en-US" sz="2000" i="1" dirty="0" err="1" smtClean="0">
                <a:solidFill>
                  <a:srgbClr val="3333FF"/>
                </a:solidFill>
              </a:rPr>
              <a:t>ywert</a:t>
            </a:r>
            <a:endParaRPr lang="en-US" sz="2000" i="1" dirty="0">
              <a:solidFill>
                <a:srgbClr val="3333FF"/>
              </a:solidFill>
            </a:endParaRPr>
          </a:p>
        </p:txBody>
      </p:sp>
      <p:sp>
        <p:nvSpPr>
          <p:cNvPr id="17411" name="Rectangle 2"/>
          <p:cNvSpPr>
            <a:spLocks noGrp="1" noChangeArrowheads="1"/>
          </p:cNvSpPr>
          <p:nvPr>
            <p:ph type="title"/>
            <p:custDataLst>
              <p:tags r:id="rId3"/>
            </p:custDataLst>
          </p:nvPr>
        </p:nvSpPr>
        <p:spPr>
          <a:xfrm>
            <a:off x="307909" y="115889"/>
            <a:ext cx="8311158" cy="462610"/>
          </a:xfrm>
        </p:spPr>
        <p:txBody>
          <a:bodyPr/>
          <a:lstStyle/>
          <a:p>
            <a:pPr eaLnBrk="1" hangingPunct="1"/>
            <a:r>
              <a:rPr lang="de-CH" dirty="0" smtClean="0"/>
              <a:t>Feldern einen Wert zuweisen</a:t>
            </a:r>
            <a:endParaRPr lang="de-CH" sz="2800" noProof="0" dirty="0" smtClean="0"/>
          </a:p>
        </p:txBody>
      </p:sp>
      <p:sp>
        <p:nvSpPr>
          <p:cNvPr id="5" name="Rectangle 4"/>
          <p:cNvSpPr>
            <a:spLocks noChangeArrowheads="1"/>
          </p:cNvSpPr>
          <p:nvPr>
            <p:custDataLst>
              <p:tags r:id="rId4"/>
            </p:custDataLst>
          </p:nvPr>
        </p:nvSpPr>
        <p:spPr bwMode="auto">
          <a:xfrm>
            <a:off x="7223847" y="2039937"/>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a:p>
        </p:txBody>
      </p:sp>
      <p:sp>
        <p:nvSpPr>
          <p:cNvPr id="7" name="Rectangle 5"/>
          <p:cNvSpPr>
            <a:spLocks noChangeArrowheads="1"/>
          </p:cNvSpPr>
          <p:nvPr>
            <p:custDataLst>
              <p:tags r:id="rId5"/>
            </p:custDataLst>
          </p:nvPr>
        </p:nvSpPr>
        <p:spPr bwMode="auto">
          <a:xfrm>
            <a:off x="7223847" y="2689224"/>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a:p>
        </p:txBody>
      </p:sp>
      <p:sp>
        <p:nvSpPr>
          <p:cNvPr id="8" name="Text Box 6"/>
          <p:cNvSpPr txBox="1">
            <a:spLocks noChangeArrowheads="1"/>
          </p:cNvSpPr>
          <p:nvPr>
            <p:custDataLst>
              <p:tags r:id="rId6"/>
            </p:custDataLst>
          </p:nvPr>
        </p:nvSpPr>
        <p:spPr bwMode="auto">
          <a:xfrm>
            <a:off x="6792047" y="2087562"/>
            <a:ext cx="1079500" cy="457200"/>
          </a:xfrm>
          <a:prstGeom prst="rect">
            <a:avLst/>
          </a:prstGeom>
          <a:noFill/>
          <a:ln w="9525">
            <a:noFill/>
            <a:miter lim="800000"/>
            <a:headEnd/>
            <a:tailEnd/>
          </a:ln>
        </p:spPr>
        <p:txBody>
          <a:bodyPr>
            <a:spAutoFit/>
          </a:bodyPr>
          <a:lstStyle/>
          <a:p>
            <a:pPr>
              <a:spcBef>
                <a:spcPct val="50000"/>
              </a:spcBef>
            </a:pPr>
            <a:r>
              <a:rPr lang="en-US" sz="2400" i="1">
                <a:solidFill>
                  <a:srgbClr val="3333FF"/>
                </a:solidFill>
                <a:latin typeface="Comic Sans MS" pitchFamily="66" charset="0"/>
              </a:rPr>
              <a:t>x</a:t>
            </a:r>
          </a:p>
        </p:txBody>
      </p:sp>
      <p:sp>
        <p:nvSpPr>
          <p:cNvPr id="9" name="Text Box 7"/>
          <p:cNvSpPr txBox="1">
            <a:spLocks noChangeArrowheads="1"/>
          </p:cNvSpPr>
          <p:nvPr>
            <p:custDataLst>
              <p:tags r:id="rId7"/>
            </p:custDataLst>
          </p:nvPr>
        </p:nvSpPr>
        <p:spPr bwMode="auto">
          <a:xfrm>
            <a:off x="6757447" y="2841335"/>
            <a:ext cx="446916" cy="457200"/>
          </a:xfrm>
          <a:prstGeom prst="rect">
            <a:avLst/>
          </a:prstGeom>
          <a:noFill/>
          <a:ln w="9525">
            <a:noFill/>
            <a:miter lim="800000"/>
            <a:headEnd/>
            <a:tailEnd/>
          </a:ln>
        </p:spPr>
        <p:txBody>
          <a:bodyPr wrap="square">
            <a:spAutoFit/>
          </a:bodyPr>
          <a:lstStyle/>
          <a:p>
            <a:pPr>
              <a:spcBef>
                <a:spcPct val="50000"/>
              </a:spcBef>
            </a:pPr>
            <a:r>
              <a:rPr lang="en-US" sz="2400" i="1" dirty="0">
                <a:solidFill>
                  <a:srgbClr val="3333FF"/>
                </a:solidFill>
                <a:latin typeface="Comic Sans MS" pitchFamily="66" charset="0"/>
              </a:rPr>
              <a:t>y</a:t>
            </a:r>
          </a:p>
        </p:txBody>
      </p:sp>
      <p:sp>
        <p:nvSpPr>
          <p:cNvPr id="10" name="Text Box 8"/>
          <p:cNvSpPr txBox="1">
            <a:spLocks noChangeArrowheads="1"/>
          </p:cNvSpPr>
          <p:nvPr>
            <p:custDataLst>
              <p:tags r:id="rId8"/>
            </p:custDataLst>
          </p:nvPr>
        </p:nvSpPr>
        <p:spPr bwMode="auto">
          <a:xfrm>
            <a:off x="7823193" y="2099172"/>
            <a:ext cx="576263" cy="457200"/>
          </a:xfrm>
          <a:prstGeom prst="rect">
            <a:avLst/>
          </a:prstGeom>
          <a:noFill/>
          <a:ln w="9525">
            <a:noFill/>
            <a:miter lim="800000"/>
            <a:headEnd/>
            <a:tailEnd/>
          </a:ln>
        </p:spPr>
        <p:txBody>
          <a:bodyPr>
            <a:spAutoFit/>
          </a:bodyPr>
          <a:lstStyle/>
          <a:p>
            <a:pPr>
              <a:spcBef>
                <a:spcPct val="50000"/>
              </a:spcBef>
            </a:pPr>
            <a:r>
              <a:rPr lang="en-US" sz="2400">
                <a:solidFill>
                  <a:srgbClr val="990000"/>
                </a:solidFill>
                <a:latin typeface="Comic Sans MS" pitchFamily="66" charset="0"/>
              </a:rPr>
              <a:t>2</a:t>
            </a:r>
          </a:p>
        </p:txBody>
      </p:sp>
      <p:sp>
        <p:nvSpPr>
          <p:cNvPr id="11" name="Text Box 9"/>
          <p:cNvSpPr txBox="1">
            <a:spLocks noChangeArrowheads="1"/>
          </p:cNvSpPr>
          <p:nvPr>
            <p:custDataLst>
              <p:tags r:id="rId9"/>
            </p:custDataLst>
          </p:nvPr>
        </p:nvSpPr>
        <p:spPr bwMode="auto">
          <a:xfrm>
            <a:off x="7830993" y="2818309"/>
            <a:ext cx="576263" cy="457200"/>
          </a:xfrm>
          <a:prstGeom prst="rect">
            <a:avLst/>
          </a:prstGeom>
          <a:noFill/>
          <a:ln w="9525">
            <a:noFill/>
            <a:miter lim="800000"/>
            <a:headEnd/>
            <a:tailEnd/>
          </a:ln>
        </p:spPr>
        <p:txBody>
          <a:bodyPr>
            <a:spAutoFit/>
          </a:bodyPr>
          <a:lstStyle/>
          <a:p>
            <a:pPr>
              <a:spcBef>
                <a:spcPct val="50000"/>
              </a:spcBef>
            </a:pPr>
            <a:r>
              <a:rPr lang="en-US" sz="2400">
                <a:solidFill>
                  <a:srgbClr val="3333FF"/>
                </a:solidFill>
                <a:latin typeface="Comic Sans MS" pitchFamily="66" charset="0"/>
              </a:rPr>
              <a:t>0</a:t>
            </a:r>
          </a:p>
        </p:txBody>
      </p:sp>
      <p:sp>
        <p:nvSpPr>
          <p:cNvPr id="12" name="Text Box 11"/>
          <p:cNvSpPr txBox="1">
            <a:spLocks noChangeArrowheads="1"/>
          </p:cNvSpPr>
          <p:nvPr>
            <p:custDataLst>
              <p:tags r:id="rId10"/>
            </p:custDataLst>
          </p:nvPr>
        </p:nvSpPr>
        <p:spPr bwMode="auto">
          <a:xfrm>
            <a:off x="7830993" y="2088059"/>
            <a:ext cx="576263" cy="457200"/>
          </a:xfrm>
          <a:prstGeom prst="rect">
            <a:avLst/>
          </a:prstGeom>
          <a:noFill/>
          <a:ln w="9525">
            <a:noFill/>
            <a:miter lim="800000"/>
            <a:headEnd/>
            <a:tailEnd/>
          </a:ln>
        </p:spPr>
        <p:txBody>
          <a:bodyPr>
            <a:spAutoFit/>
          </a:bodyPr>
          <a:lstStyle/>
          <a:p>
            <a:pPr>
              <a:spcBef>
                <a:spcPct val="50000"/>
              </a:spcBef>
            </a:pPr>
            <a:r>
              <a:rPr lang="en-US" sz="2400">
                <a:solidFill>
                  <a:srgbClr val="3333FF"/>
                </a:solidFill>
                <a:latin typeface="Comic Sans MS" pitchFamily="66" charset="0"/>
              </a:rPr>
              <a:t>0</a:t>
            </a:r>
          </a:p>
        </p:txBody>
      </p:sp>
      <p:sp>
        <p:nvSpPr>
          <p:cNvPr id="13" name="Text Box 12"/>
          <p:cNvSpPr txBox="1">
            <a:spLocks noChangeArrowheads="1"/>
          </p:cNvSpPr>
          <p:nvPr>
            <p:custDataLst>
              <p:tags r:id="rId11"/>
            </p:custDataLst>
          </p:nvPr>
        </p:nvSpPr>
        <p:spPr bwMode="auto">
          <a:xfrm>
            <a:off x="7839068" y="2807197"/>
            <a:ext cx="576263" cy="457200"/>
          </a:xfrm>
          <a:prstGeom prst="rect">
            <a:avLst/>
          </a:prstGeom>
          <a:noFill/>
          <a:ln w="9525">
            <a:noFill/>
            <a:miter lim="800000"/>
            <a:headEnd/>
            <a:tailEnd/>
          </a:ln>
        </p:spPr>
        <p:txBody>
          <a:bodyPr>
            <a:spAutoFit/>
          </a:bodyPr>
          <a:lstStyle/>
          <a:p>
            <a:pPr>
              <a:spcBef>
                <a:spcPct val="50000"/>
              </a:spcBef>
            </a:pPr>
            <a:r>
              <a:rPr lang="en-US" sz="2400" dirty="0">
                <a:solidFill>
                  <a:srgbClr val="990000"/>
                </a:solidFill>
                <a:latin typeface="Comic Sans MS" pitchFamily="66" charset="0"/>
              </a:rPr>
              <a:t>1</a:t>
            </a:r>
          </a:p>
        </p:txBody>
      </p:sp>
      <p:sp>
        <p:nvSpPr>
          <p:cNvPr id="14" name="Text Box 7"/>
          <p:cNvSpPr txBox="1">
            <a:spLocks noChangeArrowheads="1"/>
          </p:cNvSpPr>
          <p:nvPr>
            <p:custDataLst>
              <p:tags r:id="rId12"/>
            </p:custDataLst>
          </p:nvPr>
        </p:nvSpPr>
        <p:spPr bwMode="auto">
          <a:xfrm>
            <a:off x="5441244" y="832427"/>
            <a:ext cx="3702756" cy="400110"/>
          </a:xfrm>
          <a:prstGeom prst="rect">
            <a:avLst/>
          </a:prstGeom>
          <a:noFill/>
          <a:ln w="9525">
            <a:noFill/>
            <a:miter lim="800000"/>
            <a:headEnd/>
            <a:tailEnd/>
          </a:ln>
        </p:spPr>
        <p:txBody>
          <a:bodyPr wrap="square">
            <a:spAutoFit/>
          </a:bodyPr>
          <a:lstStyle/>
          <a:p>
            <a:pPr>
              <a:spcBef>
                <a:spcPct val="50000"/>
              </a:spcBef>
            </a:pPr>
            <a:r>
              <a:rPr lang="de-CH" sz="2000" dirty="0" smtClean="0">
                <a:latin typeface="+mn-lt"/>
              </a:rPr>
              <a:t>Eine Instanz von </a:t>
            </a:r>
            <a:r>
              <a:rPr lang="de-CH" sz="2000" i="1" dirty="0" smtClean="0">
                <a:solidFill>
                  <a:srgbClr val="3333FF"/>
                </a:solidFill>
              </a:rPr>
              <a:t>POSITION</a:t>
            </a:r>
            <a:endParaRPr lang="de-CH" sz="2000" i="1" dirty="0">
              <a:solidFill>
                <a:srgbClr val="3333FF"/>
              </a:solidFill>
              <a:latin typeface="Comic Sans MS" pitchFamily="66" charset="0"/>
            </a:endParaRPr>
          </a:p>
        </p:txBody>
      </p:sp>
      <p:sp>
        <p:nvSpPr>
          <p:cNvPr id="15" name="Text Box 7"/>
          <p:cNvSpPr txBox="1">
            <a:spLocks noChangeArrowheads="1"/>
          </p:cNvSpPr>
          <p:nvPr>
            <p:custDataLst>
              <p:tags r:id="rId13"/>
            </p:custDataLst>
          </p:nvPr>
        </p:nvSpPr>
        <p:spPr bwMode="auto">
          <a:xfrm>
            <a:off x="5438775" y="1297324"/>
            <a:ext cx="3467643" cy="707886"/>
          </a:xfrm>
          <a:prstGeom prst="rect">
            <a:avLst/>
          </a:prstGeom>
          <a:noFill/>
          <a:ln w="9525">
            <a:noFill/>
            <a:miter lim="800000"/>
            <a:headEnd/>
            <a:tailEnd/>
          </a:ln>
        </p:spPr>
        <p:txBody>
          <a:bodyPr wrap="square">
            <a:spAutoFit/>
          </a:bodyPr>
          <a:lstStyle/>
          <a:p>
            <a:r>
              <a:rPr lang="de-CH" sz="2000" dirty="0" smtClean="0">
                <a:latin typeface="+mn-lt"/>
              </a:rPr>
              <a:t>Ausführung von </a:t>
            </a:r>
            <a:r>
              <a:rPr lang="de-CH" sz="2000" i="1" dirty="0" smtClean="0">
                <a:solidFill>
                  <a:srgbClr val="3333FF"/>
                </a:solidFill>
              </a:rPr>
              <a:t>setze (</a:t>
            </a:r>
            <a:r>
              <a:rPr lang="de-CH" sz="2000" dirty="0" smtClean="0">
                <a:solidFill>
                  <a:srgbClr val="3333FF"/>
                </a:solidFill>
              </a:rPr>
              <a:t>2</a:t>
            </a:r>
            <a:r>
              <a:rPr lang="de-CH" sz="2000" dirty="0" smtClean="0">
                <a:solidFill>
                  <a:srgbClr val="3333FF"/>
                </a:solidFill>
              </a:rPr>
              <a:t>, 1) </a:t>
            </a:r>
            <a:r>
              <a:rPr lang="de-CH" sz="2000" i="1" dirty="0" smtClean="0">
                <a:solidFill>
                  <a:srgbClr val="3333FF"/>
                </a:solidFill>
              </a:rPr>
              <a:t> </a:t>
            </a:r>
            <a:r>
              <a:rPr lang="de-CH" sz="2000" dirty="0" smtClean="0"/>
              <a:t>auf diese Instanz</a:t>
            </a:r>
            <a:endParaRPr lang="de-CH" sz="2000" i="1" dirty="0">
              <a:solidFill>
                <a:srgbClr val="3333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par>
                                <p:cTn id="24" presetID="1" presetClass="entr" presetSubtype="0" fill="hold" grpId="1"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0" nodeType="clickEffect">
                                  <p:stCondLst>
                                    <p:cond delay="0"/>
                                  </p:stCondLst>
                                  <p:childTnLst>
                                    <p:anim calcmode="lin" valueType="num">
                                      <p:cBhvr additive="base">
                                        <p:cTn id="35" dur="3000"/>
                                        <p:tgtEl>
                                          <p:spTgt spid="12"/>
                                        </p:tgtEl>
                                        <p:attrNameLst>
                                          <p:attrName>ppt_x</p:attrName>
                                        </p:attrNameLst>
                                      </p:cBhvr>
                                      <p:tavLst>
                                        <p:tav tm="0">
                                          <p:val>
                                            <p:strVal val="ppt_x"/>
                                          </p:val>
                                        </p:tav>
                                        <p:tav tm="100000">
                                          <p:val>
                                            <p:strVal val="ppt_x"/>
                                          </p:val>
                                        </p:tav>
                                      </p:tavLst>
                                    </p:anim>
                                    <p:anim calcmode="lin" valueType="num">
                                      <p:cBhvr additive="base">
                                        <p:cTn id="36" dur="3000"/>
                                        <p:tgtEl>
                                          <p:spTgt spid="12"/>
                                        </p:tgtEl>
                                        <p:attrNameLst>
                                          <p:attrName>ppt_y</p:attrName>
                                        </p:attrNameLst>
                                      </p:cBhvr>
                                      <p:tavLst>
                                        <p:tav tm="0">
                                          <p:val>
                                            <p:strVal val="ppt_y"/>
                                          </p:val>
                                        </p:tav>
                                        <p:tav tm="100000">
                                          <p:val>
                                            <p:strVal val="1+ppt_h/2"/>
                                          </p:val>
                                        </p:tav>
                                      </p:tavLst>
                                    </p:anim>
                                    <p:set>
                                      <p:cBhvr>
                                        <p:cTn id="37" dur="1" fill="hold">
                                          <p:stCondLst>
                                            <p:cond delay="2999"/>
                                          </p:stCondLst>
                                        </p:cTn>
                                        <p:tgtEl>
                                          <p:spTgt spid="12"/>
                                        </p:tgtEl>
                                        <p:attrNameLst>
                                          <p:attrName>style.visibility</p:attrName>
                                        </p:attrNameLst>
                                      </p:cBhvr>
                                      <p:to>
                                        <p:strVal val="hidden"/>
                                      </p:to>
                                    </p:set>
                                  </p:childTnLst>
                                </p:cTn>
                              </p:par>
                              <p:par>
                                <p:cTn id="38" presetID="1" presetClass="entr" presetSubtype="0" fill="hold" grpId="0" nodeType="withEffect">
                                  <p:stCondLst>
                                    <p:cond delay="70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0" nodeType="clickEffect">
                                  <p:stCondLst>
                                    <p:cond delay="0"/>
                                  </p:stCondLst>
                                  <p:childTnLst>
                                    <p:anim calcmode="lin" valueType="num">
                                      <p:cBhvr additive="base">
                                        <p:cTn id="43" dur="3000"/>
                                        <p:tgtEl>
                                          <p:spTgt spid="11"/>
                                        </p:tgtEl>
                                        <p:attrNameLst>
                                          <p:attrName>ppt_x</p:attrName>
                                        </p:attrNameLst>
                                      </p:cBhvr>
                                      <p:tavLst>
                                        <p:tav tm="0">
                                          <p:val>
                                            <p:strVal val="ppt_x"/>
                                          </p:val>
                                        </p:tav>
                                        <p:tav tm="100000">
                                          <p:val>
                                            <p:strVal val="ppt_x"/>
                                          </p:val>
                                        </p:tav>
                                      </p:tavLst>
                                    </p:anim>
                                    <p:anim calcmode="lin" valueType="num">
                                      <p:cBhvr additive="base">
                                        <p:cTn id="44" dur="3000"/>
                                        <p:tgtEl>
                                          <p:spTgt spid="11"/>
                                        </p:tgtEl>
                                        <p:attrNameLst>
                                          <p:attrName>ppt_y</p:attrName>
                                        </p:attrNameLst>
                                      </p:cBhvr>
                                      <p:tavLst>
                                        <p:tav tm="0">
                                          <p:val>
                                            <p:strVal val="ppt_y"/>
                                          </p:val>
                                        </p:tav>
                                        <p:tav tm="100000">
                                          <p:val>
                                            <p:strVal val="1+ppt_h/2"/>
                                          </p:val>
                                        </p:tav>
                                      </p:tavLst>
                                    </p:anim>
                                    <p:set>
                                      <p:cBhvr>
                                        <p:cTn id="45" dur="1" fill="hold">
                                          <p:stCondLst>
                                            <p:cond delay="2999"/>
                                          </p:stCondLst>
                                        </p:cTn>
                                        <p:tgtEl>
                                          <p:spTgt spid="11"/>
                                        </p:tgtEl>
                                        <p:attrNameLst>
                                          <p:attrName>style.visibility</p:attrName>
                                        </p:attrNameLst>
                                      </p:cBhvr>
                                      <p:to>
                                        <p:strVal val="hidden"/>
                                      </p:to>
                                    </p:set>
                                  </p:childTnLst>
                                </p:cTn>
                              </p:par>
                              <p:par>
                                <p:cTn id="46" presetID="1" presetClass="entr" presetSubtype="0" fill="hold" grpId="0" nodeType="withEffect">
                                  <p:stCondLst>
                                    <p:cond delay="70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8" grpId="0"/>
      <p:bldP spid="9" grpId="0"/>
      <p:bldP spid="10" grpId="0"/>
      <p:bldP spid="11" grpId="0"/>
      <p:bldP spid="11" grpId="1"/>
      <p:bldP spid="12" grpId="0"/>
      <p:bldP spid="12" grpId="1"/>
      <p:bldP spid="13" grpId="0"/>
      <p:bldP spid="14" grpId="0"/>
      <p:bldP spid="14" grpId="1"/>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4"/>
          <p:cNvSpPr>
            <a:spLocks noChangeArrowheads="1"/>
          </p:cNvSpPr>
          <p:nvPr>
            <p:custDataLst>
              <p:tags r:id="rId1"/>
            </p:custDataLst>
          </p:nvPr>
        </p:nvSpPr>
        <p:spPr bwMode="auto">
          <a:xfrm>
            <a:off x="2008133" y="5759149"/>
            <a:ext cx="5659491" cy="40849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en-US" b="1" dirty="0">
              <a:solidFill>
                <a:schemeClr val="accent2"/>
              </a:solidFill>
            </a:endParaRPr>
          </a:p>
        </p:txBody>
      </p:sp>
      <p:sp>
        <p:nvSpPr>
          <p:cNvPr id="18445" name="Rectangle 3"/>
          <p:cNvSpPr>
            <a:spLocks noGrp="1" noChangeArrowheads="1"/>
          </p:cNvSpPr>
          <p:nvPr>
            <p:ph type="body" idx="1"/>
            <p:custDataLst>
              <p:tags r:id="rId2"/>
            </p:custDataLst>
          </p:nvPr>
        </p:nvSpPr>
        <p:spPr>
          <a:xfrm>
            <a:off x="249238" y="878114"/>
            <a:ext cx="7815469" cy="5815294"/>
          </a:xfrm>
        </p:spPr>
        <p:txBody>
          <a:bodyPr/>
          <a:lstStyle/>
          <a:p>
            <a:pPr defTabSz="349250" eaLnBrk="1" hangingPunct="1">
              <a:lnSpc>
                <a:spcPct val="80000"/>
              </a:lnSpc>
              <a:tabLst>
                <a:tab pos="895350" algn="l"/>
              </a:tabLst>
            </a:pPr>
            <a:r>
              <a:rPr lang="de-CH" sz="1800" b="1" noProof="0" dirty="0" smtClean="0">
                <a:solidFill>
                  <a:schemeClr val="accent2"/>
                </a:solidFill>
              </a:rPr>
              <a:t>class</a:t>
            </a:r>
            <a:r>
              <a:rPr lang="de-CH" sz="1800" i="1" noProof="0" dirty="0" smtClean="0">
                <a:solidFill>
                  <a:srgbClr val="3333FF"/>
                </a:solidFill>
              </a:rPr>
              <a:t> STATION  </a:t>
            </a:r>
            <a:r>
              <a:rPr lang="de-CH" sz="1800" b="1" noProof="0" dirty="0" smtClean="0">
                <a:solidFill>
                  <a:schemeClr val="accent2"/>
                </a:solidFill>
              </a:rPr>
              <a:t>feature</a:t>
            </a:r>
          </a:p>
          <a:p>
            <a:pPr lvl="1" indent="0" defTabSz="349250" eaLnBrk="1" hangingPunct="1">
              <a:lnSpc>
                <a:spcPct val="80000"/>
              </a:lnSpc>
              <a:buFont typeface="Wingdings" pitchFamily="2" charset="2"/>
              <a:buNone/>
              <a:tabLst>
                <a:tab pos="895350" algn="l"/>
              </a:tabLst>
            </a:pPr>
            <a:endParaRPr lang="de-CH" sz="1800" i="1" noProof="0" dirty="0" smtClean="0"/>
          </a:p>
          <a:p>
            <a:pPr marL="0" lvl="1" indent="0" defTabSz="349250" eaLnBrk="1" hangingPunct="1">
              <a:lnSpc>
                <a:spcPct val="80000"/>
              </a:lnSpc>
              <a:buFont typeface="Wingdings" pitchFamily="2" charset="2"/>
              <a:buNone/>
              <a:tabLst>
                <a:tab pos="895350" algn="l"/>
              </a:tabLst>
            </a:pPr>
            <a:r>
              <a:rPr lang="de-CH" sz="1800" i="1" noProof="0" dirty="0" smtClean="0">
                <a:solidFill>
                  <a:srgbClr val="3333FF"/>
                </a:solidFill>
              </a:rPr>
              <a:t>	x, y</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REAL</a:t>
            </a:r>
          </a:p>
          <a:p>
            <a:pPr marL="0" lvl="3" indent="0" defTabSz="349250" eaLnBrk="1" hangingPunct="1">
              <a:lnSpc>
                <a:spcPct val="80000"/>
              </a:lnSpc>
              <a:buFont typeface="Wingdings" pitchFamily="2" charset="2"/>
              <a:buNone/>
              <a:tabLst>
                <a:tab pos="895350" algn="l"/>
              </a:tabLst>
            </a:pPr>
            <a:r>
              <a:rPr lang="de-CH" sz="2000" noProof="0" dirty="0" smtClean="0">
                <a:solidFill>
                  <a:srgbClr val="990000"/>
                </a:solidFill>
              </a:rPr>
              <a:t>			-- </a:t>
            </a:r>
            <a:r>
              <a:rPr lang="de-CH" sz="2000" dirty="0" smtClean="0">
                <a:solidFill>
                  <a:srgbClr val="990000"/>
                </a:solidFill>
              </a:rPr>
              <a:t>Koordinaten des Stationsmittelpunkts</a:t>
            </a:r>
            <a:endParaRPr lang="de-CH" sz="2000" noProof="0" dirty="0" smtClean="0">
              <a:solidFill>
                <a:srgbClr val="990000"/>
              </a:solidFill>
            </a:endParaRPr>
          </a:p>
          <a:p>
            <a:pPr marL="0" lvl="1" indent="0" defTabSz="349250" eaLnBrk="1" hangingPunct="1">
              <a:lnSpc>
                <a:spcPct val="80000"/>
              </a:lnSpc>
              <a:buFont typeface="Wingdings" pitchFamily="2" charset="2"/>
              <a:buNone/>
              <a:tabLst>
                <a:tab pos="895350" algn="l"/>
              </a:tabLst>
            </a:pPr>
            <a:endParaRPr lang="de-CH" sz="1800" i="1" noProof="0" dirty="0" smtClean="0">
              <a:solidFill>
                <a:srgbClr val="3333FF"/>
              </a:solidFill>
            </a:endParaRPr>
          </a:p>
          <a:p>
            <a:pPr marL="0" lvl="1" indent="0" defTabSz="349250" eaLnBrk="1" hangingPunct="1">
              <a:lnSpc>
                <a:spcPct val="80000"/>
              </a:lnSpc>
              <a:buFont typeface="Wingdings" pitchFamily="2" charset="2"/>
              <a:buNone/>
              <a:tabLst>
                <a:tab pos="895350" algn="l"/>
              </a:tabLst>
            </a:pPr>
            <a:r>
              <a:rPr lang="de-CH" sz="1800" i="1" noProof="0" dirty="0" smtClean="0">
                <a:solidFill>
                  <a:srgbClr val="3333FF"/>
                </a:solidFill>
              </a:rPr>
              <a:t>	grösse</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REAL</a:t>
            </a:r>
          </a:p>
          <a:p>
            <a:pPr marL="0" lvl="3" indent="0" defTabSz="349250" eaLnBrk="1" hangingPunct="1">
              <a:lnSpc>
                <a:spcPct val="80000"/>
              </a:lnSpc>
              <a:buFont typeface="Wingdings" pitchFamily="2" charset="2"/>
              <a:buNone/>
              <a:tabLst>
                <a:tab pos="895350" algn="l"/>
              </a:tabLst>
            </a:pPr>
            <a:r>
              <a:rPr lang="de-CH" sz="2000" noProof="0" dirty="0" smtClean="0">
                <a:solidFill>
                  <a:srgbClr val="990000"/>
                </a:solidFill>
              </a:rPr>
              <a:t>			-- Grösse des umschliessenden</a:t>
            </a:r>
            <a:br>
              <a:rPr lang="de-CH" sz="2000" noProof="0" dirty="0" smtClean="0">
                <a:solidFill>
                  <a:srgbClr val="990000"/>
                </a:solidFill>
              </a:rPr>
            </a:br>
            <a:r>
              <a:rPr lang="de-CH" sz="2000" noProof="0" dirty="0" smtClean="0">
                <a:solidFill>
                  <a:srgbClr val="990000"/>
                </a:solidFill>
              </a:rPr>
              <a:t>			-- Rechtecks.</a:t>
            </a:r>
          </a:p>
          <a:p>
            <a:pPr defTabSz="349250" eaLnBrk="1" hangingPunct="1">
              <a:lnSpc>
                <a:spcPct val="80000"/>
              </a:lnSpc>
              <a:tabLst>
                <a:tab pos="895350" algn="l"/>
              </a:tabLst>
            </a:pPr>
            <a:endParaRPr lang="de-CH" sz="1800" noProof="0" dirty="0" smtClean="0">
              <a:solidFill>
                <a:srgbClr val="990000"/>
              </a:solidFill>
            </a:endParaRPr>
          </a:p>
          <a:p>
            <a:pPr marL="0" lvl="1" indent="0" defTabSz="349250" eaLnBrk="1" hangingPunct="1">
              <a:lnSpc>
                <a:spcPct val="80000"/>
              </a:lnSpc>
              <a:buFont typeface="Wingdings" pitchFamily="2" charset="2"/>
              <a:buNone/>
              <a:tabLst>
                <a:tab pos="895350" algn="l"/>
              </a:tabLst>
            </a:pPr>
            <a:r>
              <a:rPr lang="de-CH" sz="1800" i="1" noProof="0" dirty="0" smtClean="0">
                <a:solidFill>
                  <a:srgbClr val="3333FF"/>
                </a:solidFill>
              </a:rPr>
              <a:t>	</a:t>
            </a:r>
            <a:r>
              <a:rPr lang="de-CH" sz="1800" i="1" noProof="0" dirty="0" err="1" smtClean="0">
                <a:solidFill>
                  <a:srgbClr val="3333FF"/>
                </a:solidFill>
              </a:rPr>
              <a:t>obere_linke</a:t>
            </a:r>
            <a:r>
              <a:rPr lang="de-CH" sz="1400" i="1" noProof="0" dirty="0" smtClean="0">
                <a:solidFill>
                  <a:srgbClr val="3333FF"/>
                </a:solidFill>
              </a:rPr>
              <a:t> </a:t>
            </a:r>
            <a:r>
              <a:rPr lang="de-CH" sz="1800" noProof="0" dirty="0" smtClean="0">
                <a:solidFill>
                  <a:srgbClr val="3333FF"/>
                </a:solidFill>
              </a:rPr>
              <a:t>:</a:t>
            </a:r>
            <a:r>
              <a:rPr lang="de-CH" sz="1800" i="1" noProof="0" dirty="0" smtClean="0">
                <a:solidFill>
                  <a:srgbClr val="3333FF"/>
                </a:solidFill>
              </a:rPr>
              <a:t> POSITION</a:t>
            </a:r>
          </a:p>
          <a:p>
            <a:pPr marL="0" lvl="3" indent="0" defTabSz="349250" eaLnBrk="1" hangingPunct="1">
              <a:lnSpc>
                <a:spcPct val="80000"/>
              </a:lnSpc>
              <a:buFont typeface="Wingdings" pitchFamily="2" charset="2"/>
              <a:buNone/>
              <a:tabLst>
                <a:tab pos="895350" algn="l"/>
              </a:tabLst>
            </a:pPr>
            <a:r>
              <a:rPr lang="de-CH" sz="2000" noProof="0" dirty="0" smtClean="0">
                <a:solidFill>
                  <a:srgbClr val="990000"/>
                </a:solidFill>
              </a:rPr>
              <a:t>			-- Obere linke Position des </a:t>
            </a:r>
          </a:p>
          <a:p>
            <a:pPr marL="0" lvl="3" indent="0" defTabSz="349250" eaLnBrk="1" hangingPunct="1">
              <a:lnSpc>
                <a:spcPct val="80000"/>
              </a:lnSpc>
              <a:buFont typeface="Wingdings" pitchFamily="2" charset="2"/>
              <a:buNone/>
              <a:tabLst>
                <a:tab pos="895350" algn="l"/>
              </a:tabLst>
            </a:pPr>
            <a:r>
              <a:rPr lang="de-CH" sz="2000" dirty="0" smtClean="0">
                <a:solidFill>
                  <a:srgbClr val="990000"/>
                </a:solidFill>
              </a:rPr>
              <a:t>			-- </a:t>
            </a:r>
            <a:r>
              <a:rPr lang="de-CH" sz="2000" noProof="0" dirty="0" smtClean="0">
                <a:solidFill>
                  <a:srgbClr val="990000"/>
                </a:solidFill>
              </a:rPr>
              <a:t>umschliessenden Rechtecks.</a:t>
            </a:r>
          </a:p>
          <a:p>
            <a:pPr lvl="1" indent="0" defTabSz="349250" eaLnBrk="1" hangingPunct="1">
              <a:lnSpc>
                <a:spcPct val="80000"/>
              </a:lnSpc>
              <a:buFont typeface="Wingdings" pitchFamily="2" charset="2"/>
              <a:buNone/>
              <a:tabLst>
                <a:tab pos="895350" algn="l"/>
              </a:tabLst>
            </a:pPr>
            <a:endParaRPr lang="de-CH" sz="1800" i="1" noProof="0" dirty="0" smtClean="0">
              <a:solidFill>
                <a:srgbClr val="3333FF"/>
              </a:solidFill>
            </a:endParaRPr>
          </a:p>
          <a:p>
            <a:pPr defTabSz="349250" eaLnBrk="1" hangingPunct="1">
              <a:lnSpc>
                <a:spcPct val="80000"/>
              </a:lnSpc>
              <a:tabLst>
                <a:tab pos="895350" algn="l"/>
              </a:tabLst>
            </a:pPr>
            <a:r>
              <a:rPr lang="de-CH" sz="1800" i="1" noProof="0" dirty="0" smtClean="0">
                <a:solidFill>
                  <a:srgbClr val="3333FF"/>
                </a:solidFill>
              </a:rPr>
              <a:t>	</a:t>
            </a:r>
            <a:r>
              <a:rPr lang="de-CH" sz="2000" i="1" noProof="0" dirty="0" err="1" smtClean="0">
                <a:solidFill>
                  <a:srgbClr val="3333FF"/>
                </a:solidFill>
              </a:rPr>
              <a:t>setze_positionen</a:t>
            </a:r>
            <a:endParaRPr lang="de-CH" sz="2000" b="1" noProof="0" dirty="0" smtClean="0">
              <a:solidFill>
                <a:schemeClr val="accent2"/>
              </a:solidFill>
            </a:endParaRPr>
          </a:p>
          <a:p>
            <a:pPr defTabSz="349250" eaLnBrk="1" hangingPunct="1">
              <a:lnSpc>
                <a:spcPct val="99000"/>
              </a:lnSpc>
              <a:spcBef>
                <a:spcPts val="0"/>
              </a:spcBef>
              <a:tabLst>
                <a:tab pos="895350" algn="l"/>
              </a:tabLst>
            </a:pPr>
            <a:r>
              <a:rPr lang="de-CH" sz="2000" noProof="0" dirty="0" smtClean="0">
                <a:solidFill>
                  <a:srgbClr val="990000"/>
                </a:solidFill>
              </a:rPr>
              <a:t>			-- Position des umschliessenden</a:t>
            </a:r>
            <a:br>
              <a:rPr lang="de-CH" sz="2000" noProof="0" dirty="0" smtClean="0">
                <a:solidFill>
                  <a:srgbClr val="990000"/>
                </a:solidFill>
              </a:rPr>
            </a:br>
            <a:r>
              <a:rPr lang="de-CH" sz="2000" noProof="0" dirty="0" smtClean="0">
                <a:solidFill>
                  <a:srgbClr val="990000"/>
                </a:solidFill>
              </a:rPr>
              <a:t>			-- Rechtecks setzen.</a:t>
            </a:r>
          </a:p>
          <a:p>
            <a:pPr defTabSz="349250" eaLnBrk="1" hangingPunct="1">
              <a:lnSpc>
                <a:spcPct val="80000"/>
              </a:lnSpc>
              <a:tabLst>
                <a:tab pos="895350" algn="l"/>
              </a:tabLst>
            </a:pPr>
            <a:r>
              <a:rPr lang="de-CH" sz="2000" noProof="0" dirty="0" smtClean="0">
                <a:solidFill>
                  <a:srgbClr val="990000"/>
                </a:solidFill>
              </a:rPr>
              <a:t>			</a:t>
            </a:r>
            <a:r>
              <a:rPr lang="de-CH" sz="2000" b="1" noProof="0" dirty="0" smtClean="0">
                <a:solidFill>
                  <a:schemeClr val="accent2"/>
                </a:solidFill>
              </a:rPr>
              <a:t>do</a:t>
            </a:r>
          </a:p>
          <a:p>
            <a:pPr defTabSz="349250" eaLnBrk="1" hangingPunct="1">
              <a:lnSpc>
                <a:spcPct val="60000"/>
              </a:lnSpc>
              <a:tabLst>
                <a:tab pos="895350" algn="l"/>
              </a:tabLst>
            </a:pPr>
            <a:r>
              <a:rPr lang="de-CH" sz="2000" i="1" noProof="0" dirty="0" smtClean="0">
                <a:solidFill>
                  <a:srgbClr val="3333FF"/>
                </a:solidFill>
              </a:rPr>
              <a:t>				</a:t>
            </a:r>
            <a:r>
              <a:rPr lang="de-CH" sz="2000" i="1" noProof="0" dirty="0" err="1" smtClean="0">
                <a:solidFill>
                  <a:srgbClr val="3333FF"/>
                </a:solidFill>
              </a:rPr>
              <a:t>obere_linke</a:t>
            </a:r>
            <a:r>
              <a:rPr lang="de-CH" sz="100" i="1" noProof="0" dirty="0" smtClean="0">
                <a:solidFill>
                  <a:srgbClr val="3333FF"/>
                </a:solidFill>
              </a:rPr>
              <a:t> </a:t>
            </a:r>
            <a:r>
              <a:rPr lang="de-CH" sz="3200" noProof="0" dirty="0" smtClean="0">
                <a:solidFill>
                  <a:srgbClr val="3333FF"/>
                </a:solidFill>
              </a:rPr>
              <a:t>.</a:t>
            </a:r>
            <a:r>
              <a:rPr lang="de-CH" sz="2000" i="1" noProof="0" dirty="0" smtClean="0">
                <a:solidFill>
                  <a:srgbClr val="3333FF"/>
                </a:solidFill>
              </a:rPr>
              <a:t>setze (x </a:t>
            </a:r>
            <a:r>
              <a:rPr lang="de-CH" sz="2000" i="1" noProof="0" dirty="0" smtClean="0">
                <a:solidFill>
                  <a:srgbClr val="3333FF"/>
                </a:solidFill>
              </a:rPr>
              <a:t>– grösse</a:t>
            </a:r>
            <a:r>
              <a:rPr lang="de-CH" sz="2000" noProof="0" dirty="0" smtClean="0">
                <a:solidFill>
                  <a:srgbClr val="3333FF"/>
                </a:solidFill>
              </a:rPr>
              <a:t>/2</a:t>
            </a:r>
            <a:r>
              <a:rPr lang="de-CH" sz="2000" i="1" noProof="0" dirty="0" smtClean="0">
                <a:solidFill>
                  <a:srgbClr val="3333FF"/>
                </a:solidFill>
              </a:rPr>
              <a:t>, y + grösse</a:t>
            </a:r>
            <a:r>
              <a:rPr lang="de-CH" sz="2000" noProof="0" dirty="0" smtClean="0">
                <a:solidFill>
                  <a:srgbClr val="3333FF"/>
                </a:solidFill>
              </a:rPr>
              <a:t>/2)</a:t>
            </a:r>
          </a:p>
          <a:p>
            <a:pPr defTabSz="349250" eaLnBrk="1" hangingPunct="1">
              <a:lnSpc>
                <a:spcPct val="80000"/>
              </a:lnSpc>
              <a:tabLst>
                <a:tab pos="895350" algn="l"/>
              </a:tabLst>
            </a:pPr>
            <a:r>
              <a:rPr lang="de-CH" sz="2000" i="1" noProof="0" dirty="0" smtClean="0">
                <a:solidFill>
                  <a:srgbClr val="3333FF"/>
                </a:solidFill>
              </a:rPr>
              <a:t>				...</a:t>
            </a:r>
          </a:p>
          <a:p>
            <a:pPr defTabSz="349250" eaLnBrk="1" hangingPunct="1">
              <a:lnSpc>
                <a:spcPct val="80000"/>
              </a:lnSpc>
              <a:tabLst>
                <a:tab pos="895350" algn="l"/>
              </a:tabLst>
            </a:pPr>
            <a:r>
              <a:rPr lang="de-CH" sz="2000" i="1" noProof="0" dirty="0" smtClean="0">
                <a:solidFill>
                  <a:srgbClr val="3333FF"/>
                </a:solidFill>
              </a:rPr>
              <a:t>			</a:t>
            </a:r>
            <a:r>
              <a:rPr lang="de-CH" sz="2000" b="1" noProof="0" dirty="0" smtClean="0">
                <a:solidFill>
                  <a:schemeClr val="accent2"/>
                </a:solidFill>
              </a:rPr>
              <a:t>end</a:t>
            </a:r>
            <a:endParaRPr lang="de-CH" sz="2000" i="1" noProof="0" dirty="0" smtClean="0">
              <a:solidFill>
                <a:srgbClr val="3333FF"/>
              </a:solidFill>
            </a:endParaRPr>
          </a:p>
          <a:p>
            <a:pPr defTabSz="349250" eaLnBrk="1" hangingPunct="1">
              <a:lnSpc>
                <a:spcPct val="80000"/>
              </a:lnSpc>
              <a:tabLst>
                <a:tab pos="895350" algn="l"/>
              </a:tabLst>
            </a:pPr>
            <a:endParaRPr lang="de-CH" sz="1800" i="1" noProof="0" dirty="0" smtClean="0">
              <a:solidFill>
                <a:srgbClr val="3333FF"/>
              </a:solidFill>
            </a:endParaRPr>
          </a:p>
          <a:p>
            <a:pPr defTabSz="349250" eaLnBrk="1" hangingPunct="1">
              <a:lnSpc>
                <a:spcPct val="80000"/>
              </a:lnSpc>
              <a:tabLst>
                <a:tab pos="895350" algn="l"/>
              </a:tabLst>
            </a:pPr>
            <a:r>
              <a:rPr lang="de-CH" sz="1800" b="1" noProof="0" dirty="0" smtClean="0">
                <a:solidFill>
                  <a:schemeClr val="accent2"/>
                </a:solidFill>
              </a:rPr>
              <a:t>end</a:t>
            </a:r>
          </a:p>
          <a:p>
            <a:pPr defTabSz="349250" eaLnBrk="1" hangingPunct="1">
              <a:lnSpc>
                <a:spcPct val="80000"/>
              </a:lnSpc>
              <a:tabLst>
                <a:tab pos="895350" algn="l"/>
              </a:tabLst>
            </a:pPr>
            <a:r>
              <a:rPr lang="de-CH" sz="700" noProof="0" dirty="0" smtClean="0"/>
              <a:t>			</a:t>
            </a:r>
          </a:p>
          <a:p>
            <a:pPr lvl="1" eaLnBrk="1" hangingPunct="1">
              <a:lnSpc>
                <a:spcPct val="80000"/>
              </a:lnSpc>
              <a:buFont typeface="Wingdings" pitchFamily="2" charset="2"/>
              <a:buNone/>
            </a:pPr>
            <a:endParaRPr lang="de-CH" sz="700" noProof="0" dirty="0" smtClean="0"/>
          </a:p>
          <a:p>
            <a:pPr lvl="1" eaLnBrk="1" hangingPunct="1">
              <a:lnSpc>
                <a:spcPct val="80000"/>
              </a:lnSpc>
              <a:buFont typeface="Wingdings" pitchFamily="2" charset="2"/>
              <a:buNone/>
            </a:pPr>
            <a:r>
              <a:rPr lang="de-CH" sz="700" noProof="0" dirty="0" smtClean="0"/>
              <a:t>		</a:t>
            </a:r>
          </a:p>
        </p:txBody>
      </p:sp>
      <p:sp>
        <p:nvSpPr>
          <p:cNvPr id="18437" name="Rectangle 2"/>
          <p:cNvSpPr>
            <a:spLocks noGrp="1" noChangeArrowheads="1"/>
          </p:cNvSpPr>
          <p:nvPr>
            <p:ph type="title"/>
            <p:custDataLst>
              <p:tags r:id="rId3"/>
            </p:custDataLst>
          </p:nvPr>
        </p:nvSpPr>
        <p:spPr/>
        <p:txBody>
          <a:bodyPr/>
          <a:lstStyle/>
          <a:p>
            <a:pPr eaLnBrk="1" hangingPunct="1"/>
            <a:r>
              <a:rPr lang="de-CH" noProof="0" dirty="0" smtClean="0"/>
              <a:t>Was Sie tun können</a:t>
            </a:r>
          </a:p>
        </p:txBody>
      </p:sp>
      <p:sp>
        <p:nvSpPr>
          <p:cNvPr id="18438" name="Text Box 8"/>
          <p:cNvSpPr txBox="1">
            <a:spLocks noChangeArrowheads="1"/>
          </p:cNvSpPr>
          <p:nvPr>
            <p:custDataLst>
              <p:tags r:id="rId4"/>
            </p:custDataLst>
          </p:nvPr>
        </p:nvSpPr>
        <p:spPr bwMode="auto">
          <a:xfrm>
            <a:off x="6655822" y="2110870"/>
            <a:ext cx="1331912" cy="523220"/>
          </a:xfrm>
          <a:prstGeom prst="rect">
            <a:avLst/>
          </a:prstGeom>
          <a:noFill/>
          <a:ln w="9525">
            <a:noFill/>
            <a:miter lim="800000"/>
            <a:headEnd/>
            <a:tailEnd/>
          </a:ln>
        </p:spPr>
        <p:txBody>
          <a:bodyPr>
            <a:spAutoFit/>
          </a:bodyPr>
          <a:lstStyle/>
          <a:p>
            <a:pPr>
              <a:spcBef>
                <a:spcPct val="50000"/>
              </a:spcBef>
            </a:pPr>
            <a:endParaRPr lang="de-DE" sz="2800"/>
          </a:p>
        </p:txBody>
      </p:sp>
      <p:sp>
        <p:nvSpPr>
          <p:cNvPr id="18439" name="Text Box 9"/>
          <p:cNvSpPr txBox="1">
            <a:spLocks noChangeArrowheads="1"/>
          </p:cNvSpPr>
          <p:nvPr>
            <p:custDataLst>
              <p:tags r:id="rId5"/>
            </p:custDataLst>
          </p:nvPr>
        </p:nvSpPr>
        <p:spPr bwMode="auto">
          <a:xfrm>
            <a:off x="7656571" y="3122552"/>
            <a:ext cx="1331913" cy="749179"/>
          </a:xfrm>
          <a:prstGeom prst="rect">
            <a:avLst/>
          </a:prstGeom>
          <a:noFill/>
          <a:ln w="9525">
            <a:noFill/>
            <a:miter lim="800000"/>
            <a:headEnd/>
            <a:tailEnd/>
          </a:ln>
        </p:spPr>
        <p:txBody>
          <a:bodyPr>
            <a:spAutoFit/>
          </a:bodyPr>
          <a:lstStyle/>
          <a:p>
            <a:pPr>
              <a:lnSpc>
                <a:spcPct val="70000"/>
              </a:lnSpc>
              <a:spcBef>
                <a:spcPct val="50000"/>
              </a:spcBef>
            </a:pPr>
            <a:r>
              <a:rPr lang="en-US" sz="2000" dirty="0" smtClean="0"/>
              <a:t>Stations </a:t>
            </a:r>
            <a:br>
              <a:rPr lang="en-US" sz="2000" dirty="0" smtClean="0"/>
            </a:br>
            <a:r>
              <a:rPr lang="en-US" sz="2000" dirty="0" smtClean="0"/>
              <a:t/>
            </a:r>
            <a:br>
              <a:rPr lang="en-US" sz="2000" dirty="0" smtClean="0"/>
            </a:br>
            <a:r>
              <a:rPr lang="en-US" sz="2000" dirty="0" err="1" smtClean="0"/>
              <a:t>Zentrum</a:t>
            </a:r>
            <a:endParaRPr lang="en-US" sz="2000" dirty="0"/>
          </a:p>
        </p:txBody>
      </p:sp>
      <p:sp>
        <p:nvSpPr>
          <p:cNvPr id="18440" name="Line 10"/>
          <p:cNvSpPr>
            <a:spLocks noChangeShapeType="1"/>
          </p:cNvSpPr>
          <p:nvPr>
            <p:custDataLst>
              <p:tags r:id="rId6"/>
            </p:custDataLst>
          </p:nvPr>
        </p:nvSpPr>
        <p:spPr bwMode="auto">
          <a:xfrm flipH="1" flipV="1">
            <a:off x="7071175" y="4013330"/>
            <a:ext cx="576263" cy="431800"/>
          </a:xfrm>
          <a:prstGeom prst="line">
            <a:avLst/>
          </a:prstGeom>
          <a:noFill/>
          <a:ln w="25400">
            <a:solidFill>
              <a:srgbClr val="990000"/>
            </a:solidFill>
            <a:round/>
            <a:headEnd/>
            <a:tailEnd type="stealth" w="lg" len="lg"/>
          </a:ln>
        </p:spPr>
        <p:txBody>
          <a:bodyPr/>
          <a:lstStyle/>
          <a:p>
            <a:endParaRPr lang="en-US" sz="2800"/>
          </a:p>
        </p:txBody>
      </p:sp>
      <p:sp>
        <p:nvSpPr>
          <p:cNvPr id="18441" name="Text Box 11"/>
          <p:cNvSpPr txBox="1">
            <a:spLocks noChangeArrowheads="1"/>
          </p:cNvSpPr>
          <p:nvPr>
            <p:custDataLst>
              <p:tags r:id="rId7"/>
            </p:custDataLst>
          </p:nvPr>
        </p:nvSpPr>
        <p:spPr bwMode="auto">
          <a:xfrm>
            <a:off x="6639917" y="4445130"/>
            <a:ext cx="2204519" cy="707886"/>
          </a:xfrm>
          <a:prstGeom prst="rect">
            <a:avLst/>
          </a:prstGeom>
          <a:noFill/>
          <a:ln w="9525">
            <a:noFill/>
            <a:miter lim="800000"/>
            <a:headEnd/>
            <a:tailEnd/>
          </a:ln>
        </p:spPr>
        <p:txBody>
          <a:bodyPr wrap="square">
            <a:spAutoFit/>
          </a:bodyPr>
          <a:lstStyle/>
          <a:p>
            <a:pPr>
              <a:spcBef>
                <a:spcPct val="50000"/>
              </a:spcBef>
            </a:pPr>
            <a:r>
              <a:rPr lang="en-US" sz="2000" dirty="0" err="1" smtClean="0"/>
              <a:t>Umschliessendes</a:t>
            </a:r>
            <a:r>
              <a:rPr lang="en-US" sz="2000" dirty="0" smtClean="0"/>
              <a:t> </a:t>
            </a:r>
            <a:r>
              <a:rPr lang="en-US" sz="2000" dirty="0" err="1" smtClean="0"/>
              <a:t>Rechteck</a:t>
            </a:r>
            <a:endParaRPr lang="en-US" sz="2000" dirty="0"/>
          </a:p>
        </p:txBody>
      </p:sp>
      <p:sp>
        <p:nvSpPr>
          <p:cNvPr id="18442" name="Line 12"/>
          <p:cNvSpPr>
            <a:spLocks noChangeShapeType="1"/>
          </p:cNvSpPr>
          <p:nvPr>
            <p:custDataLst>
              <p:tags r:id="rId8"/>
            </p:custDataLst>
          </p:nvPr>
        </p:nvSpPr>
        <p:spPr bwMode="auto">
          <a:xfrm flipV="1">
            <a:off x="6217037" y="2442784"/>
            <a:ext cx="1463855" cy="2858"/>
          </a:xfrm>
          <a:prstGeom prst="line">
            <a:avLst/>
          </a:prstGeom>
          <a:noFill/>
          <a:ln w="25400">
            <a:solidFill>
              <a:srgbClr val="990000"/>
            </a:solidFill>
            <a:round/>
            <a:headEnd type="triangle" w="med" len="med"/>
            <a:tailEnd type="triangle" w="med" len="med"/>
          </a:ln>
        </p:spPr>
        <p:txBody>
          <a:bodyPr/>
          <a:lstStyle/>
          <a:p>
            <a:endParaRPr lang="en-US" sz="2800"/>
          </a:p>
        </p:txBody>
      </p:sp>
      <p:sp>
        <p:nvSpPr>
          <p:cNvPr id="18443" name="Text Box 13"/>
          <p:cNvSpPr txBox="1">
            <a:spLocks noChangeArrowheads="1"/>
          </p:cNvSpPr>
          <p:nvPr>
            <p:custDataLst>
              <p:tags r:id="rId9"/>
            </p:custDataLst>
          </p:nvPr>
        </p:nvSpPr>
        <p:spPr bwMode="auto">
          <a:xfrm>
            <a:off x="6217036" y="2085279"/>
            <a:ext cx="1000727" cy="400110"/>
          </a:xfrm>
          <a:prstGeom prst="rect">
            <a:avLst/>
          </a:prstGeom>
          <a:noFill/>
          <a:ln w="9525">
            <a:noFill/>
            <a:miter lim="800000"/>
            <a:headEnd/>
            <a:tailEnd/>
          </a:ln>
        </p:spPr>
        <p:txBody>
          <a:bodyPr wrap="square">
            <a:spAutoFit/>
          </a:bodyPr>
          <a:lstStyle/>
          <a:p>
            <a:pPr>
              <a:spcBef>
                <a:spcPct val="50000"/>
              </a:spcBef>
            </a:pPr>
            <a:r>
              <a:rPr lang="en-US" sz="2000" i="1" dirty="0" err="1" smtClean="0">
                <a:solidFill>
                  <a:srgbClr val="3333FF"/>
                </a:solidFill>
              </a:rPr>
              <a:t>grösse</a:t>
            </a:r>
            <a:endParaRPr lang="en-US" sz="2000" i="1" dirty="0">
              <a:solidFill>
                <a:srgbClr val="3333FF"/>
              </a:solidFill>
            </a:endParaRPr>
          </a:p>
        </p:txBody>
      </p:sp>
      <p:sp>
        <p:nvSpPr>
          <p:cNvPr id="18436" name="Rectangle 5"/>
          <p:cNvSpPr>
            <a:spLocks noChangeArrowheads="1"/>
          </p:cNvSpPr>
          <p:nvPr>
            <p:custDataLst>
              <p:tags r:id="rId10"/>
            </p:custDataLst>
          </p:nvPr>
        </p:nvSpPr>
        <p:spPr bwMode="auto">
          <a:xfrm>
            <a:off x="6199564" y="2543813"/>
            <a:ext cx="1463039" cy="1398587"/>
          </a:xfrm>
          <a:prstGeom prst="rect">
            <a:avLst/>
          </a:prstGeom>
          <a:noFill/>
          <a:ln w="9525">
            <a:solidFill>
              <a:schemeClr val="tx1"/>
            </a:solidFill>
            <a:miter lim="800000"/>
            <a:headEnd/>
            <a:tailEnd/>
          </a:ln>
        </p:spPr>
        <p:txBody>
          <a:bodyPr wrap="none" anchor="ctr"/>
          <a:lstStyle/>
          <a:p>
            <a:endParaRPr lang="de-CH" sz="2800"/>
          </a:p>
        </p:txBody>
      </p:sp>
      <p:sp>
        <p:nvSpPr>
          <p:cNvPr id="18446" name="Freeform 16"/>
          <p:cNvSpPr>
            <a:spLocks/>
          </p:cNvSpPr>
          <p:nvPr>
            <p:custDataLst>
              <p:tags r:id="rId11"/>
            </p:custDataLst>
          </p:nvPr>
        </p:nvSpPr>
        <p:spPr bwMode="auto">
          <a:xfrm>
            <a:off x="6220643" y="2564636"/>
            <a:ext cx="1460249" cy="1359476"/>
          </a:xfrm>
          <a:custGeom>
            <a:avLst/>
            <a:gdLst>
              <a:gd name="T0" fmla="*/ 376999575 w 347"/>
              <a:gd name="T1" fmla="*/ 0 h 351"/>
              <a:gd name="T2" fmla="*/ 0 w 347"/>
              <a:gd name="T3" fmla="*/ 437689021 h 351"/>
              <a:gd name="T4" fmla="*/ 63648962 w 347"/>
              <a:gd name="T5" fmla="*/ 839365494 h 351"/>
              <a:gd name="T6" fmla="*/ 474921716 w 347"/>
              <a:gd name="T7" fmla="*/ 972335235 h 351"/>
              <a:gd name="T8" fmla="*/ 849474316 w 347"/>
              <a:gd name="T9" fmla="*/ 645452771 h 351"/>
              <a:gd name="T10" fmla="*/ 376999575 w 347"/>
              <a:gd name="T11" fmla="*/ 0 h 351"/>
              <a:gd name="T12" fmla="*/ 0 60000 65536"/>
              <a:gd name="T13" fmla="*/ 0 60000 65536"/>
              <a:gd name="T14" fmla="*/ 0 60000 65536"/>
              <a:gd name="T15" fmla="*/ 0 60000 65536"/>
              <a:gd name="T16" fmla="*/ 0 60000 65536"/>
              <a:gd name="T17" fmla="*/ 0 60000 65536"/>
              <a:gd name="T18" fmla="*/ 0 w 347"/>
              <a:gd name="T19" fmla="*/ 0 h 351"/>
              <a:gd name="T20" fmla="*/ 347 w 347"/>
              <a:gd name="T21" fmla="*/ 351 h 351"/>
            </a:gdLst>
            <a:ahLst/>
            <a:cxnLst>
              <a:cxn ang="T12">
                <a:pos x="T0" y="T1"/>
              </a:cxn>
              <a:cxn ang="T13">
                <a:pos x="T2" y="T3"/>
              </a:cxn>
              <a:cxn ang="T14">
                <a:pos x="T4" y="T5"/>
              </a:cxn>
              <a:cxn ang="T15">
                <a:pos x="T6" y="T7"/>
              </a:cxn>
              <a:cxn ang="T16">
                <a:pos x="T8" y="T9"/>
              </a:cxn>
              <a:cxn ang="T17">
                <a:pos x="T10" y="T11"/>
              </a:cxn>
            </a:cxnLst>
            <a:rect l="T18" t="T19" r="T20" b="T21"/>
            <a:pathLst>
              <a:path w="347" h="351">
                <a:moveTo>
                  <a:pt x="154" y="0"/>
                </a:moveTo>
                <a:lnTo>
                  <a:pt x="0" y="158"/>
                </a:lnTo>
                <a:lnTo>
                  <a:pt x="26" y="303"/>
                </a:lnTo>
                <a:lnTo>
                  <a:pt x="194" y="351"/>
                </a:lnTo>
                <a:lnTo>
                  <a:pt x="347" y="233"/>
                </a:lnTo>
                <a:lnTo>
                  <a:pt x="154" y="0"/>
                </a:lnTo>
                <a:close/>
              </a:path>
            </a:pathLst>
          </a:custGeom>
          <a:solidFill>
            <a:srgbClr val="FFFF00"/>
          </a:solidFill>
          <a:ln w="9525">
            <a:solidFill>
              <a:schemeClr val="tx1"/>
            </a:solidFill>
            <a:round/>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bevelB w="762000"/>
          </a:sp3d>
        </p:spPr>
        <p:txBody>
          <a:bodyPr/>
          <a:lstStyle/>
          <a:p>
            <a:endParaRPr lang="de-CH" sz="2800"/>
          </a:p>
        </p:txBody>
      </p:sp>
      <p:sp>
        <p:nvSpPr>
          <p:cNvPr id="18447" name="Oval 17"/>
          <p:cNvSpPr>
            <a:spLocks noChangeArrowheads="1"/>
          </p:cNvSpPr>
          <p:nvPr>
            <p:custDataLst>
              <p:tags r:id="rId12"/>
            </p:custDataLst>
          </p:nvPr>
        </p:nvSpPr>
        <p:spPr bwMode="auto">
          <a:xfrm>
            <a:off x="6783541" y="3245192"/>
            <a:ext cx="193264" cy="212576"/>
          </a:xfrm>
          <a:prstGeom prst="ellipse">
            <a:avLst/>
          </a:prstGeom>
          <a:solidFill>
            <a:srgbClr val="990000"/>
          </a:solidFill>
          <a:ln w="9525">
            <a:solidFill>
              <a:schemeClr val="tx1"/>
            </a:solidFill>
            <a:round/>
            <a:headEnd/>
            <a:tailEnd/>
          </a:ln>
        </p:spPr>
        <p:txBody>
          <a:bodyPr wrap="none" anchor="ctr"/>
          <a:lstStyle/>
          <a:p>
            <a:endParaRPr lang="de-CH" sz="2800"/>
          </a:p>
        </p:txBody>
      </p:sp>
      <p:sp>
        <p:nvSpPr>
          <p:cNvPr id="18448" name="Line 7"/>
          <p:cNvSpPr>
            <a:spLocks noChangeShapeType="1"/>
          </p:cNvSpPr>
          <p:nvPr>
            <p:custDataLst>
              <p:tags r:id="rId13"/>
            </p:custDataLst>
          </p:nvPr>
        </p:nvSpPr>
        <p:spPr bwMode="auto">
          <a:xfrm flipH="1">
            <a:off x="6964358" y="3357502"/>
            <a:ext cx="1123950" cy="0"/>
          </a:xfrm>
          <a:prstGeom prst="line">
            <a:avLst/>
          </a:prstGeom>
          <a:noFill/>
          <a:ln w="25400">
            <a:solidFill>
              <a:srgbClr val="990000"/>
            </a:solidFill>
            <a:round/>
            <a:headEnd/>
            <a:tailEnd type="stealth" w="lg" len="lg"/>
          </a:ln>
        </p:spPr>
        <p:txBody>
          <a:bodyPr/>
          <a:lstStyle/>
          <a:p>
            <a:endParaRPr lang="en-US" sz="2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ChangeArrowheads="1"/>
          </p:cNvSpPr>
          <p:nvPr>
            <p:custDataLst>
              <p:tags r:id="rId1"/>
            </p:custDataLst>
          </p:nvPr>
        </p:nvSpPr>
        <p:spPr bwMode="auto">
          <a:xfrm>
            <a:off x="2075920" y="5401428"/>
            <a:ext cx="781580" cy="239487"/>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en-US" b="1" dirty="0">
              <a:solidFill>
                <a:schemeClr val="accent2"/>
              </a:solidFill>
            </a:endParaRPr>
          </a:p>
        </p:txBody>
      </p:sp>
      <p:sp>
        <p:nvSpPr>
          <p:cNvPr id="394250" name="Text Box 10"/>
          <p:cNvSpPr txBox="1">
            <a:spLocks noChangeArrowheads="1"/>
          </p:cNvSpPr>
          <p:nvPr>
            <p:custDataLst>
              <p:tags r:id="rId2"/>
            </p:custDataLst>
          </p:nvPr>
        </p:nvSpPr>
        <p:spPr bwMode="auto">
          <a:xfrm>
            <a:off x="208615" y="3535363"/>
            <a:ext cx="8198556" cy="3016210"/>
          </a:xfrm>
          <a:prstGeom prst="rect">
            <a:avLst/>
          </a:prstGeom>
          <a:noFill/>
          <a:ln w="9525">
            <a:solidFill>
              <a:srgbClr val="990000"/>
            </a:solidFill>
            <a:miter lim="800000"/>
            <a:headEnd/>
            <a:tailEnd/>
          </a:ln>
        </p:spPr>
        <p:txBody>
          <a:bodyPr wrap="square">
            <a:spAutoFit/>
          </a:bodyPr>
          <a:lstStyle/>
          <a:p>
            <a:pPr>
              <a:lnSpc>
                <a:spcPct val="140000"/>
              </a:lnSpc>
              <a:spcBef>
                <a:spcPct val="20000"/>
              </a:spcBef>
              <a:buFont typeface="Wingdings" pitchFamily="2" charset="2"/>
              <a:buNone/>
              <a:tabLst>
                <a:tab pos="630238" algn="l"/>
                <a:tab pos="1527175" algn="l"/>
              </a:tabLst>
            </a:pPr>
            <a:r>
              <a:rPr lang="de-DE" sz="2000" dirty="0" smtClean="0">
                <a:latin typeface="Comic Sans MS" pitchFamily="66" charset="0"/>
              </a:rPr>
              <a:t>In Klasse </a:t>
            </a:r>
            <a:r>
              <a:rPr lang="de-DE" sz="2000" i="1" dirty="0" smtClean="0">
                <a:solidFill>
                  <a:srgbClr val="3333FF"/>
                </a:solidFill>
                <a:latin typeface="Comic Sans MS" pitchFamily="66" charset="0"/>
              </a:rPr>
              <a:t>POSITION</a:t>
            </a:r>
            <a:r>
              <a:rPr lang="de-DE" sz="2000" dirty="0" smtClean="0">
                <a:latin typeface="Comic Sans MS" pitchFamily="66" charset="0"/>
              </a:rPr>
              <a:t> </a:t>
            </a:r>
            <a:r>
              <a:rPr lang="de-DE" sz="2000" dirty="0" smtClean="0"/>
              <a:t> </a:t>
            </a:r>
            <a:r>
              <a:rPr lang="de-DE" sz="2000" dirty="0" smtClean="0">
                <a:latin typeface="Comic Sans MS" pitchFamily="66" charset="0"/>
              </a:rPr>
              <a:t>:</a:t>
            </a:r>
          </a:p>
          <a:p>
            <a:pPr>
              <a:lnSpc>
                <a:spcPct val="70000"/>
              </a:lnSpc>
              <a:spcBef>
                <a:spcPct val="20000"/>
              </a:spcBef>
              <a:buFont typeface="Wingdings" pitchFamily="2" charset="2"/>
              <a:buNone/>
              <a:tabLst>
                <a:tab pos="630238" algn="l"/>
                <a:tab pos="1527175" algn="l"/>
              </a:tabLst>
            </a:pPr>
            <a:r>
              <a:rPr lang="de-DE" sz="2000" i="1" dirty="0" smtClean="0">
                <a:solidFill>
                  <a:srgbClr val="3333FF"/>
                </a:solidFill>
                <a:latin typeface="Comic Sans MS" pitchFamily="66" charset="0"/>
              </a:rPr>
              <a:t>	</a:t>
            </a:r>
            <a:r>
              <a:rPr lang="de-DE" sz="2000" i="1" dirty="0" smtClean="0">
                <a:solidFill>
                  <a:srgbClr val="3333FF"/>
                </a:solidFill>
                <a:latin typeface="Comic Sans MS" pitchFamily="66" charset="0"/>
              </a:rPr>
              <a:t>verschiebe (</a:t>
            </a:r>
            <a:r>
              <a:rPr lang="de-DE" sz="2000" i="1" dirty="0" err="1" smtClean="0">
                <a:solidFill>
                  <a:srgbClr val="3333FF"/>
                </a:solidFill>
                <a:latin typeface="Comic Sans MS" pitchFamily="66" charset="0"/>
              </a:rPr>
              <a:t>dx</a:t>
            </a:r>
            <a:r>
              <a:rPr lang="de-DE" sz="2000" i="1" dirty="0" smtClean="0">
                <a:solidFill>
                  <a:srgbClr val="3333FF"/>
                </a:solidFill>
                <a:latin typeface="Comic Sans MS" pitchFamily="66" charset="0"/>
              </a:rPr>
              <a:t>, </a:t>
            </a:r>
            <a:r>
              <a:rPr lang="de-DE" sz="2000" i="1" dirty="0" err="1" smtClean="0">
                <a:solidFill>
                  <a:srgbClr val="3333FF"/>
                </a:solidFill>
                <a:latin typeface="Comic Sans MS" pitchFamily="66" charset="0"/>
              </a:rPr>
              <a:t>dy</a:t>
            </a:r>
            <a:r>
              <a:rPr lang="de-DE" sz="1100" i="1" dirty="0" smtClean="0">
                <a:solidFill>
                  <a:srgbClr val="3333FF"/>
                </a:solidFill>
                <a:latin typeface="Comic Sans MS" pitchFamily="66" charset="0"/>
              </a:rPr>
              <a:t> </a:t>
            </a:r>
            <a:r>
              <a:rPr lang="de-DE" sz="2000" dirty="0" smtClean="0">
                <a:solidFill>
                  <a:srgbClr val="3333FF"/>
                </a:solidFill>
                <a:latin typeface="Comic Sans MS" pitchFamily="66" charset="0"/>
              </a:rPr>
              <a:t>:</a:t>
            </a:r>
            <a:r>
              <a:rPr lang="de-DE" sz="2000" i="1" dirty="0" smtClean="0">
                <a:solidFill>
                  <a:srgbClr val="3333FF"/>
                </a:solidFill>
                <a:latin typeface="Comic Sans MS" pitchFamily="66" charset="0"/>
              </a:rPr>
              <a:t> REAL</a:t>
            </a:r>
            <a:r>
              <a:rPr lang="de-DE" sz="2000" dirty="0" smtClean="0">
                <a:solidFill>
                  <a:srgbClr val="3333FF"/>
                </a:solidFill>
                <a:latin typeface="Comic Sans MS" pitchFamily="66" charset="0"/>
              </a:rPr>
              <a:t>)</a:t>
            </a:r>
            <a:r>
              <a:rPr lang="de-DE" sz="2000" b="1" dirty="0" smtClean="0">
                <a:solidFill>
                  <a:schemeClr val="accent2"/>
                </a:solidFill>
                <a:latin typeface="Comic Sans MS" pitchFamily="66" charset="0"/>
              </a:rPr>
              <a:t> </a:t>
            </a:r>
            <a:r>
              <a:rPr lang="de-DE" sz="2000" i="1" dirty="0" smtClean="0">
                <a:solidFill>
                  <a:srgbClr val="3333FF"/>
                </a:solidFill>
                <a:latin typeface="Comic Sans MS" pitchFamily="66" charset="0"/>
              </a:rPr>
              <a:t> </a:t>
            </a:r>
          </a:p>
          <a:p>
            <a:pPr>
              <a:lnSpc>
                <a:spcPct val="70000"/>
              </a:lnSpc>
              <a:spcBef>
                <a:spcPct val="20000"/>
              </a:spcBef>
              <a:buFont typeface="Wingdings" pitchFamily="2" charset="2"/>
              <a:buNone/>
              <a:tabLst>
                <a:tab pos="630238" algn="l"/>
                <a:tab pos="1527175" algn="l"/>
              </a:tabLst>
            </a:pPr>
            <a:r>
              <a:rPr lang="de-DE" sz="2000" dirty="0" smtClean="0">
                <a:solidFill>
                  <a:srgbClr val="3333FF"/>
                </a:solidFill>
                <a:latin typeface="Comic Sans MS" pitchFamily="66" charset="0"/>
              </a:rPr>
              <a:t>			</a:t>
            </a:r>
            <a:r>
              <a:rPr lang="de-DE" sz="2000" dirty="0" smtClean="0">
                <a:solidFill>
                  <a:srgbClr val="990000"/>
                </a:solidFill>
                <a:latin typeface="Comic Sans MS" pitchFamily="66" charset="0"/>
              </a:rPr>
              <a:t>-- Um </a:t>
            </a:r>
            <a:r>
              <a:rPr lang="de-DE" sz="2000" i="1" dirty="0" err="1" smtClean="0">
                <a:solidFill>
                  <a:srgbClr val="3333FF"/>
                </a:solidFill>
                <a:latin typeface="Comic Sans MS" pitchFamily="66" charset="0"/>
              </a:rPr>
              <a:t>dx</a:t>
            </a:r>
            <a:r>
              <a:rPr lang="de-DE" sz="2000" dirty="0" smtClean="0">
                <a:solidFill>
                  <a:srgbClr val="990000"/>
                </a:solidFill>
                <a:latin typeface="Comic Sans MS" pitchFamily="66" charset="0"/>
              </a:rPr>
              <a:t> horizontal und </a:t>
            </a:r>
            <a:r>
              <a:rPr lang="de-DE" sz="2000" i="1" dirty="0" err="1" smtClean="0">
                <a:solidFill>
                  <a:srgbClr val="3333FF"/>
                </a:solidFill>
                <a:latin typeface="Comic Sans MS" pitchFamily="66" charset="0"/>
              </a:rPr>
              <a:t>dy</a:t>
            </a:r>
            <a:r>
              <a:rPr lang="de-DE" sz="2000" dirty="0" smtClean="0">
                <a:solidFill>
                  <a:srgbClr val="990000"/>
                </a:solidFill>
                <a:latin typeface="Comic Sans MS" pitchFamily="66" charset="0"/>
              </a:rPr>
              <a:t> </a:t>
            </a:r>
            <a:r>
              <a:rPr lang="de-DE" sz="2000" dirty="0" smtClean="0">
                <a:solidFill>
                  <a:srgbClr val="990000"/>
                </a:solidFill>
                <a:latin typeface="Comic Sans MS" pitchFamily="66" charset="0"/>
              </a:rPr>
              <a:t>Vertikale verschieben</a:t>
            </a:r>
            <a:r>
              <a:rPr lang="de-DE" sz="2000" dirty="0" smtClean="0">
                <a:solidFill>
                  <a:srgbClr val="990000"/>
                </a:solidFill>
                <a:latin typeface="Comic Sans MS" pitchFamily="66" charset="0"/>
              </a:rPr>
              <a:t>.</a:t>
            </a:r>
          </a:p>
          <a:p>
            <a:pPr>
              <a:lnSpc>
                <a:spcPct val="70000"/>
              </a:lnSpc>
              <a:spcBef>
                <a:spcPct val="20000"/>
              </a:spcBef>
              <a:buFont typeface="Wingdings" pitchFamily="2" charset="2"/>
              <a:buNone/>
              <a:tabLst>
                <a:tab pos="630238" algn="l"/>
                <a:tab pos="1527175" algn="l"/>
              </a:tabLst>
            </a:pPr>
            <a:r>
              <a:rPr lang="de-DE" sz="2000" i="1" dirty="0" smtClean="0">
                <a:solidFill>
                  <a:srgbClr val="3333FF"/>
                </a:solidFill>
                <a:latin typeface="Comic Sans MS" pitchFamily="66" charset="0"/>
              </a:rPr>
              <a:t>		</a:t>
            </a:r>
            <a:r>
              <a:rPr lang="de-DE" sz="2000" b="1" dirty="0" err="1" smtClean="0">
                <a:solidFill>
                  <a:schemeClr val="accent2"/>
                </a:solidFill>
                <a:latin typeface="Comic Sans MS" pitchFamily="66" charset="0"/>
              </a:rPr>
              <a:t>require</a:t>
            </a:r>
            <a:endParaRPr lang="de-DE" sz="2000" b="1" dirty="0" smtClean="0">
              <a:solidFill>
                <a:schemeClr val="accent2"/>
              </a:solidFill>
              <a:latin typeface="Comic Sans MS" pitchFamily="66" charset="0"/>
            </a:endParaRPr>
          </a:p>
          <a:p>
            <a:pPr>
              <a:lnSpc>
                <a:spcPct val="70000"/>
              </a:lnSpc>
              <a:spcBef>
                <a:spcPct val="20000"/>
              </a:spcBef>
              <a:buFont typeface="Wingdings" pitchFamily="2" charset="2"/>
              <a:buNone/>
              <a:tabLst>
                <a:tab pos="630238" algn="l"/>
                <a:tab pos="1527175" algn="l"/>
              </a:tabLst>
            </a:pPr>
            <a:r>
              <a:rPr lang="de-DE" sz="2000" dirty="0" smtClean="0">
                <a:solidFill>
                  <a:srgbClr val="3333FF"/>
                </a:solidFill>
                <a:latin typeface="Comic Sans MS" pitchFamily="66" charset="0"/>
              </a:rPr>
              <a:t>			... </a:t>
            </a:r>
            <a:r>
              <a:rPr lang="de-DE" sz="2000" dirty="0" smtClean="0">
                <a:solidFill>
                  <a:srgbClr val="3333FF"/>
                </a:solidFill>
                <a:latin typeface="Comic Sans MS" pitchFamily="66" charset="0"/>
              </a:rPr>
              <a:t>[Bitte ausfüllen!] ...</a:t>
            </a:r>
            <a:endParaRPr lang="de-DE" sz="2000" dirty="0" smtClean="0">
              <a:solidFill>
                <a:srgbClr val="3333FF"/>
              </a:solidFill>
              <a:latin typeface="Comic Sans MS" pitchFamily="66" charset="0"/>
            </a:endParaRPr>
          </a:p>
          <a:p>
            <a:pPr>
              <a:lnSpc>
                <a:spcPct val="70000"/>
              </a:lnSpc>
              <a:spcBef>
                <a:spcPct val="20000"/>
              </a:spcBef>
              <a:buFont typeface="Wingdings" pitchFamily="2" charset="2"/>
              <a:buNone/>
              <a:tabLst>
                <a:tab pos="630238" algn="l"/>
                <a:tab pos="1527175" algn="l"/>
              </a:tabLst>
            </a:pPr>
            <a:r>
              <a:rPr lang="de-DE" sz="2000" i="1" dirty="0" smtClean="0">
                <a:solidFill>
                  <a:srgbClr val="3333FF"/>
                </a:solidFill>
                <a:latin typeface="Comic Sans MS" pitchFamily="66" charset="0"/>
              </a:rPr>
              <a:t>		</a:t>
            </a:r>
            <a:r>
              <a:rPr lang="de-DE" sz="2000" b="1" dirty="0" smtClean="0">
                <a:solidFill>
                  <a:schemeClr val="accent2"/>
                </a:solidFill>
                <a:latin typeface="Comic Sans MS" pitchFamily="66" charset="0"/>
              </a:rPr>
              <a:t>do</a:t>
            </a:r>
          </a:p>
          <a:p>
            <a:pPr>
              <a:lnSpc>
                <a:spcPct val="70000"/>
              </a:lnSpc>
              <a:spcBef>
                <a:spcPct val="20000"/>
              </a:spcBef>
              <a:buFont typeface="Wingdings" pitchFamily="2" charset="2"/>
              <a:buNone/>
              <a:tabLst>
                <a:tab pos="630238" algn="l"/>
                <a:tab pos="1527175" algn="l"/>
              </a:tabLst>
            </a:pPr>
            <a:r>
              <a:rPr lang="de-DE" sz="2000" i="1" dirty="0" smtClean="0">
                <a:solidFill>
                  <a:srgbClr val="3333FF"/>
                </a:solidFill>
                <a:latin typeface="Comic Sans MS" pitchFamily="66" charset="0"/>
              </a:rPr>
              <a:t>			</a:t>
            </a:r>
            <a:r>
              <a:rPr lang="de-DE" sz="2000" i="1" dirty="0" smtClean="0">
                <a:solidFill>
                  <a:srgbClr val="3333FF"/>
                </a:solidFill>
                <a:latin typeface="Comic Sans MS" pitchFamily="66" charset="0"/>
              </a:rPr>
              <a:t>setze (x </a:t>
            </a:r>
            <a:r>
              <a:rPr lang="de-DE" sz="2000" i="1" dirty="0" smtClean="0">
                <a:solidFill>
                  <a:srgbClr val="3333FF"/>
                </a:solidFill>
                <a:latin typeface="Comic Sans MS" pitchFamily="66" charset="0"/>
              </a:rPr>
              <a:t>+ </a:t>
            </a:r>
            <a:r>
              <a:rPr lang="de-DE" sz="2000" i="1" dirty="0" err="1" smtClean="0">
                <a:solidFill>
                  <a:srgbClr val="3333FF"/>
                </a:solidFill>
                <a:latin typeface="Comic Sans MS" pitchFamily="66" charset="0"/>
              </a:rPr>
              <a:t>dx</a:t>
            </a:r>
            <a:r>
              <a:rPr lang="de-DE" sz="2000" i="1" dirty="0" smtClean="0">
                <a:solidFill>
                  <a:srgbClr val="3333FF"/>
                </a:solidFill>
                <a:latin typeface="Comic Sans MS" pitchFamily="66" charset="0"/>
              </a:rPr>
              <a:t>, y + </a:t>
            </a:r>
            <a:r>
              <a:rPr lang="de-DE" sz="2000" i="1" dirty="0" err="1" smtClean="0">
                <a:solidFill>
                  <a:srgbClr val="3333FF"/>
                </a:solidFill>
                <a:latin typeface="Comic Sans MS" pitchFamily="66" charset="0"/>
              </a:rPr>
              <a:t>dy</a:t>
            </a:r>
            <a:r>
              <a:rPr lang="de-DE" sz="2000" dirty="0" smtClean="0">
                <a:solidFill>
                  <a:srgbClr val="3333FF"/>
                </a:solidFill>
                <a:latin typeface="Comic Sans MS" pitchFamily="66" charset="0"/>
              </a:rPr>
              <a:t>)</a:t>
            </a:r>
          </a:p>
          <a:p>
            <a:pPr>
              <a:lnSpc>
                <a:spcPct val="70000"/>
              </a:lnSpc>
              <a:spcBef>
                <a:spcPct val="20000"/>
              </a:spcBef>
              <a:buFont typeface="Wingdings" pitchFamily="2" charset="2"/>
              <a:buNone/>
              <a:tabLst>
                <a:tab pos="630238" algn="l"/>
                <a:tab pos="1527175" algn="l"/>
              </a:tabLst>
            </a:pPr>
            <a:r>
              <a:rPr lang="de-DE" sz="2000" i="1" dirty="0" smtClean="0">
                <a:solidFill>
                  <a:srgbClr val="3333FF"/>
                </a:solidFill>
                <a:latin typeface="Comic Sans MS" pitchFamily="66" charset="0"/>
              </a:rPr>
              <a:t>		</a:t>
            </a:r>
            <a:r>
              <a:rPr lang="de-DE" sz="2000" b="1" dirty="0" err="1" smtClean="0">
                <a:solidFill>
                  <a:schemeClr val="accent2"/>
                </a:solidFill>
                <a:latin typeface="Comic Sans MS" pitchFamily="66" charset="0"/>
              </a:rPr>
              <a:t>ensure</a:t>
            </a:r>
            <a:endParaRPr lang="de-DE" sz="2000" b="1" dirty="0" smtClean="0">
              <a:solidFill>
                <a:schemeClr val="accent2"/>
              </a:solidFill>
              <a:latin typeface="Comic Sans MS" pitchFamily="66" charset="0"/>
            </a:endParaRPr>
          </a:p>
          <a:p>
            <a:pPr>
              <a:lnSpc>
                <a:spcPct val="70000"/>
              </a:lnSpc>
              <a:spcBef>
                <a:spcPct val="20000"/>
              </a:spcBef>
              <a:buFont typeface="Wingdings" pitchFamily="2" charset="2"/>
              <a:buNone/>
              <a:tabLst>
                <a:tab pos="630238" algn="l"/>
                <a:tab pos="1527175" algn="l"/>
              </a:tabLst>
            </a:pPr>
            <a:r>
              <a:rPr lang="de-DE" sz="2000" i="1" dirty="0" smtClean="0">
                <a:solidFill>
                  <a:srgbClr val="3333FF"/>
                </a:solidFill>
                <a:latin typeface="Comic Sans MS" pitchFamily="66" charset="0"/>
              </a:rPr>
              <a:t>			</a:t>
            </a:r>
            <a:r>
              <a:rPr lang="de-DE" sz="2000" dirty="0" smtClean="0">
                <a:solidFill>
                  <a:srgbClr val="3333FF"/>
                </a:solidFill>
                <a:latin typeface="Comic Sans MS" pitchFamily="66" charset="0"/>
              </a:rPr>
              <a:t>... </a:t>
            </a:r>
            <a:r>
              <a:rPr lang="de-DE" sz="2000" dirty="0" smtClean="0">
                <a:solidFill>
                  <a:srgbClr val="3333FF"/>
                </a:solidFill>
                <a:latin typeface="Comic Sans MS" pitchFamily="66" charset="0"/>
              </a:rPr>
              <a:t>[Bitte ausfüllen!] ...</a:t>
            </a:r>
            <a:endParaRPr lang="de-DE" sz="2000" dirty="0" smtClean="0">
              <a:solidFill>
                <a:srgbClr val="3333FF"/>
              </a:solidFill>
              <a:latin typeface="Comic Sans MS" pitchFamily="66" charset="0"/>
            </a:endParaRPr>
          </a:p>
          <a:p>
            <a:pPr>
              <a:lnSpc>
                <a:spcPct val="70000"/>
              </a:lnSpc>
              <a:spcBef>
                <a:spcPct val="20000"/>
              </a:spcBef>
              <a:buFont typeface="Wingdings" pitchFamily="2" charset="2"/>
              <a:buNone/>
              <a:tabLst>
                <a:tab pos="630238" algn="l"/>
                <a:tab pos="1527175" algn="l"/>
              </a:tabLst>
            </a:pPr>
            <a:r>
              <a:rPr lang="de-DE" sz="2000" i="1" dirty="0" smtClean="0">
                <a:solidFill>
                  <a:srgbClr val="3333FF"/>
                </a:solidFill>
                <a:latin typeface="Comic Sans MS" pitchFamily="66" charset="0"/>
              </a:rPr>
              <a:t>		</a:t>
            </a:r>
            <a:r>
              <a:rPr lang="de-DE" sz="2000" b="1" dirty="0" smtClean="0">
                <a:solidFill>
                  <a:schemeClr val="accent2"/>
                </a:solidFill>
                <a:latin typeface="Comic Sans MS" pitchFamily="66" charset="0"/>
              </a:rPr>
              <a:t>end</a:t>
            </a:r>
            <a:endParaRPr lang="de-DE" sz="2000" dirty="0"/>
          </a:p>
        </p:txBody>
      </p:sp>
      <p:sp>
        <p:nvSpPr>
          <p:cNvPr id="12" name="Rectangle 4"/>
          <p:cNvSpPr>
            <a:spLocks noChangeArrowheads="1"/>
          </p:cNvSpPr>
          <p:nvPr>
            <p:custDataLst>
              <p:tags r:id="rId3"/>
            </p:custDataLst>
          </p:nvPr>
        </p:nvSpPr>
        <p:spPr bwMode="auto">
          <a:xfrm>
            <a:off x="3803805" y="2273218"/>
            <a:ext cx="1987395" cy="30791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en-US" b="1" dirty="0">
              <a:solidFill>
                <a:schemeClr val="accent2"/>
              </a:solidFill>
            </a:endParaRPr>
          </a:p>
        </p:txBody>
      </p:sp>
      <p:sp>
        <p:nvSpPr>
          <p:cNvPr id="394249" name="Rectangle 9"/>
          <p:cNvSpPr>
            <a:spLocks noChangeArrowheads="1"/>
          </p:cNvSpPr>
          <p:nvPr>
            <p:custDataLst>
              <p:tags r:id="rId4"/>
            </p:custDataLst>
          </p:nvPr>
        </p:nvSpPr>
        <p:spPr bwMode="auto">
          <a:xfrm>
            <a:off x="3087975" y="714780"/>
            <a:ext cx="5951095" cy="2603790"/>
          </a:xfrm>
          <a:prstGeom prst="rect">
            <a:avLst/>
          </a:prstGeom>
          <a:noFill/>
          <a:ln w="9525">
            <a:solidFill>
              <a:srgbClr val="006400"/>
            </a:solidFill>
            <a:miter lim="800000"/>
            <a:headEnd/>
            <a:tailEnd/>
          </a:ln>
        </p:spPr>
        <p:txBody>
          <a:bodyPr wrap="square">
            <a:spAutoFit/>
          </a:bodyPr>
          <a:lstStyle/>
          <a:p>
            <a:pPr>
              <a:spcBef>
                <a:spcPts val="600"/>
              </a:spcBef>
            </a:pPr>
            <a:r>
              <a:rPr lang="de-DE" sz="1800" dirty="0" smtClean="0"/>
              <a:t>In einer anderen Klasse, z.B.  </a:t>
            </a:r>
            <a:r>
              <a:rPr lang="de-DE" sz="1800" i="1" dirty="0" smtClean="0">
                <a:solidFill>
                  <a:srgbClr val="3333FF"/>
                </a:solidFill>
              </a:rPr>
              <a:t>STATION</a:t>
            </a:r>
          </a:p>
          <a:p>
            <a:pPr>
              <a:lnSpc>
                <a:spcPct val="130000"/>
              </a:lnSpc>
              <a:spcBef>
                <a:spcPts val="600"/>
              </a:spcBef>
            </a:pPr>
            <a:r>
              <a:rPr lang="de-DE" sz="1800" i="1" dirty="0" smtClean="0">
                <a:solidFill>
                  <a:srgbClr val="3333FF"/>
                </a:solidFill>
              </a:rPr>
              <a:t>   </a:t>
            </a:r>
            <a:r>
              <a:rPr lang="de-DE" sz="1800" i="1" dirty="0" err="1" smtClean="0">
                <a:solidFill>
                  <a:srgbClr val="3333FF"/>
                </a:solidFill>
                <a:latin typeface="Comic Sans MS" pitchFamily="66" charset="0"/>
              </a:rPr>
              <a:t>obere_linke</a:t>
            </a:r>
            <a:r>
              <a:rPr lang="de-DE" sz="800" i="1" dirty="0" smtClean="0">
                <a:solidFill>
                  <a:srgbClr val="3333FF"/>
                </a:solidFill>
                <a:latin typeface="Comic Sans MS" pitchFamily="66" charset="0"/>
              </a:rPr>
              <a:t>  </a:t>
            </a:r>
            <a:r>
              <a:rPr lang="de-DE" sz="1800" dirty="0" smtClean="0">
                <a:solidFill>
                  <a:srgbClr val="3333FF"/>
                </a:solidFill>
                <a:latin typeface="Comic Sans MS" pitchFamily="66" charset="0"/>
              </a:rPr>
              <a:t>: </a:t>
            </a:r>
            <a:r>
              <a:rPr lang="de-DE" sz="1800" i="1" dirty="0" smtClean="0">
                <a:solidFill>
                  <a:srgbClr val="3333FF"/>
                </a:solidFill>
                <a:latin typeface="Comic Sans MS" pitchFamily="66" charset="0"/>
              </a:rPr>
              <a:t>POSITION</a:t>
            </a:r>
            <a:endParaRPr lang="de-DE" sz="1800" dirty="0" smtClean="0">
              <a:latin typeface="Comic Sans MS" pitchFamily="66" charset="0"/>
            </a:endParaRPr>
          </a:p>
          <a:p>
            <a:pPr>
              <a:lnSpc>
                <a:spcPct val="130000"/>
              </a:lnSpc>
              <a:spcBef>
                <a:spcPts val="600"/>
              </a:spcBef>
            </a:pPr>
            <a:r>
              <a:rPr lang="de-DE" sz="1800" i="1" dirty="0" smtClean="0">
                <a:solidFill>
                  <a:srgbClr val="3333FF"/>
                </a:solidFill>
                <a:latin typeface="Comic Sans MS" pitchFamily="66" charset="0"/>
              </a:rPr>
              <a:t>   </a:t>
            </a:r>
            <a:r>
              <a:rPr lang="de-DE" sz="1800" i="1" dirty="0" err="1" smtClean="0">
                <a:solidFill>
                  <a:srgbClr val="3333FF"/>
                </a:solidFill>
                <a:latin typeface="Comic Sans MS" pitchFamily="66" charset="0"/>
              </a:rPr>
              <a:t>setze_positionen</a:t>
            </a:r>
            <a:endParaRPr lang="de-DE" sz="1800" b="1" dirty="0" smtClean="0">
              <a:solidFill>
                <a:schemeClr val="accent2"/>
              </a:solidFill>
              <a:latin typeface="Comic Sans MS" pitchFamily="66" charset="0"/>
            </a:endParaRPr>
          </a:p>
          <a:p>
            <a:pPr>
              <a:spcBef>
                <a:spcPts val="600"/>
              </a:spcBef>
            </a:pPr>
            <a:r>
              <a:rPr lang="de-DE" sz="1800" dirty="0" smtClean="0">
                <a:solidFill>
                  <a:srgbClr val="990000"/>
                </a:solidFill>
                <a:latin typeface="Comic Sans MS" pitchFamily="66" charset="0"/>
              </a:rPr>
              <a:t>      </a:t>
            </a:r>
            <a:r>
              <a:rPr lang="de-DE" sz="1800" b="1" dirty="0" smtClean="0">
                <a:solidFill>
                  <a:schemeClr val="accent2"/>
                </a:solidFill>
                <a:latin typeface="Comic Sans MS" pitchFamily="66" charset="0"/>
              </a:rPr>
              <a:t>do</a:t>
            </a:r>
            <a:endParaRPr lang="de-DE" sz="1800" b="1" dirty="0" smtClean="0">
              <a:solidFill>
                <a:schemeClr val="accent2"/>
              </a:solidFill>
              <a:latin typeface="Comic Sans MS" pitchFamily="66" charset="0"/>
            </a:endParaRPr>
          </a:p>
          <a:p>
            <a:pPr>
              <a:lnSpc>
                <a:spcPct val="40000"/>
              </a:lnSpc>
              <a:spcBef>
                <a:spcPts val="600"/>
              </a:spcBef>
            </a:pPr>
            <a:r>
              <a:rPr lang="de-DE" sz="1800" i="1" dirty="0" smtClean="0">
                <a:solidFill>
                  <a:srgbClr val="3333FF"/>
                </a:solidFill>
              </a:rPr>
              <a:t>         </a:t>
            </a:r>
            <a:r>
              <a:rPr lang="de-DE" sz="1800" i="1" dirty="0" err="1" smtClean="0">
                <a:solidFill>
                  <a:srgbClr val="3333FF"/>
                </a:solidFill>
                <a:latin typeface="Comic Sans MS" pitchFamily="66" charset="0"/>
              </a:rPr>
              <a:t>obere_linke</a:t>
            </a:r>
            <a:r>
              <a:rPr lang="de-DE" sz="3600" dirty="0" err="1" smtClean="0">
                <a:solidFill>
                  <a:srgbClr val="3333FF"/>
                </a:solidFill>
                <a:latin typeface="Comic Sans MS" pitchFamily="66" charset="0"/>
              </a:rPr>
              <a:t>.</a:t>
            </a:r>
            <a:r>
              <a:rPr lang="de-DE" sz="1800" i="1" dirty="0" err="1" smtClean="0">
                <a:solidFill>
                  <a:srgbClr val="3333FF"/>
                </a:solidFill>
                <a:latin typeface="Comic Sans MS" pitchFamily="66" charset="0"/>
              </a:rPr>
              <a:t>setze</a:t>
            </a:r>
            <a:r>
              <a:rPr lang="de-DE" sz="1800" i="1" dirty="0" smtClean="0">
                <a:solidFill>
                  <a:srgbClr val="3333FF"/>
                </a:solidFill>
                <a:latin typeface="Comic Sans MS" pitchFamily="66" charset="0"/>
              </a:rPr>
              <a:t> (x </a:t>
            </a:r>
            <a:r>
              <a:rPr lang="de-DE" sz="1800" i="1" dirty="0" smtClean="0">
                <a:solidFill>
                  <a:srgbClr val="3333FF"/>
                </a:solidFill>
                <a:latin typeface="Comic Sans MS" pitchFamily="66" charset="0"/>
              </a:rPr>
              <a:t>– grösse</a:t>
            </a:r>
            <a:r>
              <a:rPr lang="de-DE" sz="1800" dirty="0" smtClean="0">
                <a:solidFill>
                  <a:srgbClr val="3333FF"/>
                </a:solidFill>
                <a:latin typeface="Comic Sans MS" pitchFamily="66" charset="0"/>
              </a:rPr>
              <a:t>/2</a:t>
            </a:r>
            <a:r>
              <a:rPr lang="de-DE" sz="1800" i="1" dirty="0" smtClean="0">
                <a:solidFill>
                  <a:srgbClr val="3333FF"/>
                </a:solidFill>
                <a:latin typeface="Comic Sans MS" pitchFamily="66" charset="0"/>
              </a:rPr>
              <a:t>, y + grösse</a:t>
            </a:r>
            <a:r>
              <a:rPr lang="de-DE" sz="1800" dirty="0" smtClean="0">
                <a:solidFill>
                  <a:srgbClr val="3333FF"/>
                </a:solidFill>
                <a:latin typeface="Comic Sans MS" pitchFamily="66" charset="0"/>
              </a:rPr>
              <a:t>/2)</a:t>
            </a:r>
          </a:p>
          <a:p>
            <a:pPr>
              <a:spcBef>
                <a:spcPts val="600"/>
              </a:spcBef>
            </a:pPr>
            <a:r>
              <a:rPr lang="de-DE" sz="1800" i="1" dirty="0" smtClean="0">
                <a:solidFill>
                  <a:srgbClr val="3333FF"/>
                </a:solidFill>
                <a:latin typeface="Comic Sans MS" pitchFamily="66" charset="0"/>
              </a:rPr>
              <a:t>         ...</a:t>
            </a:r>
            <a:endParaRPr lang="de-DE" sz="1800" i="1" dirty="0" smtClean="0">
              <a:solidFill>
                <a:srgbClr val="3333FF"/>
              </a:solidFill>
              <a:latin typeface="Comic Sans MS" pitchFamily="66" charset="0"/>
            </a:endParaRPr>
          </a:p>
          <a:p>
            <a:pPr>
              <a:spcBef>
                <a:spcPts val="600"/>
              </a:spcBef>
            </a:pPr>
            <a:r>
              <a:rPr lang="de-DE" sz="1800" i="1" dirty="0" smtClean="0">
                <a:solidFill>
                  <a:srgbClr val="3333FF"/>
                </a:solidFill>
                <a:latin typeface="Comic Sans MS" pitchFamily="66" charset="0"/>
              </a:rPr>
              <a:t>      </a:t>
            </a:r>
            <a:r>
              <a:rPr lang="de-DE" sz="1800" b="1" dirty="0" smtClean="0">
                <a:solidFill>
                  <a:schemeClr val="accent2"/>
                </a:solidFill>
                <a:latin typeface="Comic Sans MS" pitchFamily="66" charset="0"/>
              </a:rPr>
              <a:t>end</a:t>
            </a:r>
            <a:endParaRPr lang="de-DE" sz="1800" b="1" dirty="0">
              <a:solidFill>
                <a:schemeClr val="accent2"/>
              </a:solidFill>
              <a:latin typeface="Comic Sans MS" pitchFamily="66" charset="0"/>
            </a:endParaRPr>
          </a:p>
        </p:txBody>
      </p:sp>
      <p:sp>
        <p:nvSpPr>
          <p:cNvPr id="19462" name="Rectangle 2"/>
          <p:cNvSpPr>
            <a:spLocks noGrp="1" noChangeArrowheads="1"/>
          </p:cNvSpPr>
          <p:nvPr>
            <p:ph type="title"/>
            <p:custDataLst>
              <p:tags r:id="rId5"/>
            </p:custDataLst>
          </p:nvPr>
        </p:nvSpPr>
        <p:spPr>
          <a:xfrm>
            <a:off x="249237" y="115888"/>
            <a:ext cx="8327495" cy="435655"/>
          </a:xfrm>
        </p:spPr>
        <p:txBody>
          <a:bodyPr/>
          <a:lstStyle/>
          <a:p>
            <a:pPr eaLnBrk="1" hangingPunct="1"/>
            <a:r>
              <a:rPr lang="de-CH" dirty="0" smtClean="0"/>
              <a:t>Qualifizierte und unqualifizierte </a:t>
            </a:r>
            <a:r>
              <a:rPr lang="de-CH" dirty="0" err="1" smtClean="0"/>
              <a:t>Featureaufrufe</a:t>
            </a:r>
            <a:endParaRPr lang="de-CH" noProof="0" dirty="0" smtClean="0"/>
          </a:p>
        </p:txBody>
      </p:sp>
      <p:sp>
        <p:nvSpPr>
          <p:cNvPr id="19463" name="Rectangle 3"/>
          <p:cNvSpPr>
            <a:spLocks noGrp="1" noChangeArrowheads="1"/>
          </p:cNvSpPr>
          <p:nvPr>
            <p:ph type="body" idx="1"/>
            <p:custDataLst>
              <p:tags r:id="rId6"/>
            </p:custDataLst>
          </p:nvPr>
        </p:nvSpPr>
        <p:spPr>
          <a:xfrm>
            <a:off x="110635" y="705290"/>
            <a:ext cx="2864914" cy="1992190"/>
          </a:xfrm>
          <a:ln>
            <a:solidFill>
              <a:srgbClr val="990000"/>
            </a:solidFill>
          </a:ln>
        </p:spPr>
        <p:txBody>
          <a:bodyPr lIns="0" tIns="90000" rIns="0"/>
          <a:lstStyle/>
          <a:p>
            <a:pPr defTabSz="368300" eaLnBrk="1" hangingPunct="1">
              <a:lnSpc>
                <a:spcPct val="80000"/>
              </a:lnSpc>
              <a:spcBef>
                <a:spcPts val="200"/>
              </a:spcBef>
            </a:pPr>
            <a:r>
              <a:rPr lang="de-CH" sz="2000" dirty="0" smtClean="0">
                <a:solidFill>
                  <a:schemeClr val="tx1"/>
                </a:solidFill>
              </a:rPr>
              <a:t>In Klasse</a:t>
            </a:r>
            <a:r>
              <a:rPr lang="de-CH" sz="2000" dirty="0" smtClean="0"/>
              <a:t> </a:t>
            </a:r>
            <a:r>
              <a:rPr lang="de-CH" sz="2000" i="1" dirty="0" smtClean="0">
                <a:solidFill>
                  <a:srgbClr val="3333FF"/>
                </a:solidFill>
              </a:rPr>
              <a:t>POSITION</a:t>
            </a:r>
            <a:r>
              <a:rPr lang="de-CH" sz="2000" dirty="0" smtClean="0"/>
              <a:t> </a:t>
            </a:r>
            <a:r>
              <a:rPr lang="de-CH" sz="2000" dirty="0" smtClean="0">
                <a:solidFill>
                  <a:schemeClr val="tx1"/>
                </a:solidFill>
              </a:rPr>
              <a:t>:</a:t>
            </a:r>
          </a:p>
          <a:p>
            <a:pPr defTabSz="368300" eaLnBrk="1" hangingPunct="1">
              <a:lnSpc>
                <a:spcPct val="80000"/>
              </a:lnSpc>
              <a:spcBef>
                <a:spcPts val="200"/>
              </a:spcBef>
            </a:pPr>
            <a:r>
              <a:rPr lang="de-CH" sz="2000" dirty="0" smtClean="0"/>
              <a:t> </a:t>
            </a:r>
          </a:p>
          <a:p>
            <a:pPr defTabSz="368300" eaLnBrk="1" hangingPunct="1">
              <a:lnSpc>
                <a:spcPct val="70000"/>
              </a:lnSpc>
              <a:spcBef>
                <a:spcPts val="200"/>
              </a:spcBef>
            </a:pPr>
            <a:r>
              <a:rPr lang="de-CH" sz="2000" i="1" dirty="0" smtClean="0"/>
              <a:t>   </a:t>
            </a:r>
            <a:r>
              <a:rPr lang="de-CH" sz="2000" i="1" dirty="0" smtClean="0">
                <a:solidFill>
                  <a:srgbClr val="3333FF"/>
                </a:solidFill>
              </a:rPr>
              <a:t>setze (</a:t>
            </a:r>
            <a:r>
              <a:rPr lang="de-CH" sz="2000" i="1" dirty="0" err="1" smtClean="0">
                <a:solidFill>
                  <a:srgbClr val="3333FF"/>
                </a:solidFill>
              </a:rPr>
              <a:t>xwert</a:t>
            </a:r>
            <a:r>
              <a:rPr lang="de-CH" sz="2000" i="1" dirty="0" smtClean="0">
                <a:solidFill>
                  <a:srgbClr val="3333FF"/>
                </a:solidFill>
              </a:rPr>
              <a:t>, </a:t>
            </a:r>
            <a:r>
              <a:rPr lang="de-CH" sz="2000" i="1" dirty="0" err="1" smtClean="0">
                <a:solidFill>
                  <a:srgbClr val="3333FF"/>
                </a:solidFill>
              </a:rPr>
              <a:t>ywert</a:t>
            </a:r>
            <a:r>
              <a:rPr lang="de-CH" sz="1600" i="1" dirty="0" smtClean="0">
                <a:solidFill>
                  <a:srgbClr val="3333FF"/>
                </a:solidFill>
              </a:rPr>
              <a:t> </a:t>
            </a:r>
            <a:r>
              <a:rPr lang="de-CH" sz="2000" dirty="0" smtClean="0">
                <a:solidFill>
                  <a:srgbClr val="3333FF"/>
                </a:solidFill>
              </a:rPr>
              <a:t>:</a:t>
            </a:r>
            <a:r>
              <a:rPr lang="de-CH" sz="2000" i="1" dirty="0" smtClean="0">
                <a:solidFill>
                  <a:srgbClr val="3333FF"/>
                </a:solidFill>
              </a:rPr>
              <a:t> REAL</a:t>
            </a:r>
            <a:r>
              <a:rPr lang="de-CH" sz="2000" dirty="0" smtClean="0">
                <a:solidFill>
                  <a:srgbClr val="3333FF"/>
                </a:solidFill>
              </a:rPr>
              <a:t>)</a:t>
            </a:r>
            <a:endParaRPr lang="de-CH" sz="2000" i="1" dirty="0" smtClean="0">
              <a:solidFill>
                <a:srgbClr val="3333FF"/>
              </a:solidFill>
            </a:endParaRPr>
          </a:p>
          <a:p>
            <a:pPr defTabSz="368300" eaLnBrk="1" hangingPunct="1">
              <a:lnSpc>
                <a:spcPct val="70000"/>
              </a:lnSpc>
              <a:spcBef>
                <a:spcPts val="200"/>
              </a:spcBef>
            </a:pPr>
            <a:r>
              <a:rPr lang="de-CH" sz="2000" i="1" dirty="0" smtClean="0">
                <a:solidFill>
                  <a:srgbClr val="3333FF"/>
                </a:solidFill>
              </a:rPr>
              <a:t>		...</a:t>
            </a:r>
          </a:p>
          <a:p>
            <a:pPr defTabSz="368300" eaLnBrk="1" hangingPunct="1">
              <a:lnSpc>
                <a:spcPct val="70000"/>
              </a:lnSpc>
              <a:spcBef>
                <a:spcPts val="200"/>
              </a:spcBef>
            </a:pPr>
            <a:r>
              <a:rPr lang="de-CH" sz="2000" i="1" dirty="0" smtClean="0">
                <a:solidFill>
                  <a:srgbClr val="3333FF"/>
                </a:solidFill>
              </a:rPr>
              <a:t>		</a:t>
            </a:r>
            <a:r>
              <a:rPr lang="de-CH" sz="2000" b="1" dirty="0" smtClean="0">
                <a:solidFill>
                  <a:schemeClr val="accent2"/>
                </a:solidFill>
              </a:rPr>
              <a:t>do</a:t>
            </a:r>
          </a:p>
          <a:p>
            <a:pPr defTabSz="368300" eaLnBrk="1" hangingPunct="1">
              <a:lnSpc>
                <a:spcPct val="70000"/>
              </a:lnSpc>
              <a:spcBef>
                <a:spcPts val="200"/>
              </a:spcBef>
            </a:pPr>
            <a:r>
              <a:rPr lang="de-CH" sz="2000" b="1" dirty="0" smtClean="0">
                <a:solidFill>
                  <a:schemeClr val="accent2"/>
                </a:solidFill>
              </a:rPr>
              <a:t>		   </a:t>
            </a:r>
            <a:r>
              <a:rPr lang="de-CH" sz="2000" i="1" dirty="0" smtClean="0">
                <a:solidFill>
                  <a:srgbClr val="3333FF"/>
                </a:solidFill>
              </a:rPr>
              <a:t>...</a:t>
            </a:r>
          </a:p>
          <a:p>
            <a:pPr defTabSz="368300" eaLnBrk="1" hangingPunct="1">
              <a:lnSpc>
                <a:spcPct val="70000"/>
              </a:lnSpc>
              <a:spcBef>
                <a:spcPts val="200"/>
              </a:spcBef>
            </a:pPr>
            <a:r>
              <a:rPr lang="de-CH" sz="2000" i="1" dirty="0" smtClean="0">
                <a:solidFill>
                  <a:srgbClr val="3333FF"/>
                </a:solidFill>
              </a:rPr>
              <a:t>		</a:t>
            </a:r>
            <a:r>
              <a:rPr lang="de-CH" sz="2000" b="1" dirty="0" smtClean="0">
                <a:solidFill>
                  <a:schemeClr val="accent2"/>
                </a:solidFill>
              </a:rPr>
              <a:t>end</a:t>
            </a:r>
          </a:p>
        </p:txBody>
      </p:sp>
      <p:sp>
        <p:nvSpPr>
          <p:cNvPr id="11" name="Rounded Rectangular Callout 10"/>
          <p:cNvSpPr/>
          <p:nvPr/>
        </p:nvSpPr>
        <p:spPr bwMode="auto">
          <a:xfrm>
            <a:off x="6488048" y="1397298"/>
            <a:ext cx="1862016" cy="586215"/>
          </a:xfrm>
          <a:prstGeom prst="wedgeRoundRectCallout">
            <a:avLst>
              <a:gd name="adj1" fmla="val -79362"/>
              <a:gd name="adj2" fmla="val 90111"/>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en-US" sz="2000" dirty="0" err="1" smtClean="0">
                <a:solidFill>
                  <a:srgbClr val="990000"/>
                </a:solidFill>
              </a:rPr>
              <a:t>Qualifizierter</a:t>
            </a:r>
            <a:r>
              <a:rPr lang="en-US" sz="2000" dirty="0" smtClean="0"/>
              <a:t> </a:t>
            </a:r>
            <a:r>
              <a:rPr lang="en-US" sz="2000" dirty="0" err="1" smtClean="0"/>
              <a:t>Aufruf</a:t>
            </a:r>
            <a:endParaRPr lang="en-US" sz="2000" dirty="0"/>
          </a:p>
        </p:txBody>
      </p:sp>
      <p:sp>
        <p:nvSpPr>
          <p:cNvPr id="13" name="Rounded Rectangular Callout 12"/>
          <p:cNvSpPr/>
          <p:nvPr/>
        </p:nvSpPr>
        <p:spPr bwMode="auto">
          <a:xfrm>
            <a:off x="5822077" y="4681727"/>
            <a:ext cx="1969962" cy="612762"/>
          </a:xfrm>
          <a:prstGeom prst="wedgeRoundRectCallout">
            <a:avLst>
              <a:gd name="adj1" fmla="val -215885"/>
              <a:gd name="adj2" fmla="val 63757"/>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en-US" sz="2000" dirty="0" err="1" smtClean="0">
                <a:solidFill>
                  <a:srgbClr val="990000"/>
                </a:solidFill>
              </a:rPr>
              <a:t>Unqualifizierter</a:t>
            </a:r>
            <a:r>
              <a:rPr lang="en-US" sz="2000" dirty="0" smtClean="0"/>
              <a:t> </a:t>
            </a:r>
            <a:r>
              <a:rPr lang="en-US" sz="2000" dirty="0" err="1" smtClean="0"/>
              <a:t>Aufruf</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42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animBg="1"/>
      <p:bldP spid="394250" grpId="0" animBg="1"/>
      <p:bldP spid="12" grpId="0" animBg="1"/>
      <p:bldP spid="394249" grpId="0" animBg="1"/>
      <p:bldP spid="11"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custDataLst>
              <p:tags r:id="rId1"/>
            </p:custDataLst>
          </p:nvPr>
        </p:nvSpPr>
        <p:spPr/>
        <p:txBody>
          <a:bodyPr/>
          <a:lstStyle/>
          <a:p>
            <a:r>
              <a:rPr lang="de-CH" noProof="0" dirty="0" smtClean="0"/>
              <a:t>Das heutige Programm</a:t>
            </a:r>
          </a:p>
        </p:txBody>
      </p:sp>
      <p:sp>
        <p:nvSpPr>
          <p:cNvPr id="155651" name="Rectangle 3"/>
          <p:cNvSpPr>
            <a:spLocks noGrp="1" noChangeArrowheads="1"/>
          </p:cNvSpPr>
          <p:nvPr>
            <p:ph type="body" idx="1"/>
            <p:custDataLst>
              <p:tags r:id="rId2"/>
            </p:custDataLst>
          </p:nvPr>
        </p:nvSpPr>
        <p:spPr/>
        <p:txBody>
          <a:bodyPr/>
          <a:lstStyle/>
          <a:p>
            <a:r>
              <a:rPr lang="de-CH" noProof="0" dirty="0" smtClean="0"/>
              <a:t>Wie werden Objekte “gemacht” ?</a:t>
            </a:r>
            <a:br>
              <a:rPr lang="de-CH" noProof="0" dirty="0" smtClean="0"/>
            </a:br>
            <a:r>
              <a:rPr lang="de-CH" noProof="0" dirty="0" smtClean="0"/>
              <a:t>	(Mehr Details) </a:t>
            </a:r>
          </a:p>
          <a:p>
            <a:endParaRPr lang="de-CH" noProof="0" dirty="0" smtClean="0"/>
          </a:p>
          <a:p>
            <a:r>
              <a:rPr lang="de-CH" noProof="0" dirty="0" smtClean="0"/>
              <a:t>Wie modifizieren wir ihre Inhalte?</a:t>
            </a:r>
          </a:p>
          <a:p>
            <a:pPr lvl="1"/>
            <a:r>
              <a:rPr lang="de-CH" dirty="0" smtClean="0"/>
              <a:t>Zuweisungen</a:t>
            </a:r>
          </a:p>
          <a:p>
            <a:pPr lvl="1"/>
            <a:r>
              <a:rPr lang="de-CH" dirty="0" smtClean="0"/>
              <a:t>Speicherverwaltung, GC</a:t>
            </a:r>
          </a:p>
          <a:p>
            <a:pPr lvl="1"/>
            <a:r>
              <a:rPr lang="de-CH" dirty="0" smtClean="0"/>
              <a:t>Mehr über Entitäten, Typen, Variablen...</a:t>
            </a:r>
            <a:endParaRPr lang="de-CH" noProof="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custDataLst>
              <p:tags r:id="rId1"/>
            </p:custDataLst>
          </p:nvPr>
        </p:nvSpPr>
        <p:spPr/>
        <p:txBody>
          <a:bodyPr/>
          <a:lstStyle/>
          <a:p>
            <a:pPr eaLnBrk="1" hangingPunct="1"/>
            <a:r>
              <a:rPr lang="de-CH" noProof="0" dirty="0" smtClean="0"/>
              <a:t>Das aktuelle Objekt (</a:t>
            </a:r>
            <a:r>
              <a:rPr lang="de-CH" noProof="0" dirty="0" err="1" smtClean="0"/>
              <a:t>current</a:t>
            </a:r>
            <a:r>
              <a:rPr lang="de-CH" noProof="0" dirty="0" smtClean="0"/>
              <a:t> </a:t>
            </a:r>
            <a:r>
              <a:rPr lang="de-CH" noProof="0" dirty="0" err="1" smtClean="0"/>
              <a:t>object</a:t>
            </a:r>
            <a:r>
              <a:rPr lang="de-CH" noProof="0" dirty="0" smtClean="0"/>
              <a:t>)</a:t>
            </a:r>
          </a:p>
        </p:txBody>
      </p:sp>
      <p:sp>
        <p:nvSpPr>
          <p:cNvPr id="20484" name="Rectangle 3"/>
          <p:cNvSpPr>
            <a:spLocks noGrp="1" noChangeArrowheads="1"/>
          </p:cNvSpPr>
          <p:nvPr>
            <p:ph type="body" idx="1"/>
            <p:custDataLst>
              <p:tags r:id="rId2"/>
            </p:custDataLst>
          </p:nvPr>
        </p:nvSpPr>
        <p:spPr>
          <a:xfrm>
            <a:off x="0" y="878114"/>
            <a:ext cx="9143999" cy="5644924"/>
          </a:xfrm>
        </p:spPr>
        <p:txBody>
          <a:bodyPr/>
          <a:lstStyle/>
          <a:p>
            <a:r>
              <a:rPr lang="de-CH" dirty="0" smtClean="0"/>
              <a:t>Zu jeder Zeit während einer Ausführung gibt es ein </a:t>
            </a:r>
            <a:r>
              <a:rPr lang="de-CH" dirty="0" smtClean="0">
                <a:solidFill>
                  <a:srgbClr val="993300"/>
                </a:solidFill>
              </a:rPr>
              <a:t>aktuelles Objekt</a:t>
            </a:r>
            <a:r>
              <a:rPr lang="de-CH" dirty="0" smtClean="0"/>
              <a:t>, auf welches das aktuelle Feature aufgerufen wird.</a:t>
            </a:r>
          </a:p>
          <a:p>
            <a:pPr eaLnBrk="1" hangingPunct="1"/>
            <a:endParaRPr lang="de-CH" noProof="0" dirty="0" smtClean="0"/>
          </a:p>
          <a:p>
            <a:pPr eaLnBrk="1" hangingPunct="1"/>
            <a:r>
              <a:rPr lang="de-CH" dirty="0" smtClean="0"/>
              <a:t>Zu Beginn</a:t>
            </a:r>
            <a:r>
              <a:rPr lang="de-CH" noProof="0" dirty="0" smtClean="0"/>
              <a:t>: Das </a:t>
            </a:r>
            <a:r>
              <a:rPr lang="de-CH" dirty="0" smtClean="0"/>
              <a:t>Wurzelobjekt. Danach:</a:t>
            </a:r>
            <a:endParaRPr lang="de-CH" noProof="0" dirty="0" smtClean="0"/>
          </a:p>
          <a:p>
            <a:pPr marL="823913" lvl="1" eaLnBrk="1" hangingPunct="1"/>
            <a:r>
              <a:rPr lang="de-CH" dirty="0" smtClean="0">
                <a:solidFill>
                  <a:schemeClr val="tx1"/>
                </a:solidFill>
              </a:rPr>
              <a:t>Ein</a:t>
            </a:r>
            <a:r>
              <a:rPr lang="de-CH" noProof="0" dirty="0" smtClean="0"/>
              <a:t> </a:t>
            </a:r>
            <a:r>
              <a:rPr lang="de-CH" noProof="0" dirty="0" smtClean="0">
                <a:solidFill>
                  <a:srgbClr val="990000"/>
                </a:solidFill>
              </a:rPr>
              <a:t>unqualifizierter Aufruf</a:t>
            </a:r>
            <a:r>
              <a:rPr lang="de-CH" noProof="0" dirty="0" smtClean="0"/>
              <a:t> </a:t>
            </a:r>
            <a:r>
              <a:rPr lang="de-CH" dirty="0" smtClean="0">
                <a:solidFill>
                  <a:schemeClr val="tx1"/>
                </a:solidFill>
              </a:rPr>
              <a:t>wie z.B.</a:t>
            </a:r>
            <a:r>
              <a:rPr lang="de-CH" noProof="0" dirty="0" smtClean="0"/>
              <a:t> </a:t>
            </a:r>
            <a:r>
              <a:rPr lang="de-CH" i="1" noProof="0" dirty="0" smtClean="0">
                <a:solidFill>
                  <a:srgbClr val="3333FF"/>
                </a:solidFill>
              </a:rPr>
              <a:t>setze (u</a:t>
            </a:r>
            <a:r>
              <a:rPr lang="de-CH" i="1" noProof="0" dirty="0" smtClean="0">
                <a:solidFill>
                  <a:srgbClr val="3333FF"/>
                </a:solidFill>
              </a:rPr>
              <a:t>, v</a:t>
            </a:r>
            <a:r>
              <a:rPr lang="de-CH" noProof="0" dirty="0" smtClean="0">
                <a:solidFill>
                  <a:srgbClr val="3333FF"/>
                </a:solidFill>
              </a:rPr>
              <a:t>) </a:t>
            </a:r>
            <a:r>
              <a:rPr lang="de-CH" noProof="0" dirty="0" smtClean="0">
                <a:solidFill>
                  <a:schemeClr val="tx1"/>
                </a:solidFill>
              </a:rPr>
              <a:t>wird auf das aktuelle Objekt angewendet.</a:t>
            </a:r>
          </a:p>
          <a:p>
            <a:pPr marL="823913" lvl="1" eaLnBrk="1" hangingPunct="1">
              <a:lnSpc>
                <a:spcPct val="80000"/>
              </a:lnSpc>
            </a:pPr>
            <a:r>
              <a:rPr lang="de-CH" dirty="0" smtClean="0">
                <a:solidFill>
                  <a:schemeClr val="tx1"/>
                </a:solidFill>
              </a:rPr>
              <a:t>Ein</a:t>
            </a:r>
            <a:r>
              <a:rPr lang="de-CH" noProof="0" dirty="0" smtClean="0">
                <a:solidFill>
                  <a:schemeClr val="tx1"/>
                </a:solidFill>
              </a:rPr>
              <a:t> </a:t>
            </a:r>
            <a:r>
              <a:rPr lang="de-CH" noProof="0" dirty="0" smtClean="0">
                <a:solidFill>
                  <a:srgbClr val="990000"/>
                </a:solidFill>
              </a:rPr>
              <a:t>qualifizierter Aufruf</a:t>
            </a:r>
            <a:r>
              <a:rPr lang="de-CH" noProof="0" dirty="0" smtClean="0"/>
              <a:t> </a:t>
            </a:r>
            <a:r>
              <a:rPr lang="de-CH" noProof="0" dirty="0" smtClean="0">
                <a:solidFill>
                  <a:schemeClr val="tx1"/>
                </a:solidFill>
              </a:rPr>
              <a:t>wie z.B.</a:t>
            </a:r>
            <a:r>
              <a:rPr lang="de-CH" noProof="0" dirty="0" smtClean="0"/>
              <a:t> </a:t>
            </a:r>
            <a:r>
              <a:rPr lang="de-CH" i="1" noProof="0" dirty="0" err="1" smtClean="0">
                <a:solidFill>
                  <a:srgbClr val="3333FF"/>
                </a:solidFill>
              </a:rPr>
              <a:t>x</a:t>
            </a:r>
            <a:r>
              <a:rPr lang="de-CH" sz="4000" noProof="0" dirty="0" err="1" smtClean="0">
                <a:solidFill>
                  <a:srgbClr val="3333FF"/>
                </a:solidFill>
              </a:rPr>
              <a:t>.</a:t>
            </a:r>
            <a:r>
              <a:rPr lang="de-CH" i="1" noProof="0" dirty="0" err="1" smtClean="0">
                <a:solidFill>
                  <a:srgbClr val="3333FF"/>
                </a:solidFill>
              </a:rPr>
              <a:t>setze</a:t>
            </a:r>
            <a:r>
              <a:rPr lang="de-CH" i="1" noProof="0" dirty="0" smtClean="0">
                <a:solidFill>
                  <a:srgbClr val="3333FF"/>
                </a:solidFill>
              </a:rPr>
              <a:t> (u</a:t>
            </a:r>
            <a:r>
              <a:rPr lang="de-CH" i="1" noProof="0" dirty="0" smtClean="0">
                <a:solidFill>
                  <a:srgbClr val="3333FF"/>
                </a:solidFill>
              </a:rPr>
              <a:t>, v</a:t>
            </a:r>
            <a:r>
              <a:rPr lang="de-CH" noProof="0" dirty="0" smtClean="0">
                <a:solidFill>
                  <a:srgbClr val="3333FF"/>
                </a:solidFill>
              </a:rPr>
              <a:t>) </a:t>
            </a:r>
            <a:r>
              <a:rPr lang="de-CH" noProof="0" dirty="0" smtClean="0">
                <a:solidFill>
                  <a:schemeClr val="tx1"/>
                </a:solidFill>
              </a:rPr>
              <a:t>bedingt, dass das an </a:t>
            </a:r>
            <a:r>
              <a:rPr lang="de-CH" i="1" dirty="0" smtClean="0"/>
              <a:t>x</a:t>
            </a:r>
            <a:r>
              <a:rPr lang="de-CH" noProof="0" dirty="0" smtClean="0">
                <a:solidFill>
                  <a:schemeClr val="tx1"/>
                </a:solidFill>
              </a:rPr>
              <a:t> gebundene Objekt zum aktuellen Objekt wird. Nach dem Aufruf wird das vorherige Objekt wieder zum aktuellen Objekt.</a:t>
            </a:r>
          </a:p>
          <a:p>
            <a:pPr marL="823913" lvl="1" eaLnBrk="1" hangingPunct="1">
              <a:lnSpc>
                <a:spcPct val="80000"/>
              </a:lnSpc>
            </a:pPr>
            <a:endParaRPr lang="de-CH" noProof="0" dirty="0" smtClean="0">
              <a:solidFill>
                <a:schemeClr val="tx1"/>
              </a:solidFill>
            </a:endParaRPr>
          </a:p>
          <a:p>
            <a:pPr eaLnBrk="1" hangingPunct="1">
              <a:lnSpc>
                <a:spcPct val="80000"/>
              </a:lnSpc>
            </a:pPr>
            <a:r>
              <a:rPr lang="de-CH" noProof="0" dirty="0" smtClean="0"/>
              <a:t>Um auf das aktuelle Objekt zuzugreifen: Benutzen Sie </a:t>
            </a:r>
            <a:r>
              <a:rPr lang="de-CH" b="1" noProof="0" dirty="0" err="1" smtClean="0">
                <a:solidFill>
                  <a:schemeClr val="accent2"/>
                </a:solidFill>
              </a:rPr>
              <a:t>Current</a:t>
            </a:r>
            <a:endParaRPr lang="de-CH" b="1" noProof="0" dirty="0" smtClean="0">
              <a:solidFill>
                <a:schemeClr val="accent2"/>
              </a:solidFill>
            </a:endParaRPr>
          </a:p>
          <a:p>
            <a:pPr eaLnBrk="1" hangingPunct="1"/>
            <a:endParaRPr lang="de-CH" noProof="0" dirty="0" smtClean="0"/>
          </a:p>
        </p:txBody>
      </p:sp>
    </p:spTree>
  </p:cSld>
  <p:clrMapOvr>
    <a:masterClrMapping/>
  </p:clrMapOvr>
  <p:transition>
    <p:spli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custDataLst>
              <p:tags r:id="rId1"/>
            </p:custDataLst>
          </p:nvPr>
        </p:nvGrpSpPr>
        <p:grpSpPr bwMode="auto">
          <a:xfrm>
            <a:off x="-17463" y="844550"/>
            <a:ext cx="2390776" cy="1639888"/>
            <a:chOff x="0" y="270"/>
            <a:chExt cx="1506" cy="1033"/>
          </a:xfrm>
        </p:grpSpPr>
        <p:grpSp>
          <p:nvGrpSpPr>
            <p:cNvPr id="3" name="Group 3"/>
            <p:cNvGrpSpPr>
              <a:grpSpLocks/>
            </p:cNvGrpSpPr>
            <p:nvPr/>
          </p:nvGrpSpPr>
          <p:grpSpPr bwMode="auto">
            <a:xfrm>
              <a:off x="505" y="632"/>
              <a:ext cx="613" cy="671"/>
              <a:chOff x="505" y="632"/>
              <a:chExt cx="613" cy="671"/>
            </a:xfrm>
          </p:grpSpPr>
          <p:sp>
            <p:nvSpPr>
              <p:cNvPr id="389124" name="Rectangle 4"/>
              <p:cNvSpPr>
                <a:spLocks noChangeArrowheads="1"/>
              </p:cNvSpPr>
              <p:nvPr>
                <p:custDataLst>
                  <p:tags r:id="rId50"/>
                </p:custDataLst>
              </p:nvPr>
            </p:nvSpPr>
            <p:spPr bwMode="auto">
              <a:xfrm>
                <a:off x="505" y="632"/>
                <a:ext cx="613" cy="225"/>
              </a:xfrm>
              <a:prstGeom prst="rect">
                <a:avLst/>
              </a:prstGeom>
              <a:noFill/>
              <a:ln w="9525" algn="ctr">
                <a:solidFill>
                  <a:srgbClr val="009900"/>
                </a:solidFill>
                <a:miter lim="800000"/>
                <a:headEnd/>
                <a:tailEnd/>
              </a:ln>
              <a:effectLst/>
            </p:spPr>
            <p:txBody>
              <a:bodyPr wrap="none" anchor="ctr"/>
              <a:lstStyle/>
              <a:p>
                <a:endParaRPr lang="en-US" sz="2000"/>
              </a:p>
            </p:txBody>
          </p:sp>
          <p:sp>
            <p:nvSpPr>
              <p:cNvPr id="389125" name="Rectangle 5"/>
              <p:cNvSpPr>
                <a:spLocks noChangeArrowheads="1"/>
              </p:cNvSpPr>
              <p:nvPr>
                <p:custDataLst>
                  <p:tags r:id="rId51"/>
                </p:custDataLst>
              </p:nvPr>
            </p:nvSpPr>
            <p:spPr bwMode="auto">
              <a:xfrm>
                <a:off x="505" y="855"/>
                <a:ext cx="613" cy="225"/>
              </a:xfrm>
              <a:prstGeom prst="rect">
                <a:avLst/>
              </a:prstGeom>
              <a:noFill/>
              <a:ln w="9525" algn="ctr">
                <a:solidFill>
                  <a:srgbClr val="993300"/>
                </a:solidFill>
                <a:miter lim="800000"/>
                <a:headEnd/>
                <a:tailEnd/>
              </a:ln>
              <a:effectLst/>
            </p:spPr>
            <p:txBody>
              <a:bodyPr wrap="none" anchor="ctr"/>
              <a:lstStyle/>
              <a:p>
                <a:endParaRPr lang="en-US" sz="2000"/>
              </a:p>
            </p:txBody>
          </p:sp>
          <p:sp>
            <p:nvSpPr>
              <p:cNvPr id="389126" name="Rectangle 6"/>
              <p:cNvSpPr>
                <a:spLocks noChangeArrowheads="1"/>
              </p:cNvSpPr>
              <p:nvPr>
                <p:custDataLst>
                  <p:tags r:id="rId52"/>
                </p:custDataLst>
              </p:nvPr>
            </p:nvSpPr>
            <p:spPr bwMode="auto">
              <a:xfrm>
                <a:off x="505" y="1078"/>
                <a:ext cx="613" cy="225"/>
              </a:xfrm>
              <a:prstGeom prst="rect">
                <a:avLst/>
              </a:prstGeom>
              <a:noFill/>
              <a:ln w="9525" algn="ctr">
                <a:solidFill>
                  <a:srgbClr val="000099"/>
                </a:solidFill>
                <a:miter lim="800000"/>
                <a:headEnd/>
                <a:tailEnd/>
              </a:ln>
              <a:effectLst/>
            </p:spPr>
            <p:txBody>
              <a:bodyPr wrap="none" anchor="ctr"/>
              <a:lstStyle/>
              <a:p>
                <a:pPr marL="285750" indent="-285750" algn="ctr">
                  <a:spcBef>
                    <a:spcPct val="20000"/>
                  </a:spcBef>
                  <a:buFont typeface="Wingdings" pitchFamily="2" charset="2"/>
                  <a:buChar char="§"/>
                </a:pPr>
                <a:endParaRPr lang="en-US" sz="2000" i="1">
                  <a:solidFill>
                    <a:srgbClr val="000099"/>
                  </a:solidFill>
                </a:endParaRPr>
              </a:p>
            </p:txBody>
          </p:sp>
        </p:grpSp>
        <p:sp>
          <p:nvSpPr>
            <p:cNvPr id="389127" name="Text Box 7"/>
            <p:cNvSpPr txBox="1">
              <a:spLocks noChangeArrowheads="1"/>
            </p:cNvSpPr>
            <p:nvPr>
              <p:custDataLst>
                <p:tags r:id="rId49"/>
              </p:custDataLst>
            </p:nvPr>
          </p:nvSpPr>
          <p:spPr bwMode="auto">
            <a:xfrm>
              <a:off x="0" y="270"/>
              <a:ext cx="1506" cy="252"/>
            </a:xfrm>
            <a:prstGeom prst="rect">
              <a:avLst/>
            </a:prstGeom>
            <a:noFill/>
            <a:ln w="9525" algn="ctr">
              <a:noFill/>
              <a:miter lim="800000"/>
              <a:headEnd/>
              <a:tailEnd/>
            </a:ln>
            <a:effectLst/>
          </p:spPr>
          <p:txBody>
            <a:bodyPr wrap="square">
              <a:spAutoFit/>
            </a:bodyPr>
            <a:lstStyle/>
            <a:p>
              <a:pPr marL="742950" indent="-285750">
                <a:spcBef>
                  <a:spcPct val="50000"/>
                </a:spcBef>
                <a:buFont typeface="Wingdings" pitchFamily="2" charset="2"/>
                <a:buNone/>
              </a:pPr>
              <a:r>
                <a:rPr lang="en-US" sz="2000" i="1" dirty="0" err="1" smtClean="0">
                  <a:solidFill>
                    <a:srgbClr val="A50021"/>
                  </a:solidFill>
                </a:rPr>
                <a:t>Wurzelobjekt</a:t>
              </a:r>
              <a:endParaRPr lang="en-US" sz="2000" i="1" dirty="0">
                <a:solidFill>
                  <a:srgbClr val="A50021"/>
                </a:solidFill>
              </a:endParaRPr>
            </a:p>
          </p:txBody>
        </p:sp>
      </p:grpSp>
      <p:sp>
        <p:nvSpPr>
          <p:cNvPr id="389128" name="Line 8"/>
          <p:cNvSpPr>
            <a:spLocks noChangeShapeType="1"/>
          </p:cNvSpPr>
          <p:nvPr>
            <p:custDataLst>
              <p:tags r:id="rId2"/>
            </p:custDataLst>
          </p:nvPr>
        </p:nvSpPr>
        <p:spPr bwMode="auto">
          <a:xfrm>
            <a:off x="2276475" y="1641475"/>
            <a:ext cx="382588" cy="1588"/>
          </a:xfrm>
          <a:prstGeom prst="line">
            <a:avLst/>
          </a:prstGeom>
          <a:noFill/>
          <a:ln w="76200">
            <a:solidFill>
              <a:schemeClr val="tx1"/>
            </a:solidFill>
            <a:round/>
            <a:headEnd/>
            <a:tailEnd/>
          </a:ln>
          <a:effectLst/>
        </p:spPr>
        <p:txBody>
          <a:bodyPr/>
          <a:lstStyle/>
          <a:p>
            <a:endParaRPr lang="en-US"/>
          </a:p>
        </p:txBody>
      </p:sp>
      <p:sp>
        <p:nvSpPr>
          <p:cNvPr id="389129" name="Text Box 9"/>
          <p:cNvSpPr txBox="1">
            <a:spLocks noChangeArrowheads="1"/>
          </p:cNvSpPr>
          <p:nvPr>
            <p:custDataLst>
              <p:tags r:id="rId3"/>
            </p:custDataLst>
          </p:nvPr>
        </p:nvSpPr>
        <p:spPr bwMode="auto">
          <a:xfrm>
            <a:off x="2235200" y="1360488"/>
            <a:ext cx="3143250" cy="457200"/>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400" i="1" dirty="0" err="1" smtClean="0"/>
              <a:t>Wurzelprozedur</a:t>
            </a:r>
            <a:endParaRPr lang="en-US" sz="2400" i="1" dirty="0"/>
          </a:p>
        </p:txBody>
      </p:sp>
      <p:sp>
        <p:nvSpPr>
          <p:cNvPr id="389130" name="Line 10"/>
          <p:cNvSpPr>
            <a:spLocks noChangeShapeType="1"/>
          </p:cNvSpPr>
          <p:nvPr>
            <p:custDataLst>
              <p:tags r:id="rId4"/>
            </p:custDataLst>
          </p:nvPr>
        </p:nvSpPr>
        <p:spPr bwMode="auto">
          <a:xfrm>
            <a:off x="2276475" y="1938338"/>
            <a:ext cx="382588" cy="1587"/>
          </a:xfrm>
          <a:prstGeom prst="line">
            <a:avLst/>
          </a:prstGeom>
          <a:noFill/>
          <a:ln w="76200">
            <a:solidFill>
              <a:schemeClr val="tx1"/>
            </a:solidFill>
            <a:round/>
            <a:headEnd/>
            <a:tailEnd/>
          </a:ln>
          <a:effectLst/>
        </p:spPr>
        <p:txBody>
          <a:bodyPr/>
          <a:lstStyle/>
          <a:p>
            <a:endParaRPr lang="en-US"/>
          </a:p>
        </p:txBody>
      </p:sp>
      <p:sp>
        <p:nvSpPr>
          <p:cNvPr id="389131" name="Line 11"/>
          <p:cNvSpPr>
            <a:spLocks noChangeShapeType="1"/>
          </p:cNvSpPr>
          <p:nvPr>
            <p:custDataLst>
              <p:tags r:id="rId5"/>
            </p:custDataLst>
          </p:nvPr>
        </p:nvSpPr>
        <p:spPr bwMode="auto">
          <a:xfrm>
            <a:off x="2276475" y="2235200"/>
            <a:ext cx="382588" cy="1588"/>
          </a:xfrm>
          <a:prstGeom prst="line">
            <a:avLst/>
          </a:prstGeom>
          <a:noFill/>
          <a:ln w="76200">
            <a:solidFill>
              <a:schemeClr val="tx1"/>
            </a:solidFill>
            <a:round/>
            <a:headEnd/>
            <a:tailEnd/>
          </a:ln>
          <a:effectLst/>
        </p:spPr>
        <p:txBody>
          <a:bodyPr/>
          <a:lstStyle/>
          <a:p>
            <a:endParaRPr lang="en-US"/>
          </a:p>
        </p:txBody>
      </p:sp>
      <p:sp>
        <p:nvSpPr>
          <p:cNvPr id="389132" name="Line 12"/>
          <p:cNvSpPr>
            <a:spLocks noChangeShapeType="1"/>
          </p:cNvSpPr>
          <p:nvPr>
            <p:custDataLst>
              <p:tags r:id="rId6"/>
            </p:custDataLst>
          </p:nvPr>
        </p:nvSpPr>
        <p:spPr bwMode="auto">
          <a:xfrm>
            <a:off x="2276475" y="2532063"/>
            <a:ext cx="382588" cy="1587"/>
          </a:xfrm>
          <a:prstGeom prst="line">
            <a:avLst/>
          </a:prstGeom>
          <a:noFill/>
          <a:ln w="76200">
            <a:solidFill>
              <a:schemeClr val="tx1"/>
            </a:solidFill>
            <a:round/>
            <a:headEnd/>
            <a:tailEnd/>
          </a:ln>
          <a:effectLst/>
        </p:spPr>
        <p:txBody>
          <a:bodyPr/>
          <a:lstStyle/>
          <a:p>
            <a:endParaRPr lang="en-US"/>
          </a:p>
        </p:txBody>
      </p:sp>
      <p:sp>
        <p:nvSpPr>
          <p:cNvPr id="389133" name="Line 13"/>
          <p:cNvSpPr>
            <a:spLocks noChangeShapeType="1"/>
          </p:cNvSpPr>
          <p:nvPr>
            <p:custDataLst>
              <p:tags r:id="rId7"/>
            </p:custDataLst>
          </p:nvPr>
        </p:nvSpPr>
        <p:spPr bwMode="auto">
          <a:xfrm>
            <a:off x="2276475" y="2828925"/>
            <a:ext cx="382588" cy="1588"/>
          </a:xfrm>
          <a:prstGeom prst="line">
            <a:avLst/>
          </a:prstGeom>
          <a:noFill/>
          <a:ln w="76200">
            <a:solidFill>
              <a:schemeClr val="tx1"/>
            </a:solidFill>
            <a:round/>
            <a:headEnd/>
            <a:tailEnd/>
          </a:ln>
          <a:effectLst/>
        </p:spPr>
        <p:txBody>
          <a:bodyPr/>
          <a:lstStyle/>
          <a:p>
            <a:endParaRPr lang="en-US"/>
          </a:p>
        </p:txBody>
      </p:sp>
      <p:sp>
        <p:nvSpPr>
          <p:cNvPr id="389134" name="Line 14"/>
          <p:cNvSpPr>
            <a:spLocks noChangeShapeType="1"/>
          </p:cNvSpPr>
          <p:nvPr>
            <p:custDataLst>
              <p:tags r:id="rId8"/>
            </p:custDataLst>
          </p:nvPr>
        </p:nvSpPr>
        <p:spPr bwMode="auto">
          <a:xfrm>
            <a:off x="2276475" y="3125788"/>
            <a:ext cx="382588" cy="1587"/>
          </a:xfrm>
          <a:prstGeom prst="line">
            <a:avLst/>
          </a:prstGeom>
          <a:noFill/>
          <a:ln w="76200">
            <a:solidFill>
              <a:schemeClr val="tx1"/>
            </a:solidFill>
            <a:round/>
            <a:headEnd/>
            <a:tailEnd/>
          </a:ln>
          <a:effectLst/>
        </p:spPr>
        <p:txBody>
          <a:bodyPr/>
          <a:lstStyle/>
          <a:p>
            <a:endParaRPr lang="en-US"/>
          </a:p>
        </p:txBody>
      </p:sp>
      <p:sp>
        <p:nvSpPr>
          <p:cNvPr id="389135" name="Line 15"/>
          <p:cNvSpPr>
            <a:spLocks noChangeShapeType="1"/>
          </p:cNvSpPr>
          <p:nvPr>
            <p:custDataLst>
              <p:tags r:id="rId9"/>
            </p:custDataLst>
          </p:nvPr>
        </p:nvSpPr>
        <p:spPr bwMode="auto">
          <a:xfrm>
            <a:off x="2276475" y="3422650"/>
            <a:ext cx="382588" cy="1588"/>
          </a:xfrm>
          <a:prstGeom prst="line">
            <a:avLst/>
          </a:prstGeom>
          <a:noFill/>
          <a:ln w="76200">
            <a:solidFill>
              <a:schemeClr val="tx1"/>
            </a:solidFill>
            <a:round/>
            <a:headEnd/>
            <a:tailEnd/>
          </a:ln>
          <a:effectLst/>
        </p:spPr>
        <p:txBody>
          <a:bodyPr/>
          <a:lstStyle/>
          <a:p>
            <a:endParaRPr lang="en-US"/>
          </a:p>
        </p:txBody>
      </p:sp>
      <p:sp>
        <p:nvSpPr>
          <p:cNvPr id="389136" name="Line 16"/>
          <p:cNvSpPr>
            <a:spLocks noChangeShapeType="1"/>
          </p:cNvSpPr>
          <p:nvPr>
            <p:custDataLst>
              <p:tags r:id="rId10"/>
            </p:custDataLst>
          </p:nvPr>
        </p:nvSpPr>
        <p:spPr bwMode="auto">
          <a:xfrm>
            <a:off x="2276475" y="3719513"/>
            <a:ext cx="382588" cy="1587"/>
          </a:xfrm>
          <a:prstGeom prst="line">
            <a:avLst/>
          </a:prstGeom>
          <a:noFill/>
          <a:ln w="76200">
            <a:solidFill>
              <a:schemeClr val="tx1"/>
            </a:solidFill>
            <a:round/>
            <a:headEnd/>
            <a:tailEnd/>
          </a:ln>
          <a:effectLst/>
        </p:spPr>
        <p:txBody>
          <a:bodyPr/>
          <a:lstStyle/>
          <a:p>
            <a:endParaRPr lang="en-US"/>
          </a:p>
        </p:txBody>
      </p:sp>
      <p:sp>
        <p:nvSpPr>
          <p:cNvPr id="389137" name="Line 17"/>
          <p:cNvSpPr>
            <a:spLocks noChangeShapeType="1"/>
          </p:cNvSpPr>
          <p:nvPr>
            <p:custDataLst>
              <p:tags r:id="rId11"/>
            </p:custDataLst>
          </p:nvPr>
        </p:nvSpPr>
        <p:spPr bwMode="auto">
          <a:xfrm>
            <a:off x="2276475" y="4016375"/>
            <a:ext cx="382588" cy="1588"/>
          </a:xfrm>
          <a:prstGeom prst="line">
            <a:avLst/>
          </a:prstGeom>
          <a:noFill/>
          <a:ln w="76200">
            <a:solidFill>
              <a:schemeClr val="tx1"/>
            </a:solidFill>
            <a:round/>
            <a:headEnd/>
            <a:tailEnd/>
          </a:ln>
          <a:effectLst/>
        </p:spPr>
        <p:txBody>
          <a:bodyPr/>
          <a:lstStyle/>
          <a:p>
            <a:endParaRPr lang="en-US"/>
          </a:p>
        </p:txBody>
      </p:sp>
      <p:sp>
        <p:nvSpPr>
          <p:cNvPr id="389138" name="Line 18"/>
          <p:cNvSpPr>
            <a:spLocks noChangeShapeType="1"/>
          </p:cNvSpPr>
          <p:nvPr>
            <p:custDataLst>
              <p:tags r:id="rId12"/>
            </p:custDataLst>
          </p:nvPr>
        </p:nvSpPr>
        <p:spPr bwMode="auto">
          <a:xfrm>
            <a:off x="2276475" y="4313238"/>
            <a:ext cx="382588" cy="1587"/>
          </a:xfrm>
          <a:prstGeom prst="line">
            <a:avLst/>
          </a:prstGeom>
          <a:noFill/>
          <a:ln w="76200">
            <a:solidFill>
              <a:schemeClr val="tx1"/>
            </a:solidFill>
            <a:round/>
            <a:headEnd/>
            <a:tailEnd/>
          </a:ln>
          <a:effectLst/>
        </p:spPr>
        <p:txBody>
          <a:bodyPr/>
          <a:lstStyle/>
          <a:p>
            <a:endParaRPr lang="en-US"/>
          </a:p>
        </p:txBody>
      </p:sp>
      <p:sp>
        <p:nvSpPr>
          <p:cNvPr id="389139" name="Line 19"/>
          <p:cNvSpPr>
            <a:spLocks noChangeShapeType="1"/>
          </p:cNvSpPr>
          <p:nvPr>
            <p:custDataLst>
              <p:tags r:id="rId13"/>
            </p:custDataLst>
          </p:nvPr>
        </p:nvSpPr>
        <p:spPr bwMode="auto">
          <a:xfrm>
            <a:off x="2276475" y="4610100"/>
            <a:ext cx="382588" cy="1588"/>
          </a:xfrm>
          <a:prstGeom prst="line">
            <a:avLst/>
          </a:prstGeom>
          <a:noFill/>
          <a:ln w="76200">
            <a:solidFill>
              <a:schemeClr val="tx1"/>
            </a:solidFill>
            <a:round/>
            <a:headEnd/>
            <a:tailEnd/>
          </a:ln>
          <a:effectLst/>
        </p:spPr>
        <p:txBody>
          <a:bodyPr/>
          <a:lstStyle/>
          <a:p>
            <a:endParaRPr lang="en-US"/>
          </a:p>
        </p:txBody>
      </p:sp>
      <p:sp>
        <p:nvSpPr>
          <p:cNvPr id="389140" name="Line 20"/>
          <p:cNvSpPr>
            <a:spLocks noChangeShapeType="1"/>
          </p:cNvSpPr>
          <p:nvPr>
            <p:custDataLst>
              <p:tags r:id="rId14"/>
            </p:custDataLst>
          </p:nvPr>
        </p:nvSpPr>
        <p:spPr bwMode="auto">
          <a:xfrm>
            <a:off x="2276475" y="4906963"/>
            <a:ext cx="382588" cy="1587"/>
          </a:xfrm>
          <a:prstGeom prst="line">
            <a:avLst/>
          </a:prstGeom>
          <a:noFill/>
          <a:ln w="76200">
            <a:solidFill>
              <a:schemeClr val="tx1"/>
            </a:solidFill>
            <a:round/>
            <a:headEnd/>
            <a:tailEnd/>
          </a:ln>
          <a:effectLst/>
        </p:spPr>
        <p:txBody>
          <a:bodyPr/>
          <a:lstStyle/>
          <a:p>
            <a:endParaRPr lang="en-US"/>
          </a:p>
        </p:txBody>
      </p:sp>
      <p:sp>
        <p:nvSpPr>
          <p:cNvPr id="389141" name="Line 21"/>
          <p:cNvSpPr>
            <a:spLocks noChangeShapeType="1"/>
          </p:cNvSpPr>
          <p:nvPr>
            <p:custDataLst>
              <p:tags r:id="rId15"/>
            </p:custDataLst>
          </p:nvPr>
        </p:nvSpPr>
        <p:spPr bwMode="auto">
          <a:xfrm>
            <a:off x="2276475" y="5203825"/>
            <a:ext cx="382588" cy="1588"/>
          </a:xfrm>
          <a:prstGeom prst="line">
            <a:avLst/>
          </a:prstGeom>
          <a:noFill/>
          <a:ln w="76200">
            <a:solidFill>
              <a:schemeClr val="tx1"/>
            </a:solidFill>
            <a:round/>
            <a:headEnd/>
            <a:tailEnd/>
          </a:ln>
          <a:effectLst/>
        </p:spPr>
        <p:txBody>
          <a:bodyPr/>
          <a:lstStyle/>
          <a:p>
            <a:endParaRPr lang="en-US"/>
          </a:p>
        </p:txBody>
      </p:sp>
      <p:sp>
        <p:nvSpPr>
          <p:cNvPr id="389142" name="Line 22"/>
          <p:cNvSpPr>
            <a:spLocks noChangeShapeType="1"/>
          </p:cNvSpPr>
          <p:nvPr>
            <p:custDataLst>
              <p:tags r:id="rId16"/>
            </p:custDataLst>
          </p:nvPr>
        </p:nvSpPr>
        <p:spPr bwMode="auto">
          <a:xfrm>
            <a:off x="2276475" y="5500688"/>
            <a:ext cx="382588" cy="1587"/>
          </a:xfrm>
          <a:prstGeom prst="line">
            <a:avLst/>
          </a:prstGeom>
          <a:noFill/>
          <a:ln w="76200">
            <a:solidFill>
              <a:schemeClr val="tx1"/>
            </a:solidFill>
            <a:round/>
            <a:headEnd/>
            <a:tailEnd/>
          </a:ln>
          <a:effectLst/>
        </p:spPr>
        <p:txBody>
          <a:bodyPr/>
          <a:lstStyle/>
          <a:p>
            <a:endParaRPr lang="en-US"/>
          </a:p>
        </p:txBody>
      </p:sp>
      <p:sp>
        <p:nvSpPr>
          <p:cNvPr id="389143" name="Line 23"/>
          <p:cNvSpPr>
            <a:spLocks noChangeShapeType="1"/>
          </p:cNvSpPr>
          <p:nvPr>
            <p:custDataLst>
              <p:tags r:id="rId17"/>
            </p:custDataLst>
          </p:nvPr>
        </p:nvSpPr>
        <p:spPr bwMode="auto">
          <a:xfrm>
            <a:off x="2276475" y="5797550"/>
            <a:ext cx="382588" cy="1588"/>
          </a:xfrm>
          <a:prstGeom prst="line">
            <a:avLst/>
          </a:prstGeom>
          <a:noFill/>
          <a:ln w="76200">
            <a:solidFill>
              <a:schemeClr val="tx1"/>
            </a:solidFill>
            <a:round/>
            <a:headEnd/>
            <a:tailEnd/>
          </a:ln>
          <a:effectLst/>
        </p:spPr>
        <p:txBody>
          <a:bodyPr/>
          <a:lstStyle/>
          <a:p>
            <a:endParaRPr lang="en-US"/>
          </a:p>
        </p:txBody>
      </p:sp>
      <p:sp>
        <p:nvSpPr>
          <p:cNvPr id="389144" name="Line 24"/>
          <p:cNvSpPr>
            <a:spLocks noChangeShapeType="1"/>
          </p:cNvSpPr>
          <p:nvPr>
            <p:custDataLst>
              <p:tags r:id="rId18"/>
            </p:custDataLst>
          </p:nvPr>
        </p:nvSpPr>
        <p:spPr bwMode="auto">
          <a:xfrm>
            <a:off x="2276475" y="6094413"/>
            <a:ext cx="382588" cy="1587"/>
          </a:xfrm>
          <a:prstGeom prst="line">
            <a:avLst/>
          </a:prstGeom>
          <a:noFill/>
          <a:ln w="76200">
            <a:solidFill>
              <a:schemeClr val="tx1"/>
            </a:solidFill>
            <a:round/>
            <a:headEnd/>
            <a:tailEnd/>
          </a:ln>
          <a:effectLst/>
        </p:spPr>
        <p:txBody>
          <a:bodyPr/>
          <a:lstStyle/>
          <a:p>
            <a:endParaRPr lang="en-US"/>
          </a:p>
        </p:txBody>
      </p:sp>
      <p:grpSp>
        <p:nvGrpSpPr>
          <p:cNvPr id="4" name="Group 25"/>
          <p:cNvGrpSpPr>
            <a:grpSpLocks/>
          </p:cNvGrpSpPr>
          <p:nvPr>
            <p:custDataLst>
              <p:tags r:id="rId19"/>
            </p:custDataLst>
          </p:nvPr>
        </p:nvGrpSpPr>
        <p:grpSpPr bwMode="auto">
          <a:xfrm>
            <a:off x="4140200" y="3263900"/>
            <a:ext cx="2227263" cy="1212850"/>
            <a:chOff x="2427" y="1638"/>
            <a:chExt cx="1403" cy="764"/>
          </a:xfrm>
        </p:grpSpPr>
        <p:sp>
          <p:nvSpPr>
            <p:cNvPr id="389146" name="Rectangle 26"/>
            <p:cNvSpPr>
              <a:spLocks noChangeArrowheads="1"/>
            </p:cNvSpPr>
            <p:nvPr>
              <p:custDataLst>
                <p:tags r:id="rId46"/>
              </p:custDataLst>
            </p:nvPr>
          </p:nvSpPr>
          <p:spPr bwMode="auto">
            <a:xfrm>
              <a:off x="2682" y="1954"/>
              <a:ext cx="613" cy="225"/>
            </a:xfrm>
            <a:prstGeom prst="rect">
              <a:avLst/>
            </a:prstGeom>
            <a:noFill/>
            <a:ln w="9525" algn="ctr">
              <a:solidFill>
                <a:srgbClr val="009900"/>
              </a:solidFill>
              <a:miter lim="800000"/>
              <a:headEnd/>
              <a:tailEnd/>
            </a:ln>
            <a:effectLst/>
          </p:spPr>
          <p:txBody>
            <a:bodyPr wrap="none" anchor="ctr"/>
            <a:lstStyle/>
            <a:p>
              <a:endParaRPr lang="en-US"/>
            </a:p>
          </p:txBody>
        </p:sp>
        <p:sp>
          <p:nvSpPr>
            <p:cNvPr id="389147" name="Rectangle 27"/>
            <p:cNvSpPr>
              <a:spLocks noChangeArrowheads="1"/>
            </p:cNvSpPr>
            <p:nvPr>
              <p:custDataLst>
                <p:tags r:id="rId47"/>
              </p:custDataLst>
            </p:nvPr>
          </p:nvSpPr>
          <p:spPr bwMode="auto">
            <a:xfrm>
              <a:off x="2682" y="2177"/>
              <a:ext cx="613" cy="225"/>
            </a:xfrm>
            <a:prstGeom prst="rect">
              <a:avLst/>
            </a:prstGeom>
            <a:noFill/>
            <a:ln w="9525" algn="ctr">
              <a:solidFill>
                <a:srgbClr val="993300"/>
              </a:solidFill>
              <a:miter lim="800000"/>
              <a:headEnd/>
              <a:tailEnd/>
            </a:ln>
            <a:effectLst/>
          </p:spPr>
          <p:txBody>
            <a:bodyPr wrap="none" anchor="ctr"/>
            <a:lstStyle/>
            <a:p>
              <a:endParaRPr lang="en-US"/>
            </a:p>
          </p:txBody>
        </p:sp>
        <p:sp>
          <p:nvSpPr>
            <p:cNvPr id="389148" name="Text Box 28"/>
            <p:cNvSpPr txBox="1">
              <a:spLocks noChangeArrowheads="1"/>
            </p:cNvSpPr>
            <p:nvPr>
              <p:custDataLst>
                <p:tags r:id="rId48"/>
              </p:custDataLst>
            </p:nvPr>
          </p:nvSpPr>
          <p:spPr bwMode="auto">
            <a:xfrm>
              <a:off x="2427" y="1638"/>
              <a:ext cx="1403" cy="288"/>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400" i="1">
                  <a:solidFill>
                    <a:srgbClr val="A50021"/>
                  </a:solidFill>
                </a:rPr>
                <a:t>obj1</a:t>
              </a:r>
            </a:p>
          </p:txBody>
        </p:sp>
      </p:grpSp>
      <p:sp>
        <p:nvSpPr>
          <p:cNvPr id="389149" name="Line 29"/>
          <p:cNvSpPr>
            <a:spLocks noChangeShapeType="1"/>
          </p:cNvSpPr>
          <p:nvPr>
            <p:custDataLst>
              <p:tags r:id="rId20"/>
            </p:custDataLst>
          </p:nvPr>
        </p:nvSpPr>
        <p:spPr bwMode="auto">
          <a:xfrm>
            <a:off x="2859088" y="3867150"/>
            <a:ext cx="1519237" cy="236538"/>
          </a:xfrm>
          <a:prstGeom prst="line">
            <a:avLst/>
          </a:prstGeom>
          <a:noFill/>
          <a:ln w="28575">
            <a:solidFill>
              <a:srgbClr val="993300"/>
            </a:solidFill>
            <a:round/>
            <a:headEnd/>
            <a:tailEnd type="triangle" w="med" len="med"/>
          </a:ln>
          <a:effectLst/>
        </p:spPr>
        <p:txBody>
          <a:bodyPr/>
          <a:lstStyle/>
          <a:p>
            <a:endParaRPr lang="en-US"/>
          </a:p>
        </p:txBody>
      </p:sp>
      <p:sp>
        <p:nvSpPr>
          <p:cNvPr id="389150" name="Line 30"/>
          <p:cNvSpPr>
            <a:spLocks noChangeShapeType="1"/>
          </p:cNvSpPr>
          <p:nvPr>
            <p:custDataLst>
              <p:tags r:id="rId21"/>
            </p:custDataLst>
          </p:nvPr>
        </p:nvSpPr>
        <p:spPr bwMode="auto">
          <a:xfrm>
            <a:off x="5972175" y="4065588"/>
            <a:ext cx="382588" cy="1587"/>
          </a:xfrm>
          <a:prstGeom prst="line">
            <a:avLst/>
          </a:prstGeom>
          <a:noFill/>
          <a:ln w="76200">
            <a:solidFill>
              <a:srgbClr val="336600"/>
            </a:solidFill>
            <a:round/>
            <a:headEnd/>
            <a:tailEnd/>
          </a:ln>
          <a:effectLst/>
        </p:spPr>
        <p:txBody>
          <a:bodyPr/>
          <a:lstStyle/>
          <a:p>
            <a:endParaRPr lang="en-US"/>
          </a:p>
        </p:txBody>
      </p:sp>
      <p:sp>
        <p:nvSpPr>
          <p:cNvPr id="389151" name="Line 31"/>
          <p:cNvSpPr>
            <a:spLocks noChangeShapeType="1"/>
          </p:cNvSpPr>
          <p:nvPr>
            <p:custDataLst>
              <p:tags r:id="rId22"/>
            </p:custDataLst>
          </p:nvPr>
        </p:nvSpPr>
        <p:spPr bwMode="auto">
          <a:xfrm>
            <a:off x="5972175" y="4362450"/>
            <a:ext cx="382588" cy="1588"/>
          </a:xfrm>
          <a:prstGeom prst="line">
            <a:avLst/>
          </a:prstGeom>
          <a:noFill/>
          <a:ln w="76200">
            <a:solidFill>
              <a:srgbClr val="336600"/>
            </a:solidFill>
            <a:round/>
            <a:headEnd/>
            <a:tailEnd/>
          </a:ln>
          <a:effectLst/>
        </p:spPr>
        <p:txBody>
          <a:bodyPr/>
          <a:lstStyle/>
          <a:p>
            <a:endParaRPr lang="en-US"/>
          </a:p>
        </p:txBody>
      </p:sp>
      <p:sp>
        <p:nvSpPr>
          <p:cNvPr id="389152" name="Line 32"/>
          <p:cNvSpPr>
            <a:spLocks noChangeShapeType="1"/>
          </p:cNvSpPr>
          <p:nvPr>
            <p:custDataLst>
              <p:tags r:id="rId23"/>
            </p:custDataLst>
          </p:nvPr>
        </p:nvSpPr>
        <p:spPr bwMode="auto">
          <a:xfrm>
            <a:off x="5972175" y="4659313"/>
            <a:ext cx="382588" cy="1587"/>
          </a:xfrm>
          <a:prstGeom prst="line">
            <a:avLst/>
          </a:prstGeom>
          <a:noFill/>
          <a:ln w="76200">
            <a:solidFill>
              <a:srgbClr val="336600"/>
            </a:solidFill>
            <a:round/>
            <a:headEnd/>
            <a:tailEnd/>
          </a:ln>
          <a:effectLst/>
        </p:spPr>
        <p:txBody>
          <a:bodyPr/>
          <a:lstStyle/>
          <a:p>
            <a:endParaRPr lang="en-US"/>
          </a:p>
        </p:txBody>
      </p:sp>
      <p:sp>
        <p:nvSpPr>
          <p:cNvPr id="389153" name="Line 33"/>
          <p:cNvSpPr>
            <a:spLocks noChangeShapeType="1"/>
          </p:cNvSpPr>
          <p:nvPr>
            <p:custDataLst>
              <p:tags r:id="rId24"/>
            </p:custDataLst>
          </p:nvPr>
        </p:nvSpPr>
        <p:spPr bwMode="auto">
          <a:xfrm>
            <a:off x="5972175" y="4956175"/>
            <a:ext cx="382588" cy="1588"/>
          </a:xfrm>
          <a:prstGeom prst="line">
            <a:avLst/>
          </a:prstGeom>
          <a:noFill/>
          <a:ln w="76200">
            <a:solidFill>
              <a:srgbClr val="336600"/>
            </a:solidFill>
            <a:round/>
            <a:headEnd/>
            <a:tailEnd/>
          </a:ln>
          <a:effectLst/>
        </p:spPr>
        <p:txBody>
          <a:bodyPr/>
          <a:lstStyle/>
          <a:p>
            <a:endParaRPr lang="en-US"/>
          </a:p>
        </p:txBody>
      </p:sp>
      <p:sp>
        <p:nvSpPr>
          <p:cNvPr id="389154" name="Line 34"/>
          <p:cNvSpPr>
            <a:spLocks noChangeShapeType="1"/>
          </p:cNvSpPr>
          <p:nvPr>
            <p:custDataLst>
              <p:tags r:id="rId25"/>
            </p:custDataLst>
          </p:nvPr>
        </p:nvSpPr>
        <p:spPr bwMode="auto">
          <a:xfrm>
            <a:off x="5972175" y="5253038"/>
            <a:ext cx="382588" cy="1587"/>
          </a:xfrm>
          <a:prstGeom prst="line">
            <a:avLst/>
          </a:prstGeom>
          <a:noFill/>
          <a:ln w="76200">
            <a:solidFill>
              <a:srgbClr val="336600"/>
            </a:solidFill>
            <a:round/>
            <a:headEnd/>
            <a:tailEnd/>
          </a:ln>
          <a:effectLst/>
        </p:spPr>
        <p:txBody>
          <a:bodyPr/>
          <a:lstStyle/>
          <a:p>
            <a:endParaRPr lang="en-US"/>
          </a:p>
        </p:txBody>
      </p:sp>
      <p:sp>
        <p:nvSpPr>
          <p:cNvPr id="389155" name="Line 35"/>
          <p:cNvSpPr>
            <a:spLocks noChangeShapeType="1"/>
          </p:cNvSpPr>
          <p:nvPr>
            <p:custDataLst>
              <p:tags r:id="rId26"/>
            </p:custDataLst>
          </p:nvPr>
        </p:nvSpPr>
        <p:spPr bwMode="auto">
          <a:xfrm>
            <a:off x="5972175" y="5549900"/>
            <a:ext cx="382588" cy="1588"/>
          </a:xfrm>
          <a:prstGeom prst="line">
            <a:avLst/>
          </a:prstGeom>
          <a:noFill/>
          <a:ln w="76200">
            <a:solidFill>
              <a:srgbClr val="336600"/>
            </a:solidFill>
            <a:round/>
            <a:headEnd/>
            <a:tailEnd/>
          </a:ln>
          <a:effectLst/>
        </p:spPr>
        <p:txBody>
          <a:bodyPr/>
          <a:lstStyle/>
          <a:p>
            <a:endParaRPr lang="en-US"/>
          </a:p>
        </p:txBody>
      </p:sp>
      <p:sp>
        <p:nvSpPr>
          <p:cNvPr id="389156" name="Line 36"/>
          <p:cNvSpPr>
            <a:spLocks noChangeShapeType="1"/>
          </p:cNvSpPr>
          <p:nvPr>
            <p:custDataLst>
              <p:tags r:id="rId27"/>
            </p:custDataLst>
          </p:nvPr>
        </p:nvSpPr>
        <p:spPr bwMode="auto">
          <a:xfrm>
            <a:off x="5972175" y="5846763"/>
            <a:ext cx="382588" cy="1587"/>
          </a:xfrm>
          <a:prstGeom prst="line">
            <a:avLst/>
          </a:prstGeom>
          <a:noFill/>
          <a:ln w="76200">
            <a:solidFill>
              <a:srgbClr val="336600"/>
            </a:solidFill>
            <a:round/>
            <a:headEnd/>
            <a:tailEnd/>
          </a:ln>
          <a:effectLst/>
        </p:spPr>
        <p:txBody>
          <a:bodyPr/>
          <a:lstStyle/>
          <a:p>
            <a:endParaRPr lang="en-US"/>
          </a:p>
        </p:txBody>
      </p:sp>
      <p:grpSp>
        <p:nvGrpSpPr>
          <p:cNvPr id="5" name="Group 37"/>
          <p:cNvGrpSpPr>
            <a:grpSpLocks/>
          </p:cNvGrpSpPr>
          <p:nvPr>
            <p:custDataLst>
              <p:tags r:id="rId28"/>
            </p:custDataLst>
          </p:nvPr>
        </p:nvGrpSpPr>
        <p:grpSpPr bwMode="auto">
          <a:xfrm>
            <a:off x="6764338" y="2487613"/>
            <a:ext cx="2227262" cy="1212850"/>
            <a:chOff x="2427" y="1638"/>
            <a:chExt cx="1403" cy="764"/>
          </a:xfrm>
        </p:grpSpPr>
        <p:sp>
          <p:nvSpPr>
            <p:cNvPr id="389158" name="Rectangle 38"/>
            <p:cNvSpPr>
              <a:spLocks noChangeArrowheads="1"/>
            </p:cNvSpPr>
            <p:nvPr>
              <p:custDataLst>
                <p:tags r:id="rId43"/>
              </p:custDataLst>
            </p:nvPr>
          </p:nvSpPr>
          <p:spPr bwMode="auto">
            <a:xfrm>
              <a:off x="2682" y="1954"/>
              <a:ext cx="613" cy="225"/>
            </a:xfrm>
            <a:prstGeom prst="rect">
              <a:avLst/>
            </a:prstGeom>
            <a:noFill/>
            <a:ln w="9525" algn="ctr">
              <a:solidFill>
                <a:srgbClr val="009900"/>
              </a:solidFill>
              <a:miter lim="800000"/>
              <a:headEnd/>
              <a:tailEnd/>
            </a:ln>
            <a:effectLst/>
          </p:spPr>
          <p:txBody>
            <a:bodyPr wrap="none" anchor="ctr"/>
            <a:lstStyle/>
            <a:p>
              <a:endParaRPr lang="en-US"/>
            </a:p>
          </p:txBody>
        </p:sp>
        <p:sp>
          <p:nvSpPr>
            <p:cNvPr id="389159" name="Rectangle 39"/>
            <p:cNvSpPr>
              <a:spLocks noChangeArrowheads="1"/>
            </p:cNvSpPr>
            <p:nvPr>
              <p:custDataLst>
                <p:tags r:id="rId44"/>
              </p:custDataLst>
            </p:nvPr>
          </p:nvSpPr>
          <p:spPr bwMode="auto">
            <a:xfrm>
              <a:off x="2682" y="2177"/>
              <a:ext cx="613" cy="225"/>
            </a:xfrm>
            <a:prstGeom prst="rect">
              <a:avLst/>
            </a:prstGeom>
            <a:noFill/>
            <a:ln w="9525" algn="ctr">
              <a:solidFill>
                <a:srgbClr val="993300"/>
              </a:solidFill>
              <a:miter lim="800000"/>
              <a:headEnd/>
              <a:tailEnd/>
            </a:ln>
            <a:effectLst/>
          </p:spPr>
          <p:txBody>
            <a:bodyPr wrap="none" anchor="ctr"/>
            <a:lstStyle/>
            <a:p>
              <a:endParaRPr lang="en-US"/>
            </a:p>
          </p:txBody>
        </p:sp>
        <p:sp>
          <p:nvSpPr>
            <p:cNvPr id="389160" name="Text Box 40"/>
            <p:cNvSpPr txBox="1">
              <a:spLocks noChangeArrowheads="1"/>
            </p:cNvSpPr>
            <p:nvPr>
              <p:custDataLst>
                <p:tags r:id="rId45"/>
              </p:custDataLst>
            </p:nvPr>
          </p:nvSpPr>
          <p:spPr bwMode="auto">
            <a:xfrm>
              <a:off x="2427" y="1638"/>
              <a:ext cx="1403" cy="288"/>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400" i="1">
                  <a:solidFill>
                    <a:srgbClr val="A50021"/>
                  </a:solidFill>
                </a:rPr>
                <a:t>obj2</a:t>
              </a:r>
            </a:p>
          </p:txBody>
        </p:sp>
      </p:grpSp>
      <p:sp>
        <p:nvSpPr>
          <p:cNvPr id="389161" name="Line 41"/>
          <p:cNvSpPr>
            <a:spLocks noChangeShapeType="1"/>
          </p:cNvSpPr>
          <p:nvPr>
            <p:custDataLst>
              <p:tags r:id="rId29"/>
            </p:custDataLst>
          </p:nvPr>
        </p:nvSpPr>
        <p:spPr bwMode="auto">
          <a:xfrm flipV="1">
            <a:off x="6408738" y="3757613"/>
            <a:ext cx="711200" cy="1090612"/>
          </a:xfrm>
          <a:prstGeom prst="line">
            <a:avLst/>
          </a:prstGeom>
          <a:noFill/>
          <a:ln w="28575">
            <a:solidFill>
              <a:srgbClr val="993300"/>
            </a:solidFill>
            <a:round/>
            <a:headEnd/>
            <a:tailEnd type="triangle" w="med" len="med"/>
          </a:ln>
          <a:effectLst/>
        </p:spPr>
        <p:txBody>
          <a:bodyPr/>
          <a:lstStyle/>
          <a:p>
            <a:endParaRPr lang="en-US"/>
          </a:p>
        </p:txBody>
      </p:sp>
      <p:sp>
        <p:nvSpPr>
          <p:cNvPr id="389162" name="Line 42"/>
          <p:cNvSpPr>
            <a:spLocks noChangeShapeType="1"/>
          </p:cNvSpPr>
          <p:nvPr>
            <p:custDataLst>
              <p:tags r:id="rId30"/>
            </p:custDataLst>
          </p:nvPr>
        </p:nvSpPr>
        <p:spPr bwMode="auto">
          <a:xfrm flipH="1" flipV="1">
            <a:off x="2808288" y="4022725"/>
            <a:ext cx="3032125" cy="1825625"/>
          </a:xfrm>
          <a:prstGeom prst="line">
            <a:avLst/>
          </a:prstGeom>
          <a:noFill/>
          <a:ln w="28575">
            <a:solidFill>
              <a:srgbClr val="993300"/>
            </a:solidFill>
            <a:round/>
            <a:headEnd/>
            <a:tailEnd type="triangle" w="med" len="med"/>
          </a:ln>
          <a:effectLst/>
        </p:spPr>
        <p:txBody>
          <a:bodyPr/>
          <a:lstStyle/>
          <a:p>
            <a:endParaRPr lang="en-US"/>
          </a:p>
        </p:txBody>
      </p:sp>
      <p:sp>
        <p:nvSpPr>
          <p:cNvPr id="389163" name="Line 43"/>
          <p:cNvSpPr>
            <a:spLocks noChangeShapeType="1"/>
          </p:cNvSpPr>
          <p:nvPr>
            <p:custDataLst>
              <p:tags r:id="rId31"/>
            </p:custDataLst>
          </p:nvPr>
        </p:nvSpPr>
        <p:spPr bwMode="auto">
          <a:xfrm>
            <a:off x="8310563" y="4048125"/>
            <a:ext cx="382587" cy="1588"/>
          </a:xfrm>
          <a:prstGeom prst="line">
            <a:avLst/>
          </a:prstGeom>
          <a:noFill/>
          <a:ln w="76200">
            <a:solidFill>
              <a:srgbClr val="000099"/>
            </a:solidFill>
            <a:round/>
            <a:headEnd/>
            <a:tailEnd/>
          </a:ln>
          <a:effectLst/>
        </p:spPr>
        <p:txBody>
          <a:bodyPr/>
          <a:lstStyle/>
          <a:p>
            <a:endParaRPr lang="en-US"/>
          </a:p>
        </p:txBody>
      </p:sp>
      <p:sp>
        <p:nvSpPr>
          <p:cNvPr id="389164" name="Line 44"/>
          <p:cNvSpPr>
            <a:spLocks noChangeShapeType="1"/>
          </p:cNvSpPr>
          <p:nvPr>
            <p:custDataLst>
              <p:tags r:id="rId32"/>
            </p:custDataLst>
          </p:nvPr>
        </p:nvSpPr>
        <p:spPr bwMode="auto">
          <a:xfrm>
            <a:off x="8310563" y="4344988"/>
            <a:ext cx="382587" cy="1587"/>
          </a:xfrm>
          <a:prstGeom prst="line">
            <a:avLst/>
          </a:prstGeom>
          <a:noFill/>
          <a:ln w="76200">
            <a:solidFill>
              <a:srgbClr val="000099"/>
            </a:solidFill>
            <a:round/>
            <a:headEnd/>
            <a:tailEnd/>
          </a:ln>
          <a:effectLst/>
        </p:spPr>
        <p:txBody>
          <a:bodyPr/>
          <a:lstStyle/>
          <a:p>
            <a:endParaRPr lang="en-US"/>
          </a:p>
        </p:txBody>
      </p:sp>
      <p:sp>
        <p:nvSpPr>
          <p:cNvPr id="389165" name="Line 45"/>
          <p:cNvSpPr>
            <a:spLocks noChangeShapeType="1"/>
          </p:cNvSpPr>
          <p:nvPr>
            <p:custDataLst>
              <p:tags r:id="rId33"/>
            </p:custDataLst>
          </p:nvPr>
        </p:nvSpPr>
        <p:spPr bwMode="auto">
          <a:xfrm>
            <a:off x="8310563" y="4641850"/>
            <a:ext cx="382587" cy="1588"/>
          </a:xfrm>
          <a:prstGeom prst="line">
            <a:avLst/>
          </a:prstGeom>
          <a:noFill/>
          <a:ln w="76200">
            <a:solidFill>
              <a:srgbClr val="000099"/>
            </a:solidFill>
            <a:round/>
            <a:headEnd/>
            <a:tailEnd/>
          </a:ln>
          <a:effectLst/>
        </p:spPr>
        <p:txBody>
          <a:bodyPr/>
          <a:lstStyle/>
          <a:p>
            <a:endParaRPr lang="en-US"/>
          </a:p>
        </p:txBody>
      </p:sp>
      <p:sp>
        <p:nvSpPr>
          <p:cNvPr id="389166" name="Line 46"/>
          <p:cNvSpPr>
            <a:spLocks noChangeShapeType="1"/>
          </p:cNvSpPr>
          <p:nvPr>
            <p:custDataLst>
              <p:tags r:id="rId34"/>
            </p:custDataLst>
          </p:nvPr>
        </p:nvSpPr>
        <p:spPr bwMode="auto">
          <a:xfrm>
            <a:off x="8320088" y="4957763"/>
            <a:ext cx="382587" cy="1587"/>
          </a:xfrm>
          <a:prstGeom prst="line">
            <a:avLst/>
          </a:prstGeom>
          <a:noFill/>
          <a:ln w="76200">
            <a:solidFill>
              <a:srgbClr val="000099"/>
            </a:solidFill>
            <a:round/>
            <a:headEnd/>
            <a:tailEnd/>
          </a:ln>
          <a:effectLst/>
        </p:spPr>
        <p:txBody>
          <a:bodyPr/>
          <a:lstStyle/>
          <a:p>
            <a:endParaRPr lang="en-US"/>
          </a:p>
        </p:txBody>
      </p:sp>
      <p:sp>
        <p:nvSpPr>
          <p:cNvPr id="389167" name="Line 47"/>
          <p:cNvSpPr>
            <a:spLocks noChangeShapeType="1"/>
          </p:cNvSpPr>
          <p:nvPr>
            <p:custDataLst>
              <p:tags r:id="rId35"/>
            </p:custDataLst>
          </p:nvPr>
        </p:nvSpPr>
        <p:spPr bwMode="auto">
          <a:xfrm>
            <a:off x="8320088" y="5254625"/>
            <a:ext cx="382587" cy="1588"/>
          </a:xfrm>
          <a:prstGeom prst="line">
            <a:avLst/>
          </a:prstGeom>
          <a:noFill/>
          <a:ln w="76200">
            <a:solidFill>
              <a:srgbClr val="000099"/>
            </a:solidFill>
            <a:round/>
            <a:headEnd/>
            <a:tailEnd/>
          </a:ln>
          <a:effectLst/>
        </p:spPr>
        <p:txBody>
          <a:bodyPr/>
          <a:lstStyle/>
          <a:p>
            <a:endParaRPr lang="en-US"/>
          </a:p>
        </p:txBody>
      </p:sp>
      <p:sp>
        <p:nvSpPr>
          <p:cNvPr id="389168" name="Line 48"/>
          <p:cNvSpPr>
            <a:spLocks noChangeShapeType="1"/>
          </p:cNvSpPr>
          <p:nvPr>
            <p:custDataLst>
              <p:tags r:id="rId36"/>
            </p:custDataLst>
          </p:nvPr>
        </p:nvSpPr>
        <p:spPr bwMode="auto">
          <a:xfrm>
            <a:off x="8320088" y="5551488"/>
            <a:ext cx="382587" cy="1587"/>
          </a:xfrm>
          <a:prstGeom prst="line">
            <a:avLst/>
          </a:prstGeom>
          <a:noFill/>
          <a:ln w="76200">
            <a:solidFill>
              <a:srgbClr val="000099"/>
            </a:solidFill>
            <a:round/>
            <a:headEnd/>
            <a:tailEnd/>
          </a:ln>
          <a:effectLst/>
        </p:spPr>
        <p:txBody>
          <a:bodyPr/>
          <a:lstStyle/>
          <a:p>
            <a:endParaRPr lang="en-US"/>
          </a:p>
        </p:txBody>
      </p:sp>
      <p:sp>
        <p:nvSpPr>
          <p:cNvPr id="389169" name="Line 49"/>
          <p:cNvSpPr>
            <a:spLocks noChangeShapeType="1"/>
          </p:cNvSpPr>
          <p:nvPr>
            <p:custDataLst>
              <p:tags r:id="rId37"/>
            </p:custDataLst>
          </p:nvPr>
        </p:nvSpPr>
        <p:spPr bwMode="auto">
          <a:xfrm flipH="1" flipV="1">
            <a:off x="6459538" y="5235575"/>
            <a:ext cx="1751012" cy="327025"/>
          </a:xfrm>
          <a:prstGeom prst="line">
            <a:avLst/>
          </a:prstGeom>
          <a:noFill/>
          <a:ln w="28575">
            <a:solidFill>
              <a:srgbClr val="993300"/>
            </a:solidFill>
            <a:round/>
            <a:headEnd/>
            <a:tailEnd type="triangle" w="med" len="med"/>
          </a:ln>
          <a:effectLst/>
        </p:spPr>
        <p:txBody>
          <a:bodyPr/>
          <a:lstStyle/>
          <a:p>
            <a:endParaRPr lang="en-US"/>
          </a:p>
        </p:txBody>
      </p:sp>
      <p:sp>
        <p:nvSpPr>
          <p:cNvPr id="389170" name="Text Box 50"/>
          <p:cNvSpPr txBox="1">
            <a:spLocks noChangeArrowheads="1"/>
          </p:cNvSpPr>
          <p:nvPr>
            <p:custDataLst>
              <p:tags r:id="rId38"/>
            </p:custDataLst>
          </p:nvPr>
        </p:nvSpPr>
        <p:spPr bwMode="auto">
          <a:xfrm>
            <a:off x="5003800" y="4057650"/>
            <a:ext cx="2038350" cy="396875"/>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000" i="1"/>
              <a:t>r1</a:t>
            </a:r>
          </a:p>
        </p:txBody>
      </p:sp>
      <p:sp>
        <p:nvSpPr>
          <p:cNvPr id="389171" name="Text Box 51"/>
          <p:cNvSpPr txBox="1">
            <a:spLocks noChangeArrowheads="1"/>
          </p:cNvSpPr>
          <p:nvPr>
            <p:custDataLst>
              <p:tags r:id="rId39"/>
            </p:custDataLst>
          </p:nvPr>
        </p:nvSpPr>
        <p:spPr bwMode="auto">
          <a:xfrm>
            <a:off x="7656513" y="3538538"/>
            <a:ext cx="1330325" cy="396875"/>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000" i="1"/>
              <a:t>r2</a:t>
            </a:r>
          </a:p>
        </p:txBody>
      </p:sp>
      <p:sp>
        <p:nvSpPr>
          <p:cNvPr id="389172" name="Text Box 52"/>
          <p:cNvSpPr txBox="1">
            <a:spLocks noChangeArrowheads="1"/>
          </p:cNvSpPr>
          <p:nvPr>
            <p:custDataLst>
              <p:tags r:id="rId40"/>
            </p:custDataLst>
          </p:nvPr>
        </p:nvSpPr>
        <p:spPr bwMode="auto">
          <a:xfrm>
            <a:off x="2284413" y="3511550"/>
            <a:ext cx="3244850" cy="400110"/>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000" b="1" dirty="0">
                <a:solidFill>
                  <a:srgbClr val="000099"/>
                </a:solidFill>
              </a:rPr>
              <a:t>create</a:t>
            </a:r>
            <a:r>
              <a:rPr lang="en-US" sz="2000" i="1" dirty="0">
                <a:solidFill>
                  <a:srgbClr val="A50021"/>
                </a:solidFill>
              </a:rPr>
              <a:t> </a:t>
            </a:r>
            <a:r>
              <a:rPr lang="en-US" sz="2000" i="1" dirty="0">
                <a:solidFill>
                  <a:srgbClr val="3366CC"/>
                </a:solidFill>
              </a:rPr>
              <a:t>obj1.r1</a:t>
            </a:r>
          </a:p>
        </p:txBody>
      </p:sp>
      <p:sp>
        <p:nvSpPr>
          <p:cNvPr id="389173" name="Text Box 53"/>
          <p:cNvSpPr txBox="1">
            <a:spLocks noChangeArrowheads="1"/>
          </p:cNvSpPr>
          <p:nvPr>
            <p:custDataLst>
              <p:tags r:id="rId41"/>
            </p:custDataLst>
          </p:nvPr>
        </p:nvSpPr>
        <p:spPr bwMode="auto">
          <a:xfrm>
            <a:off x="6037263" y="4533900"/>
            <a:ext cx="1636712" cy="707886"/>
          </a:xfrm>
          <a:prstGeom prst="rect">
            <a:avLst/>
          </a:prstGeom>
          <a:noFill/>
          <a:ln w="9525" algn="ctr">
            <a:noFill/>
            <a:miter lim="800000"/>
            <a:headEnd/>
            <a:tailEnd/>
          </a:ln>
          <a:effectLst/>
        </p:spPr>
        <p:txBody>
          <a:bodyPr>
            <a:spAutoFit/>
          </a:bodyPr>
          <a:lstStyle/>
          <a:p>
            <a:pPr marL="398463" indent="58738">
              <a:spcBef>
                <a:spcPct val="50000"/>
              </a:spcBef>
              <a:buFont typeface="Wingdings" pitchFamily="2" charset="2"/>
              <a:buNone/>
            </a:pPr>
            <a:r>
              <a:rPr lang="en-US" sz="2000" b="1" dirty="0">
                <a:solidFill>
                  <a:srgbClr val="000099"/>
                </a:solidFill>
              </a:rPr>
              <a:t>create</a:t>
            </a:r>
            <a:r>
              <a:rPr lang="en-US" sz="2000" i="1" dirty="0">
                <a:solidFill>
                  <a:srgbClr val="A50021"/>
                </a:solidFill>
              </a:rPr>
              <a:t/>
            </a:r>
            <a:br>
              <a:rPr lang="en-US" sz="2000" i="1" dirty="0">
                <a:solidFill>
                  <a:srgbClr val="A50021"/>
                </a:solidFill>
              </a:rPr>
            </a:br>
            <a:r>
              <a:rPr lang="en-US" sz="2000" i="1" dirty="0">
                <a:solidFill>
                  <a:srgbClr val="A50021"/>
                </a:solidFill>
              </a:rPr>
              <a:t>  </a:t>
            </a:r>
            <a:r>
              <a:rPr lang="en-US" sz="2000" i="1" dirty="0">
                <a:solidFill>
                  <a:srgbClr val="3366CC"/>
                </a:solidFill>
              </a:rPr>
              <a:t>obj2.r2</a:t>
            </a:r>
          </a:p>
        </p:txBody>
      </p:sp>
      <p:sp>
        <p:nvSpPr>
          <p:cNvPr id="389174" name="Rectangle 54"/>
          <p:cNvSpPr>
            <a:spLocks noGrp="1" noChangeArrowheads="1"/>
          </p:cNvSpPr>
          <p:nvPr>
            <p:ph type="title"/>
            <p:custDataLst>
              <p:tags r:id="rId42"/>
            </p:custDataLst>
          </p:nvPr>
        </p:nvSpPr>
        <p:spPr>
          <a:xfrm>
            <a:off x="325120" y="141289"/>
            <a:ext cx="6350318" cy="447992"/>
          </a:xfrm>
          <a:noFill/>
          <a:ln/>
        </p:spPr>
        <p:txBody>
          <a:bodyPr/>
          <a:lstStyle/>
          <a:p>
            <a:r>
              <a:rPr lang="de-CH" noProof="0" dirty="0" smtClean="0"/>
              <a:t>Ausführung eines Systems</a:t>
            </a:r>
            <a:endParaRPr lang="de-CH" noProof="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 presetClass="entr" presetSubtype="0" fill="hold" grpId="0" nodeType="afterEffect">
                                  <p:stCondLst>
                                    <p:cond delay="1000"/>
                                  </p:stCondLst>
                                  <p:childTnLst>
                                    <p:set>
                                      <p:cBhvr>
                                        <p:cTn id="13" dur="1" fill="hold">
                                          <p:stCondLst>
                                            <p:cond delay="0"/>
                                          </p:stCondLst>
                                        </p:cTn>
                                        <p:tgtEl>
                                          <p:spTgt spid="389129"/>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500"/>
                                  </p:stCondLst>
                                  <p:childTnLst>
                                    <p:set>
                                      <p:cBhvr>
                                        <p:cTn id="16" dur="1" fill="hold">
                                          <p:stCondLst>
                                            <p:cond delay="0"/>
                                          </p:stCondLst>
                                        </p:cTn>
                                        <p:tgtEl>
                                          <p:spTgt spid="389128"/>
                                        </p:tgtEl>
                                        <p:attrNameLst>
                                          <p:attrName>style.visibility</p:attrName>
                                        </p:attrNameLst>
                                      </p:cBhvr>
                                      <p:to>
                                        <p:strVal val="visible"/>
                                      </p:to>
                                    </p:set>
                                  </p:childTnLst>
                                </p:cTn>
                              </p:par>
                            </p:childTnLst>
                          </p:cTn>
                        </p:par>
                        <p:par>
                          <p:cTn id="17" fill="hold">
                            <p:stCondLst>
                              <p:cond delay="2500"/>
                            </p:stCondLst>
                            <p:childTnLst>
                              <p:par>
                                <p:cTn id="18" presetID="1" presetClass="entr" presetSubtype="0" fill="hold" grpId="0" nodeType="afterEffect">
                                  <p:stCondLst>
                                    <p:cond delay="500"/>
                                  </p:stCondLst>
                                  <p:childTnLst>
                                    <p:set>
                                      <p:cBhvr>
                                        <p:cTn id="19" dur="1" fill="hold">
                                          <p:stCondLst>
                                            <p:cond delay="0"/>
                                          </p:stCondLst>
                                        </p:cTn>
                                        <p:tgtEl>
                                          <p:spTgt spid="389130"/>
                                        </p:tgtEl>
                                        <p:attrNameLst>
                                          <p:attrName>style.visibility</p:attrName>
                                        </p:attrNameLst>
                                      </p:cBhvr>
                                      <p:to>
                                        <p:strVal val="visible"/>
                                      </p:to>
                                    </p:set>
                                  </p:childTnLst>
                                </p:cTn>
                              </p:par>
                            </p:childTnLst>
                          </p:cTn>
                        </p:par>
                        <p:par>
                          <p:cTn id="20" fill="hold">
                            <p:stCondLst>
                              <p:cond delay="3000"/>
                            </p:stCondLst>
                            <p:childTnLst>
                              <p:par>
                                <p:cTn id="21" presetID="1" presetClass="entr" presetSubtype="0" fill="hold" grpId="0" nodeType="afterEffect">
                                  <p:stCondLst>
                                    <p:cond delay="500"/>
                                  </p:stCondLst>
                                  <p:childTnLst>
                                    <p:set>
                                      <p:cBhvr>
                                        <p:cTn id="22" dur="1" fill="hold">
                                          <p:stCondLst>
                                            <p:cond delay="0"/>
                                          </p:stCondLst>
                                        </p:cTn>
                                        <p:tgtEl>
                                          <p:spTgt spid="389131"/>
                                        </p:tgtEl>
                                        <p:attrNameLst>
                                          <p:attrName>style.visibility</p:attrName>
                                        </p:attrNameLst>
                                      </p:cBhvr>
                                      <p:to>
                                        <p:strVal val="visible"/>
                                      </p:to>
                                    </p:set>
                                  </p:childTnLst>
                                </p:cTn>
                              </p:par>
                            </p:childTnLst>
                          </p:cTn>
                        </p:par>
                        <p:par>
                          <p:cTn id="23" fill="hold">
                            <p:stCondLst>
                              <p:cond delay="3500"/>
                            </p:stCondLst>
                            <p:childTnLst>
                              <p:par>
                                <p:cTn id="24" presetID="1" presetClass="entr" presetSubtype="0" fill="hold" grpId="0" nodeType="afterEffect">
                                  <p:stCondLst>
                                    <p:cond delay="500"/>
                                  </p:stCondLst>
                                  <p:childTnLst>
                                    <p:set>
                                      <p:cBhvr>
                                        <p:cTn id="25" dur="1" fill="hold">
                                          <p:stCondLst>
                                            <p:cond delay="0"/>
                                          </p:stCondLst>
                                        </p:cTn>
                                        <p:tgtEl>
                                          <p:spTgt spid="389132"/>
                                        </p:tgtEl>
                                        <p:attrNameLst>
                                          <p:attrName>style.visibility</p:attrName>
                                        </p:attrNameLst>
                                      </p:cBhvr>
                                      <p:to>
                                        <p:strVal val="visible"/>
                                      </p:to>
                                    </p:set>
                                  </p:childTnLst>
                                </p:cTn>
                              </p:par>
                            </p:childTnLst>
                          </p:cTn>
                        </p:par>
                        <p:par>
                          <p:cTn id="26" fill="hold">
                            <p:stCondLst>
                              <p:cond delay="4000"/>
                            </p:stCondLst>
                            <p:childTnLst>
                              <p:par>
                                <p:cTn id="27" presetID="1" presetClass="entr" presetSubtype="0" fill="hold" grpId="0" nodeType="afterEffect">
                                  <p:stCondLst>
                                    <p:cond delay="500"/>
                                  </p:stCondLst>
                                  <p:childTnLst>
                                    <p:set>
                                      <p:cBhvr>
                                        <p:cTn id="28" dur="1" fill="hold">
                                          <p:stCondLst>
                                            <p:cond delay="0"/>
                                          </p:stCondLst>
                                        </p:cTn>
                                        <p:tgtEl>
                                          <p:spTgt spid="389133"/>
                                        </p:tgtEl>
                                        <p:attrNameLst>
                                          <p:attrName>style.visibility</p:attrName>
                                        </p:attrNameLst>
                                      </p:cBhvr>
                                      <p:to>
                                        <p:strVal val="visible"/>
                                      </p:to>
                                    </p:set>
                                  </p:childTnLst>
                                </p:cTn>
                              </p:par>
                            </p:childTnLst>
                          </p:cTn>
                        </p:par>
                        <p:par>
                          <p:cTn id="29" fill="hold">
                            <p:stCondLst>
                              <p:cond delay="4500"/>
                            </p:stCondLst>
                            <p:childTnLst>
                              <p:par>
                                <p:cTn id="30" presetID="1" presetClass="entr" presetSubtype="0" fill="hold" grpId="0" nodeType="afterEffect">
                                  <p:stCondLst>
                                    <p:cond delay="500"/>
                                  </p:stCondLst>
                                  <p:childTnLst>
                                    <p:set>
                                      <p:cBhvr>
                                        <p:cTn id="31" dur="1" fill="hold">
                                          <p:stCondLst>
                                            <p:cond delay="0"/>
                                          </p:stCondLst>
                                        </p:cTn>
                                        <p:tgtEl>
                                          <p:spTgt spid="389134"/>
                                        </p:tgtEl>
                                        <p:attrNameLst>
                                          <p:attrName>style.visibility</p:attrName>
                                        </p:attrNameLst>
                                      </p:cBhvr>
                                      <p:to>
                                        <p:strVal val="visible"/>
                                      </p:to>
                                    </p:set>
                                  </p:childTnLst>
                                </p:cTn>
                              </p:par>
                            </p:childTnLst>
                          </p:cTn>
                        </p:par>
                        <p:par>
                          <p:cTn id="32" fill="hold">
                            <p:stCondLst>
                              <p:cond delay="5000"/>
                            </p:stCondLst>
                            <p:childTnLst>
                              <p:par>
                                <p:cTn id="33" presetID="1" presetClass="entr" presetSubtype="0" fill="hold" grpId="0" nodeType="afterEffect">
                                  <p:stCondLst>
                                    <p:cond delay="500"/>
                                  </p:stCondLst>
                                  <p:childTnLst>
                                    <p:set>
                                      <p:cBhvr>
                                        <p:cTn id="34" dur="1" fill="hold">
                                          <p:stCondLst>
                                            <p:cond delay="0"/>
                                          </p:stCondLst>
                                        </p:cTn>
                                        <p:tgtEl>
                                          <p:spTgt spid="389135"/>
                                        </p:tgtEl>
                                        <p:attrNameLst>
                                          <p:attrName>style.visibility</p:attrName>
                                        </p:attrNameLst>
                                      </p:cBhvr>
                                      <p:to>
                                        <p:strVal val="visible"/>
                                      </p:to>
                                    </p:set>
                                  </p:childTnLst>
                                </p:cTn>
                              </p:par>
                            </p:childTnLst>
                          </p:cTn>
                        </p:par>
                        <p:par>
                          <p:cTn id="35" fill="hold">
                            <p:stCondLst>
                              <p:cond delay="5500"/>
                            </p:stCondLst>
                            <p:childTnLst>
                              <p:par>
                                <p:cTn id="36" presetID="1" presetClass="entr" presetSubtype="0" fill="hold" grpId="0" nodeType="afterEffect">
                                  <p:stCondLst>
                                    <p:cond delay="500"/>
                                  </p:stCondLst>
                                  <p:childTnLst>
                                    <p:set>
                                      <p:cBhvr>
                                        <p:cTn id="37" dur="1" fill="hold">
                                          <p:stCondLst>
                                            <p:cond delay="0"/>
                                          </p:stCondLst>
                                        </p:cTn>
                                        <p:tgtEl>
                                          <p:spTgt spid="389136"/>
                                        </p:tgtEl>
                                        <p:attrNameLst>
                                          <p:attrName>style.visibility</p:attrName>
                                        </p:attrNameLst>
                                      </p:cBhvr>
                                      <p:to>
                                        <p:strVal val="visible"/>
                                      </p:to>
                                    </p:set>
                                  </p:childTnLst>
                                </p:cTn>
                              </p:par>
                              <p:par>
                                <p:cTn id="38" presetID="1" presetClass="entr" presetSubtype="0" fill="hold" grpId="0" nodeType="withEffect">
                                  <p:stCondLst>
                                    <p:cond delay="1000"/>
                                  </p:stCondLst>
                                  <p:childTnLst>
                                    <p:set>
                                      <p:cBhvr>
                                        <p:cTn id="39" dur="1" fill="hold">
                                          <p:stCondLst>
                                            <p:cond delay="0"/>
                                          </p:stCondLst>
                                        </p:cTn>
                                        <p:tgtEl>
                                          <p:spTgt spid="389172"/>
                                        </p:tgtEl>
                                        <p:attrNameLst>
                                          <p:attrName>style.visibility</p:attrName>
                                        </p:attrNameLst>
                                      </p:cBhvr>
                                      <p:to>
                                        <p:strVal val="visible"/>
                                      </p:to>
                                    </p:set>
                                  </p:childTnLst>
                                </p:cTn>
                              </p:par>
                            </p:childTnLst>
                          </p:cTn>
                        </p:par>
                        <p:par>
                          <p:cTn id="40" fill="hold">
                            <p:stCondLst>
                              <p:cond delay="6500"/>
                            </p:stCondLst>
                            <p:childTnLst>
                              <p:par>
                                <p:cTn id="41" presetID="1" presetClass="entr" presetSubtype="0" fill="hold" grpId="0" nodeType="afterEffect">
                                  <p:stCondLst>
                                    <p:cond delay="1000"/>
                                  </p:stCondLst>
                                  <p:childTnLst>
                                    <p:set>
                                      <p:cBhvr>
                                        <p:cTn id="42" dur="1" fill="hold">
                                          <p:stCondLst>
                                            <p:cond delay="0"/>
                                          </p:stCondLst>
                                        </p:cTn>
                                        <p:tgtEl>
                                          <p:spTgt spid="389149"/>
                                        </p:tgtEl>
                                        <p:attrNameLst>
                                          <p:attrName>style.visibility</p:attrName>
                                        </p:attrNameLst>
                                      </p:cBhvr>
                                      <p:to>
                                        <p:strVal val="visible"/>
                                      </p:to>
                                    </p:set>
                                  </p:childTnLst>
                                </p:cTn>
                              </p:par>
                            </p:childTnLst>
                          </p:cTn>
                        </p:par>
                        <p:par>
                          <p:cTn id="43" fill="hold">
                            <p:stCondLst>
                              <p:cond delay="7500"/>
                            </p:stCondLst>
                            <p:childTnLst>
                              <p:par>
                                <p:cTn id="44" presetID="55" presetClass="entr" presetSubtype="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2000" fill="hold"/>
                                        <p:tgtEl>
                                          <p:spTgt spid="4"/>
                                        </p:tgtEl>
                                        <p:attrNameLst>
                                          <p:attrName>ppt_w</p:attrName>
                                        </p:attrNameLst>
                                      </p:cBhvr>
                                      <p:tavLst>
                                        <p:tav tm="0">
                                          <p:val>
                                            <p:strVal val="#ppt_w*0.70"/>
                                          </p:val>
                                        </p:tav>
                                        <p:tav tm="100000">
                                          <p:val>
                                            <p:strVal val="#ppt_w"/>
                                          </p:val>
                                        </p:tav>
                                      </p:tavLst>
                                    </p:anim>
                                    <p:anim calcmode="lin" valueType="num">
                                      <p:cBhvr>
                                        <p:cTn id="47" dur="2000" fill="hold"/>
                                        <p:tgtEl>
                                          <p:spTgt spid="4"/>
                                        </p:tgtEl>
                                        <p:attrNameLst>
                                          <p:attrName>ppt_h</p:attrName>
                                        </p:attrNameLst>
                                      </p:cBhvr>
                                      <p:tavLst>
                                        <p:tav tm="0">
                                          <p:val>
                                            <p:strVal val="#ppt_h"/>
                                          </p:val>
                                        </p:tav>
                                        <p:tav tm="100000">
                                          <p:val>
                                            <p:strVal val="#ppt_h"/>
                                          </p:val>
                                        </p:tav>
                                      </p:tavLst>
                                    </p:anim>
                                    <p:animEffect transition="in" filter="fade">
                                      <p:cBhvr>
                                        <p:cTn id="48" dur="2000"/>
                                        <p:tgtEl>
                                          <p:spTgt spid="4"/>
                                        </p:tgtEl>
                                      </p:cBhvr>
                                    </p:animEffect>
                                  </p:childTnLst>
                                </p:cTn>
                              </p:par>
                              <p:par>
                                <p:cTn id="49" presetID="1" presetClass="entr" presetSubtype="0" fill="hold" grpId="0" nodeType="withEffect">
                                  <p:stCondLst>
                                    <p:cond delay="0"/>
                                  </p:stCondLst>
                                  <p:childTnLst>
                                    <p:set>
                                      <p:cBhvr>
                                        <p:cTn id="50" dur="1" fill="hold">
                                          <p:stCondLst>
                                            <p:cond delay="0"/>
                                          </p:stCondLst>
                                        </p:cTn>
                                        <p:tgtEl>
                                          <p:spTgt spid="389170"/>
                                        </p:tgtEl>
                                        <p:attrNameLst>
                                          <p:attrName>style.visibility</p:attrName>
                                        </p:attrNameLst>
                                      </p:cBhvr>
                                      <p:to>
                                        <p:strVal val="visible"/>
                                      </p:to>
                                    </p:set>
                                  </p:childTnLst>
                                </p:cTn>
                              </p:par>
                            </p:childTnLst>
                          </p:cTn>
                        </p:par>
                        <p:par>
                          <p:cTn id="51" fill="hold">
                            <p:stCondLst>
                              <p:cond delay="9500"/>
                            </p:stCondLst>
                            <p:childTnLst>
                              <p:par>
                                <p:cTn id="52" presetID="1" presetClass="entr" presetSubtype="0" fill="hold" grpId="0" nodeType="afterEffect">
                                  <p:stCondLst>
                                    <p:cond delay="1500"/>
                                  </p:stCondLst>
                                  <p:childTnLst>
                                    <p:set>
                                      <p:cBhvr>
                                        <p:cTn id="53" dur="1" fill="hold">
                                          <p:stCondLst>
                                            <p:cond delay="0"/>
                                          </p:stCondLst>
                                        </p:cTn>
                                        <p:tgtEl>
                                          <p:spTgt spid="389150"/>
                                        </p:tgtEl>
                                        <p:attrNameLst>
                                          <p:attrName>style.visibility</p:attrName>
                                        </p:attrNameLst>
                                      </p:cBhvr>
                                      <p:to>
                                        <p:strVal val="visible"/>
                                      </p:to>
                                    </p:set>
                                  </p:childTnLst>
                                </p:cTn>
                              </p:par>
                            </p:childTnLst>
                          </p:cTn>
                        </p:par>
                        <p:par>
                          <p:cTn id="54" fill="hold">
                            <p:stCondLst>
                              <p:cond delay="11000"/>
                            </p:stCondLst>
                            <p:childTnLst>
                              <p:par>
                                <p:cTn id="55" presetID="1" presetClass="entr" presetSubtype="0" fill="hold" grpId="0" nodeType="afterEffect">
                                  <p:stCondLst>
                                    <p:cond delay="500"/>
                                  </p:stCondLst>
                                  <p:childTnLst>
                                    <p:set>
                                      <p:cBhvr>
                                        <p:cTn id="56" dur="1" fill="hold">
                                          <p:stCondLst>
                                            <p:cond delay="0"/>
                                          </p:stCondLst>
                                        </p:cTn>
                                        <p:tgtEl>
                                          <p:spTgt spid="389151"/>
                                        </p:tgtEl>
                                        <p:attrNameLst>
                                          <p:attrName>style.visibility</p:attrName>
                                        </p:attrNameLst>
                                      </p:cBhvr>
                                      <p:to>
                                        <p:strVal val="visible"/>
                                      </p:to>
                                    </p:set>
                                  </p:childTnLst>
                                </p:cTn>
                              </p:par>
                            </p:childTnLst>
                          </p:cTn>
                        </p:par>
                        <p:par>
                          <p:cTn id="57" fill="hold">
                            <p:stCondLst>
                              <p:cond delay="11500"/>
                            </p:stCondLst>
                            <p:childTnLst>
                              <p:par>
                                <p:cTn id="58" presetID="1" presetClass="entr" presetSubtype="0" fill="hold" grpId="0" nodeType="afterEffect">
                                  <p:stCondLst>
                                    <p:cond delay="500"/>
                                  </p:stCondLst>
                                  <p:childTnLst>
                                    <p:set>
                                      <p:cBhvr>
                                        <p:cTn id="59" dur="1" fill="hold">
                                          <p:stCondLst>
                                            <p:cond delay="0"/>
                                          </p:stCondLst>
                                        </p:cTn>
                                        <p:tgtEl>
                                          <p:spTgt spid="389152"/>
                                        </p:tgtEl>
                                        <p:attrNameLst>
                                          <p:attrName>style.visibility</p:attrName>
                                        </p:attrNameLst>
                                      </p:cBhvr>
                                      <p:to>
                                        <p:strVal val="visible"/>
                                      </p:to>
                                    </p:set>
                                  </p:childTnLst>
                                </p:cTn>
                              </p:par>
                            </p:childTnLst>
                          </p:cTn>
                        </p:par>
                        <p:par>
                          <p:cTn id="60" fill="hold">
                            <p:stCondLst>
                              <p:cond delay="12000"/>
                            </p:stCondLst>
                            <p:childTnLst>
                              <p:par>
                                <p:cTn id="61" presetID="1" presetClass="entr" presetSubtype="0" fill="hold" grpId="0" nodeType="afterEffect">
                                  <p:stCondLst>
                                    <p:cond delay="500"/>
                                  </p:stCondLst>
                                  <p:childTnLst>
                                    <p:set>
                                      <p:cBhvr>
                                        <p:cTn id="62" dur="1" fill="hold">
                                          <p:stCondLst>
                                            <p:cond delay="0"/>
                                          </p:stCondLst>
                                        </p:cTn>
                                        <p:tgtEl>
                                          <p:spTgt spid="389153"/>
                                        </p:tgtEl>
                                        <p:attrNameLst>
                                          <p:attrName>style.visibility</p:attrName>
                                        </p:attrNameLst>
                                      </p:cBhvr>
                                      <p:to>
                                        <p:strVal val="visible"/>
                                      </p:to>
                                    </p:set>
                                  </p:childTnLst>
                                </p:cTn>
                              </p:par>
                            </p:childTnLst>
                          </p:cTn>
                        </p:par>
                        <p:par>
                          <p:cTn id="63" fill="hold">
                            <p:stCondLst>
                              <p:cond delay="12500"/>
                            </p:stCondLst>
                            <p:childTnLst>
                              <p:par>
                                <p:cTn id="64" presetID="1" presetClass="entr" presetSubtype="0" fill="hold" grpId="0" nodeType="afterEffect">
                                  <p:stCondLst>
                                    <p:cond delay="0"/>
                                  </p:stCondLst>
                                  <p:childTnLst>
                                    <p:set>
                                      <p:cBhvr>
                                        <p:cTn id="65" dur="1" fill="hold">
                                          <p:stCondLst>
                                            <p:cond delay="0"/>
                                          </p:stCondLst>
                                        </p:cTn>
                                        <p:tgtEl>
                                          <p:spTgt spid="389161"/>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389173"/>
                                        </p:tgtEl>
                                        <p:attrNameLst>
                                          <p:attrName>style.visibility</p:attrName>
                                        </p:attrNameLst>
                                      </p:cBhvr>
                                      <p:to>
                                        <p:strVal val="visible"/>
                                      </p:to>
                                    </p:set>
                                  </p:childTnLst>
                                </p:cTn>
                              </p:par>
                            </p:childTnLst>
                          </p:cTn>
                        </p:par>
                        <p:par>
                          <p:cTn id="68" fill="hold">
                            <p:stCondLst>
                              <p:cond delay="12500"/>
                            </p:stCondLst>
                            <p:childTnLst>
                              <p:par>
                                <p:cTn id="69" presetID="55" presetClass="entr" presetSubtype="0"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p:cTn id="71" dur="2000" fill="hold"/>
                                        <p:tgtEl>
                                          <p:spTgt spid="5"/>
                                        </p:tgtEl>
                                        <p:attrNameLst>
                                          <p:attrName>ppt_w</p:attrName>
                                        </p:attrNameLst>
                                      </p:cBhvr>
                                      <p:tavLst>
                                        <p:tav tm="0">
                                          <p:val>
                                            <p:strVal val="#ppt_w*0.70"/>
                                          </p:val>
                                        </p:tav>
                                        <p:tav tm="100000">
                                          <p:val>
                                            <p:strVal val="#ppt_w"/>
                                          </p:val>
                                        </p:tav>
                                      </p:tavLst>
                                    </p:anim>
                                    <p:anim calcmode="lin" valueType="num">
                                      <p:cBhvr>
                                        <p:cTn id="72" dur="2000" fill="hold"/>
                                        <p:tgtEl>
                                          <p:spTgt spid="5"/>
                                        </p:tgtEl>
                                        <p:attrNameLst>
                                          <p:attrName>ppt_h</p:attrName>
                                        </p:attrNameLst>
                                      </p:cBhvr>
                                      <p:tavLst>
                                        <p:tav tm="0">
                                          <p:val>
                                            <p:strVal val="#ppt_h"/>
                                          </p:val>
                                        </p:tav>
                                        <p:tav tm="100000">
                                          <p:val>
                                            <p:strVal val="#ppt_h"/>
                                          </p:val>
                                        </p:tav>
                                      </p:tavLst>
                                    </p:anim>
                                    <p:animEffect transition="in" filter="fade">
                                      <p:cBhvr>
                                        <p:cTn id="73" dur="2000"/>
                                        <p:tgtEl>
                                          <p:spTgt spid="5"/>
                                        </p:tgtEl>
                                      </p:cBhvr>
                                    </p:animEffect>
                                  </p:childTnLst>
                                </p:cTn>
                              </p:par>
                              <p:par>
                                <p:cTn id="74" presetID="1" presetClass="entr" presetSubtype="0" fill="hold" grpId="0" nodeType="withEffect">
                                  <p:stCondLst>
                                    <p:cond delay="0"/>
                                  </p:stCondLst>
                                  <p:childTnLst>
                                    <p:set>
                                      <p:cBhvr>
                                        <p:cTn id="75" dur="1" fill="hold">
                                          <p:stCondLst>
                                            <p:cond delay="0"/>
                                          </p:stCondLst>
                                        </p:cTn>
                                        <p:tgtEl>
                                          <p:spTgt spid="389171"/>
                                        </p:tgtEl>
                                        <p:attrNameLst>
                                          <p:attrName>style.visibility</p:attrName>
                                        </p:attrNameLst>
                                      </p:cBhvr>
                                      <p:to>
                                        <p:strVal val="visible"/>
                                      </p:to>
                                    </p:set>
                                  </p:childTnLst>
                                </p:cTn>
                              </p:par>
                            </p:childTnLst>
                          </p:cTn>
                        </p:par>
                        <p:par>
                          <p:cTn id="76" fill="hold">
                            <p:stCondLst>
                              <p:cond delay="14500"/>
                            </p:stCondLst>
                            <p:childTnLst>
                              <p:par>
                                <p:cTn id="77" presetID="1" presetClass="entr" presetSubtype="0" fill="hold" grpId="0" nodeType="afterEffect">
                                  <p:stCondLst>
                                    <p:cond delay="500"/>
                                  </p:stCondLst>
                                  <p:childTnLst>
                                    <p:set>
                                      <p:cBhvr>
                                        <p:cTn id="78" dur="1" fill="hold">
                                          <p:stCondLst>
                                            <p:cond delay="0"/>
                                          </p:stCondLst>
                                        </p:cTn>
                                        <p:tgtEl>
                                          <p:spTgt spid="389163"/>
                                        </p:tgtEl>
                                        <p:attrNameLst>
                                          <p:attrName>style.visibility</p:attrName>
                                        </p:attrNameLst>
                                      </p:cBhvr>
                                      <p:to>
                                        <p:strVal val="visible"/>
                                      </p:to>
                                    </p:set>
                                  </p:childTnLst>
                                </p:cTn>
                              </p:par>
                            </p:childTnLst>
                          </p:cTn>
                        </p:par>
                        <p:par>
                          <p:cTn id="79" fill="hold">
                            <p:stCondLst>
                              <p:cond delay="15000"/>
                            </p:stCondLst>
                            <p:childTnLst>
                              <p:par>
                                <p:cTn id="80" presetID="1" presetClass="entr" presetSubtype="0" fill="hold" grpId="0" nodeType="afterEffect">
                                  <p:stCondLst>
                                    <p:cond delay="500"/>
                                  </p:stCondLst>
                                  <p:childTnLst>
                                    <p:set>
                                      <p:cBhvr>
                                        <p:cTn id="81" dur="1" fill="hold">
                                          <p:stCondLst>
                                            <p:cond delay="0"/>
                                          </p:stCondLst>
                                        </p:cTn>
                                        <p:tgtEl>
                                          <p:spTgt spid="389164"/>
                                        </p:tgtEl>
                                        <p:attrNameLst>
                                          <p:attrName>style.visibility</p:attrName>
                                        </p:attrNameLst>
                                      </p:cBhvr>
                                      <p:to>
                                        <p:strVal val="visible"/>
                                      </p:to>
                                    </p:set>
                                  </p:childTnLst>
                                </p:cTn>
                              </p:par>
                            </p:childTnLst>
                          </p:cTn>
                        </p:par>
                        <p:par>
                          <p:cTn id="82" fill="hold">
                            <p:stCondLst>
                              <p:cond delay="15500"/>
                            </p:stCondLst>
                            <p:childTnLst>
                              <p:par>
                                <p:cTn id="83" presetID="1" presetClass="entr" presetSubtype="0" fill="hold" grpId="0" nodeType="afterEffect">
                                  <p:stCondLst>
                                    <p:cond delay="500"/>
                                  </p:stCondLst>
                                  <p:childTnLst>
                                    <p:set>
                                      <p:cBhvr>
                                        <p:cTn id="84" dur="1" fill="hold">
                                          <p:stCondLst>
                                            <p:cond delay="0"/>
                                          </p:stCondLst>
                                        </p:cTn>
                                        <p:tgtEl>
                                          <p:spTgt spid="389165"/>
                                        </p:tgtEl>
                                        <p:attrNameLst>
                                          <p:attrName>style.visibility</p:attrName>
                                        </p:attrNameLst>
                                      </p:cBhvr>
                                      <p:to>
                                        <p:strVal val="visible"/>
                                      </p:to>
                                    </p:set>
                                  </p:childTnLst>
                                </p:cTn>
                              </p:par>
                            </p:childTnLst>
                          </p:cTn>
                        </p:par>
                        <p:par>
                          <p:cTn id="85" fill="hold">
                            <p:stCondLst>
                              <p:cond delay="16000"/>
                            </p:stCondLst>
                            <p:childTnLst>
                              <p:par>
                                <p:cTn id="86" presetID="1" presetClass="entr" presetSubtype="0" fill="hold" grpId="0" nodeType="afterEffect">
                                  <p:stCondLst>
                                    <p:cond delay="500"/>
                                  </p:stCondLst>
                                  <p:childTnLst>
                                    <p:set>
                                      <p:cBhvr>
                                        <p:cTn id="87" dur="1" fill="hold">
                                          <p:stCondLst>
                                            <p:cond delay="0"/>
                                          </p:stCondLst>
                                        </p:cTn>
                                        <p:tgtEl>
                                          <p:spTgt spid="389166"/>
                                        </p:tgtEl>
                                        <p:attrNameLst>
                                          <p:attrName>style.visibility</p:attrName>
                                        </p:attrNameLst>
                                      </p:cBhvr>
                                      <p:to>
                                        <p:strVal val="visible"/>
                                      </p:to>
                                    </p:set>
                                  </p:childTnLst>
                                </p:cTn>
                              </p:par>
                            </p:childTnLst>
                          </p:cTn>
                        </p:par>
                        <p:par>
                          <p:cTn id="88" fill="hold">
                            <p:stCondLst>
                              <p:cond delay="16500"/>
                            </p:stCondLst>
                            <p:childTnLst>
                              <p:par>
                                <p:cTn id="89" presetID="1" presetClass="entr" presetSubtype="0" fill="hold" grpId="0" nodeType="afterEffect">
                                  <p:stCondLst>
                                    <p:cond delay="500"/>
                                  </p:stCondLst>
                                  <p:childTnLst>
                                    <p:set>
                                      <p:cBhvr>
                                        <p:cTn id="90" dur="1" fill="hold">
                                          <p:stCondLst>
                                            <p:cond delay="0"/>
                                          </p:stCondLst>
                                        </p:cTn>
                                        <p:tgtEl>
                                          <p:spTgt spid="389167"/>
                                        </p:tgtEl>
                                        <p:attrNameLst>
                                          <p:attrName>style.visibility</p:attrName>
                                        </p:attrNameLst>
                                      </p:cBhvr>
                                      <p:to>
                                        <p:strVal val="visible"/>
                                      </p:to>
                                    </p:set>
                                  </p:childTnLst>
                                </p:cTn>
                              </p:par>
                            </p:childTnLst>
                          </p:cTn>
                        </p:par>
                        <p:par>
                          <p:cTn id="91" fill="hold">
                            <p:stCondLst>
                              <p:cond delay="17000"/>
                            </p:stCondLst>
                            <p:childTnLst>
                              <p:par>
                                <p:cTn id="92" presetID="1" presetClass="entr" presetSubtype="0" fill="hold" grpId="0" nodeType="afterEffect">
                                  <p:stCondLst>
                                    <p:cond delay="500"/>
                                  </p:stCondLst>
                                  <p:childTnLst>
                                    <p:set>
                                      <p:cBhvr>
                                        <p:cTn id="93" dur="1" fill="hold">
                                          <p:stCondLst>
                                            <p:cond delay="0"/>
                                          </p:stCondLst>
                                        </p:cTn>
                                        <p:tgtEl>
                                          <p:spTgt spid="389168"/>
                                        </p:tgtEl>
                                        <p:attrNameLst>
                                          <p:attrName>style.visibility</p:attrName>
                                        </p:attrNameLst>
                                      </p:cBhvr>
                                      <p:to>
                                        <p:strVal val="visible"/>
                                      </p:to>
                                    </p:set>
                                  </p:childTnLst>
                                </p:cTn>
                              </p:par>
                            </p:childTnLst>
                          </p:cTn>
                        </p:par>
                        <p:par>
                          <p:cTn id="94" fill="hold">
                            <p:stCondLst>
                              <p:cond delay="17500"/>
                            </p:stCondLst>
                            <p:childTnLst>
                              <p:par>
                                <p:cTn id="95" presetID="1" presetClass="entr" presetSubtype="0" fill="hold" grpId="0" nodeType="afterEffect">
                                  <p:stCondLst>
                                    <p:cond delay="500"/>
                                  </p:stCondLst>
                                  <p:childTnLst>
                                    <p:set>
                                      <p:cBhvr>
                                        <p:cTn id="96" dur="1" fill="hold">
                                          <p:stCondLst>
                                            <p:cond delay="0"/>
                                          </p:stCondLst>
                                        </p:cTn>
                                        <p:tgtEl>
                                          <p:spTgt spid="389169"/>
                                        </p:tgtEl>
                                        <p:attrNameLst>
                                          <p:attrName>style.visibility</p:attrName>
                                        </p:attrNameLst>
                                      </p:cBhvr>
                                      <p:to>
                                        <p:strVal val="visible"/>
                                      </p:to>
                                    </p:set>
                                  </p:childTnLst>
                                </p:cTn>
                              </p:par>
                            </p:childTnLst>
                          </p:cTn>
                        </p:par>
                        <p:par>
                          <p:cTn id="97" fill="hold">
                            <p:stCondLst>
                              <p:cond delay="18000"/>
                            </p:stCondLst>
                            <p:childTnLst>
                              <p:par>
                                <p:cTn id="98" presetID="1" presetClass="entr" presetSubtype="0" fill="hold" grpId="0" nodeType="afterEffect">
                                  <p:stCondLst>
                                    <p:cond delay="1000"/>
                                  </p:stCondLst>
                                  <p:childTnLst>
                                    <p:set>
                                      <p:cBhvr>
                                        <p:cTn id="99" dur="1" fill="hold">
                                          <p:stCondLst>
                                            <p:cond delay="0"/>
                                          </p:stCondLst>
                                        </p:cTn>
                                        <p:tgtEl>
                                          <p:spTgt spid="389154"/>
                                        </p:tgtEl>
                                        <p:attrNameLst>
                                          <p:attrName>style.visibility</p:attrName>
                                        </p:attrNameLst>
                                      </p:cBhvr>
                                      <p:to>
                                        <p:strVal val="visible"/>
                                      </p:to>
                                    </p:set>
                                  </p:childTnLst>
                                </p:cTn>
                              </p:par>
                            </p:childTnLst>
                          </p:cTn>
                        </p:par>
                        <p:par>
                          <p:cTn id="100" fill="hold">
                            <p:stCondLst>
                              <p:cond delay="19000"/>
                            </p:stCondLst>
                            <p:childTnLst>
                              <p:par>
                                <p:cTn id="101" presetID="1" presetClass="entr" presetSubtype="0" fill="hold" grpId="0" nodeType="afterEffect">
                                  <p:stCondLst>
                                    <p:cond delay="500"/>
                                  </p:stCondLst>
                                  <p:childTnLst>
                                    <p:set>
                                      <p:cBhvr>
                                        <p:cTn id="102" dur="1" fill="hold">
                                          <p:stCondLst>
                                            <p:cond delay="0"/>
                                          </p:stCondLst>
                                        </p:cTn>
                                        <p:tgtEl>
                                          <p:spTgt spid="389155"/>
                                        </p:tgtEl>
                                        <p:attrNameLst>
                                          <p:attrName>style.visibility</p:attrName>
                                        </p:attrNameLst>
                                      </p:cBhvr>
                                      <p:to>
                                        <p:strVal val="visible"/>
                                      </p:to>
                                    </p:set>
                                  </p:childTnLst>
                                </p:cTn>
                              </p:par>
                            </p:childTnLst>
                          </p:cTn>
                        </p:par>
                        <p:par>
                          <p:cTn id="103" fill="hold">
                            <p:stCondLst>
                              <p:cond delay="19500"/>
                            </p:stCondLst>
                            <p:childTnLst>
                              <p:par>
                                <p:cTn id="104" presetID="1" presetClass="entr" presetSubtype="0" fill="hold" grpId="0" nodeType="afterEffect">
                                  <p:stCondLst>
                                    <p:cond delay="500"/>
                                  </p:stCondLst>
                                  <p:childTnLst>
                                    <p:set>
                                      <p:cBhvr>
                                        <p:cTn id="105" dur="1" fill="hold">
                                          <p:stCondLst>
                                            <p:cond delay="0"/>
                                          </p:stCondLst>
                                        </p:cTn>
                                        <p:tgtEl>
                                          <p:spTgt spid="389156"/>
                                        </p:tgtEl>
                                        <p:attrNameLst>
                                          <p:attrName>style.visibility</p:attrName>
                                        </p:attrNameLst>
                                      </p:cBhvr>
                                      <p:to>
                                        <p:strVal val="visible"/>
                                      </p:to>
                                    </p:set>
                                  </p:childTnLst>
                                </p:cTn>
                              </p:par>
                            </p:childTnLst>
                          </p:cTn>
                        </p:par>
                        <p:par>
                          <p:cTn id="106" fill="hold">
                            <p:stCondLst>
                              <p:cond delay="20000"/>
                            </p:stCondLst>
                            <p:childTnLst>
                              <p:par>
                                <p:cTn id="107" presetID="1" presetClass="entr" presetSubtype="0" fill="hold" grpId="0" nodeType="afterEffect">
                                  <p:stCondLst>
                                    <p:cond delay="500"/>
                                  </p:stCondLst>
                                  <p:childTnLst>
                                    <p:set>
                                      <p:cBhvr>
                                        <p:cTn id="108" dur="1" fill="hold">
                                          <p:stCondLst>
                                            <p:cond delay="0"/>
                                          </p:stCondLst>
                                        </p:cTn>
                                        <p:tgtEl>
                                          <p:spTgt spid="389162"/>
                                        </p:tgtEl>
                                        <p:attrNameLst>
                                          <p:attrName>style.visibility</p:attrName>
                                        </p:attrNameLst>
                                      </p:cBhvr>
                                      <p:to>
                                        <p:strVal val="visible"/>
                                      </p:to>
                                    </p:set>
                                  </p:childTnLst>
                                </p:cTn>
                              </p:par>
                            </p:childTnLst>
                          </p:cTn>
                        </p:par>
                        <p:par>
                          <p:cTn id="109" fill="hold">
                            <p:stCondLst>
                              <p:cond delay="20500"/>
                            </p:stCondLst>
                            <p:childTnLst>
                              <p:par>
                                <p:cTn id="110" presetID="1" presetClass="entr" presetSubtype="0" fill="hold" grpId="0" nodeType="afterEffect">
                                  <p:stCondLst>
                                    <p:cond delay="0"/>
                                  </p:stCondLst>
                                  <p:childTnLst>
                                    <p:set>
                                      <p:cBhvr>
                                        <p:cTn id="111" dur="1" fill="hold">
                                          <p:stCondLst>
                                            <p:cond delay="0"/>
                                          </p:stCondLst>
                                        </p:cTn>
                                        <p:tgtEl>
                                          <p:spTgt spid="389137"/>
                                        </p:tgtEl>
                                        <p:attrNameLst>
                                          <p:attrName>style.visibility</p:attrName>
                                        </p:attrNameLst>
                                      </p:cBhvr>
                                      <p:to>
                                        <p:strVal val="visible"/>
                                      </p:to>
                                    </p:set>
                                  </p:childTnLst>
                                </p:cTn>
                              </p:par>
                            </p:childTnLst>
                          </p:cTn>
                        </p:par>
                        <p:par>
                          <p:cTn id="112" fill="hold">
                            <p:stCondLst>
                              <p:cond delay="20500"/>
                            </p:stCondLst>
                            <p:childTnLst>
                              <p:par>
                                <p:cTn id="113" presetID="1" presetClass="entr" presetSubtype="0" fill="hold" grpId="0" nodeType="afterEffect">
                                  <p:stCondLst>
                                    <p:cond delay="500"/>
                                  </p:stCondLst>
                                  <p:childTnLst>
                                    <p:set>
                                      <p:cBhvr>
                                        <p:cTn id="114" dur="1" fill="hold">
                                          <p:stCondLst>
                                            <p:cond delay="0"/>
                                          </p:stCondLst>
                                        </p:cTn>
                                        <p:tgtEl>
                                          <p:spTgt spid="389138"/>
                                        </p:tgtEl>
                                        <p:attrNameLst>
                                          <p:attrName>style.visibility</p:attrName>
                                        </p:attrNameLst>
                                      </p:cBhvr>
                                      <p:to>
                                        <p:strVal val="visible"/>
                                      </p:to>
                                    </p:set>
                                  </p:childTnLst>
                                </p:cTn>
                              </p:par>
                            </p:childTnLst>
                          </p:cTn>
                        </p:par>
                        <p:par>
                          <p:cTn id="115" fill="hold">
                            <p:stCondLst>
                              <p:cond delay="21000"/>
                            </p:stCondLst>
                            <p:childTnLst>
                              <p:par>
                                <p:cTn id="116" presetID="1" presetClass="entr" presetSubtype="0" fill="hold" grpId="0" nodeType="afterEffect">
                                  <p:stCondLst>
                                    <p:cond delay="500"/>
                                  </p:stCondLst>
                                  <p:childTnLst>
                                    <p:set>
                                      <p:cBhvr>
                                        <p:cTn id="117" dur="1" fill="hold">
                                          <p:stCondLst>
                                            <p:cond delay="0"/>
                                          </p:stCondLst>
                                        </p:cTn>
                                        <p:tgtEl>
                                          <p:spTgt spid="389139"/>
                                        </p:tgtEl>
                                        <p:attrNameLst>
                                          <p:attrName>style.visibility</p:attrName>
                                        </p:attrNameLst>
                                      </p:cBhvr>
                                      <p:to>
                                        <p:strVal val="visible"/>
                                      </p:to>
                                    </p:set>
                                  </p:childTnLst>
                                </p:cTn>
                              </p:par>
                            </p:childTnLst>
                          </p:cTn>
                        </p:par>
                        <p:par>
                          <p:cTn id="118" fill="hold">
                            <p:stCondLst>
                              <p:cond delay="21500"/>
                            </p:stCondLst>
                            <p:childTnLst>
                              <p:par>
                                <p:cTn id="119" presetID="1" presetClass="entr" presetSubtype="0" fill="hold" grpId="0" nodeType="afterEffect">
                                  <p:stCondLst>
                                    <p:cond delay="500"/>
                                  </p:stCondLst>
                                  <p:childTnLst>
                                    <p:set>
                                      <p:cBhvr>
                                        <p:cTn id="120" dur="1" fill="hold">
                                          <p:stCondLst>
                                            <p:cond delay="0"/>
                                          </p:stCondLst>
                                        </p:cTn>
                                        <p:tgtEl>
                                          <p:spTgt spid="389140"/>
                                        </p:tgtEl>
                                        <p:attrNameLst>
                                          <p:attrName>style.visibility</p:attrName>
                                        </p:attrNameLst>
                                      </p:cBhvr>
                                      <p:to>
                                        <p:strVal val="visible"/>
                                      </p:to>
                                    </p:set>
                                  </p:childTnLst>
                                </p:cTn>
                              </p:par>
                            </p:childTnLst>
                          </p:cTn>
                        </p:par>
                        <p:par>
                          <p:cTn id="121" fill="hold">
                            <p:stCondLst>
                              <p:cond delay="22000"/>
                            </p:stCondLst>
                            <p:childTnLst>
                              <p:par>
                                <p:cTn id="122" presetID="1" presetClass="entr" presetSubtype="0" fill="hold" grpId="0" nodeType="afterEffect">
                                  <p:stCondLst>
                                    <p:cond delay="500"/>
                                  </p:stCondLst>
                                  <p:childTnLst>
                                    <p:set>
                                      <p:cBhvr>
                                        <p:cTn id="123" dur="1" fill="hold">
                                          <p:stCondLst>
                                            <p:cond delay="0"/>
                                          </p:stCondLst>
                                        </p:cTn>
                                        <p:tgtEl>
                                          <p:spTgt spid="389141"/>
                                        </p:tgtEl>
                                        <p:attrNameLst>
                                          <p:attrName>style.visibility</p:attrName>
                                        </p:attrNameLst>
                                      </p:cBhvr>
                                      <p:to>
                                        <p:strVal val="visible"/>
                                      </p:to>
                                    </p:set>
                                  </p:childTnLst>
                                </p:cTn>
                              </p:par>
                            </p:childTnLst>
                          </p:cTn>
                        </p:par>
                        <p:par>
                          <p:cTn id="124" fill="hold">
                            <p:stCondLst>
                              <p:cond delay="22500"/>
                            </p:stCondLst>
                            <p:childTnLst>
                              <p:par>
                                <p:cTn id="125" presetID="1" presetClass="entr" presetSubtype="0" fill="hold" grpId="0" nodeType="afterEffect">
                                  <p:stCondLst>
                                    <p:cond delay="500"/>
                                  </p:stCondLst>
                                  <p:childTnLst>
                                    <p:set>
                                      <p:cBhvr>
                                        <p:cTn id="126" dur="1" fill="hold">
                                          <p:stCondLst>
                                            <p:cond delay="0"/>
                                          </p:stCondLst>
                                        </p:cTn>
                                        <p:tgtEl>
                                          <p:spTgt spid="389142"/>
                                        </p:tgtEl>
                                        <p:attrNameLst>
                                          <p:attrName>style.visibility</p:attrName>
                                        </p:attrNameLst>
                                      </p:cBhvr>
                                      <p:to>
                                        <p:strVal val="visible"/>
                                      </p:to>
                                    </p:set>
                                  </p:childTnLst>
                                </p:cTn>
                              </p:par>
                            </p:childTnLst>
                          </p:cTn>
                        </p:par>
                        <p:par>
                          <p:cTn id="127" fill="hold">
                            <p:stCondLst>
                              <p:cond delay="23000"/>
                            </p:stCondLst>
                            <p:childTnLst>
                              <p:par>
                                <p:cTn id="128" presetID="1" presetClass="entr" presetSubtype="0" fill="hold" grpId="0" nodeType="afterEffect">
                                  <p:stCondLst>
                                    <p:cond delay="500"/>
                                  </p:stCondLst>
                                  <p:childTnLst>
                                    <p:set>
                                      <p:cBhvr>
                                        <p:cTn id="129" dur="1" fill="hold">
                                          <p:stCondLst>
                                            <p:cond delay="0"/>
                                          </p:stCondLst>
                                        </p:cTn>
                                        <p:tgtEl>
                                          <p:spTgt spid="389143"/>
                                        </p:tgtEl>
                                        <p:attrNameLst>
                                          <p:attrName>style.visibility</p:attrName>
                                        </p:attrNameLst>
                                      </p:cBhvr>
                                      <p:to>
                                        <p:strVal val="visible"/>
                                      </p:to>
                                    </p:set>
                                  </p:childTnLst>
                                </p:cTn>
                              </p:par>
                            </p:childTnLst>
                          </p:cTn>
                        </p:par>
                        <p:par>
                          <p:cTn id="130" fill="hold">
                            <p:stCondLst>
                              <p:cond delay="23500"/>
                            </p:stCondLst>
                            <p:childTnLst>
                              <p:par>
                                <p:cTn id="131" presetID="1" presetClass="entr" presetSubtype="0" fill="hold" grpId="0" nodeType="afterEffect">
                                  <p:stCondLst>
                                    <p:cond delay="500"/>
                                  </p:stCondLst>
                                  <p:childTnLst>
                                    <p:set>
                                      <p:cBhvr>
                                        <p:cTn id="132" dur="1" fill="hold">
                                          <p:stCondLst>
                                            <p:cond delay="0"/>
                                          </p:stCondLst>
                                        </p:cTn>
                                        <p:tgtEl>
                                          <p:spTgt spid="389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8" grpId="0" animBg="1"/>
      <p:bldP spid="389129" grpId="0"/>
      <p:bldP spid="389130" grpId="0" animBg="1"/>
      <p:bldP spid="389131" grpId="0" animBg="1"/>
      <p:bldP spid="389132" grpId="0" animBg="1"/>
      <p:bldP spid="389133" grpId="0" animBg="1"/>
      <p:bldP spid="389134" grpId="0" animBg="1"/>
      <p:bldP spid="389135" grpId="0" animBg="1"/>
      <p:bldP spid="389136" grpId="0" animBg="1"/>
      <p:bldP spid="389137" grpId="0" animBg="1"/>
      <p:bldP spid="389138" grpId="0" animBg="1"/>
      <p:bldP spid="389139" grpId="0" animBg="1"/>
      <p:bldP spid="389140" grpId="0" animBg="1"/>
      <p:bldP spid="389141" grpId="0" animBg="1"/>
      <p:bldP spid="389142" grpId="0" animBg="1"/>
      <p:bldP spid="389143" grpId="0" animBg="1"/>
      <p:bldP spid="389144" grpId="0" animBg="1"/>
      <p:bldP spid="389149" grpId="0" animBg="1"/>
      <p:bldP spid="389150" grpId="0" animBg="1"/>
      <p:bldP spid="389151" grpId="0" animBg="1"/>
      <p:bldP spid="389152" grpId="0" animBg="1"/>
      <p:bldP spid="389153" grpId="0" animBg="1"/>
      <p:bldP spid="389154" grpId="0" animBg="1"/>
      <p:bldP spid="389155" grpId="0" animBg="1"/>
      <p:bldP spid="389156" grpId="0" animBg="1"/>
      <p:bldP spid="389161" grpId="0" animBg="1"/>
      <p:bldP spid="389162" grpId="0" animBg="1"/>
      <p:bldP spid="389163" grpId="0" animBg="1"/>
      <p:bldP spid="389164" grpId="0" animBg="1"/>
      <p:bldP spid="389165" grpId="0" animBg="1"/>
      <p:bldP spid="389166" grpId="0" animBg="1"/>
      <p:bldP spid="389167" grpId="0" animBg="1"/>
      <p:bldP spid="389168" grpId="0" animBg="1"/>
      <p:bldP spid="389169" grpId="0" animBg="1"/>
      <p:bldP spid="389170" grpId="0"/>
      <p:bldP spid="389171" grpId="0"/>
      <p:bldP spid="389172" grpId="0"/>
      <p:bldP spid="38917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custDataLst>
              <p:tags r:id="rId1"/>
            </p:custDataLst>
          </p:nvPr>
        </p:nvSpPr>
        <p:spPr/>
        <p:txBody>
          <a:bodyPr/>
          <a:lstStyle/>
          <a:p>
            <a:pPr eaLnBrk="1" hangingPunct="1"/>
            <a:r>
              <a:rPr lang="de-CH" noProof="0" dirty="0" smtClean="0"/>
              <a:t>Das aktuelle Objekt</a:t>
            </a:r>
          </a:p>
        </p:txBody>
      </p:sp>
      <p:sp>
        <p:nvSpPr>
          <p:cNvPr id="23556" name="Rectangle 3"/>
          <p:cNvSpPr>
            <a:spLocks noGrp="1" noChangeArrowheads="1"/>
          </p:cNvSpPr>
          <p:nvPr>
            <p:ph type="body" idx="1"/>
            <p:custDataLst>
              <p:tags r:id="rId2"/>
            </p:custDataLst>
          </p:nvPr>
        </p:nvSpPr>
        <p:spPr/>
        <p:txBody>
          <a:bodyPr/>
          <a:lstStyle/>
          <a:p>
            <a:r>
              <a:rPr lang="de-CH" smtClean="0">
                <a:solidFill>
                  <a:schemeClr val="tx1"/>
                </a:solidFill>
              </a:rPr>
              <a:t>Zu jeder Zeit während einer Ausführung gibt es ein </a:t>
            </a:r>
            <a:r>
              <a:rPr lang="de-CH" smtClean="0">
                <a:solidFill>
                  <a:srgbClr val="993300"/>
                </a:solidFill>
              </a:rPr>
              <a:t>aktuelles Objekt</a:t>
            </a:r>
            <a:r>
              <a:rPr lang="de-CH" smtClean="0">
                <a:solidFill>
                  <a:schemeClr val="tx1"/>
                </a:solidFill>
              </a:rPr>
              <a:t>, auf welches das aktuelle Feature aufgerufen wird.</a:t>
            </a:r>
          </a:p>
          <a:p>
            <a:endParaRPr lang="de-CH" smtClean="0">
              <a:solidFill>
                <a:schemeClr val="tx1"/>
              </a:solidFill>
            </a:endParaRPr>
          </a:p>
          <a:p>
            <a:r>
              <a:rPr lang="de-CH" smtClean="0">
                <a:solidFill>
                  <a:schemeClr val="tx1"/>
                </a:solidFill>
              </a:rPr>
              <a:t>Zu Beginn ist dies das Wurzelobjekt.</a:t>
            </a:r>
          </a:p>
          <a:p>
            <a:endParaRPr lang="de-CH" smtClean="0">
              <a:solidFill>
                <a:schemeClr val="tx1"/>
              </a:solidFill>
            </a:endParaRPr>
          </a:p>
          <a:p>
            <a:pPr>
              <a:lnSpc>
                <a:spcPct val="70000"/>
              </a:lnSpc>
            </a:pPr>
            <a:r>
              <a:rPr lang="de-CH" smtClean="0">
                <a:solidFill>
                  <a:schemeClr val="tx1"/>
                </a:solidFill>
              </a:rPr>
              <a:t>Während eines „qualifizierten“ Aufrufs</a:t>
            </a:r>
            <a:r>
              <a:rPr lang="de-CH" smtClean="0"/>
              <a:t> </a:t>
            </a:r>
            <a:r>
              <a:rPr lang="de-CH" i="1" smtClean="0"/>
              <a:t>x</a:t>
            </a:r>
            <a:r>
              <a:rPr lang="de-CH" sz="4000" smtClean="0"/>
              <a:t>.</a:t>
            </a:r>
            <a:r>
              <a:rPr lang="de-CH" i="1" smtClean="0"/>
              <a:t>f </a:t>
            </a:r>
            <a:r>
              <a:rPr lang="de-CH" smtClean="0"/>
              <a:t>(</a:t>
            </a:r>
            <a:r>
              <a:rPr lang="de-CH" i="1" smtClean="0"/>
              <a:t>a</a:t>
            </a:r>
            <a:r>
              <a:rPr lang="de-CH" smtClean="0"/>
              <a:t>)</a:t>
            </a:r>
            <a:r>
              <a:rPr lang="de-CH" smtClean="0">
                <a:solidFill>
                  <a:schemeClr val="tx1"/>
                </a:solidFill>
              </a:rPr>
              <a:t> ist das neue aktuelle Objekt dasjenige, das an </a:t>
            </a:r>
            <a:r>
              <a:rPr lang="de-CH" i="1" smtClean="0"/>
              <a:t>x</a:t>
            </a:r>
            <a:r>
              <a:rPr lang="de-CH" smtClean="0">
                <a:solidFill>
                  <a:schemeClr val="tx1"/>
                </a:solidFill>
              </a:rPr>
              <a:t> gebunden ist.</a:t>
            </a:r>
            <a:endParaRPr lang="de-CH" smtClean="0"/>
          </a:p>
          <a:p>
            <a:endParaRPr lang="de-CH" smtClean="0"/>
          </a:p>
          <a:p>
            <a:r>
              <a:rPr lang="de-CH" smtClean="0">
                <a:solidFill>
                  <a:schemeClr val="tx1"/>
                </a:solidFill>
              </a:rPr>
              <a:t>Nach einem solchen Aufruf übernimmt das vorherige aktuelle Objekt wieder seine Rolle.</a:t>
            </a:r>
          </a:p>
          <a:p>
            <a:r>
              <a:rPr lang="de-CH" smtClean="0"/>
              <a:t>		</a:t>
            </a:r>
            <a:r>
              <a:rPr lang="de-CH" smtClean="0">
                <a:solidFill>
                  <a:srgbClr val="990000"/>
                </a:solidFill>
              </a:rPr>
              <a:t>“Allgemeine Relativität”</a:t>
            </a:r>
          </a:p>
          <a:p>
            <a:endParaRPr lang="de-CH" dirty="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custDataLst>
              <p:tags r:id="rId1"/>
            </p:custDataLst>
          </p:nvPr>
        </p:nvSpPr>
        <p:spPr bwMode="auto">
          <a:xfrm>
            <a:off x="3142164" y="2036794"/>
            <a:ext cx="2210885" cy="30791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en-US" b="1" dirty="0">
              <a:solidFill>
                <a:schemeClr val="accent2"/>
              </a:solidFill>
            </a:endParaRPr>
          </a:p>
        </p:txBody>
      </p:sp>
      <p:sp>
        <p:nvSpPr>
          <p:cNvPr id="24581" name="Rectangle 5"/>
          <p:cNvSpPr>
            <a:spLocks noGrp="1" noChangeArrowheads="1"/>
          </p:cNvSpPr>
          <p:nvPr>
            <p:ph type="body" idx="1"/>
            <p:custDataLst>
              <p:tags r:id="rId2"/>
            </p:custDataLst>
          </p:nvPr>
        </p:nvSpPr>
        <p:spPr>
          <a:xfrm>
            <a:off x="322289" y="908050"/>
            <a:ext cx="8570886" cy="5473700"/>
          </a:xfrm>
        </p:spPr>
        <p:txBody>
          <a:bodyPr/>
          <a:lstStyle/>
          <a:p>
            <a:pPr eaLnBrk="1" hangingPunct="1">
              <a:lnSpc>
                <a:spcPct val="80000"/>
              </a:lnSpc>
            </a:pPr>
            <a:r>
              <a:rPr lang="de-CH" sz="2000" noProof="0" dirty="0" smtClean="0">
                <a:solidFill>
                  <a:schemeClr val="tx1"/>
                </a:solidFill>
              </a:rPr>
              <a:t>In</a:t>
            </a:r>
            <a:r>
              <a:rPr lang="de-CH" sz="2000" noProof="0" dirty="0" smtClean="0"/>
              <a:t>  </a:t>
            </a:r>
            <a:r>
              <a:rPr lang="de-CH" sz="2000" i="1" noProof="0" dirty="0" smtClean="0">
                <a:solidFill>
                  <a:srgbClr val="3333FF"/>
                </a:solidFill>
              </a:rPr>
              <a:t>STATION </a:t>
            </a:r>
            <a:r>
              <a:rPr lang="de-CH" sz="2000" noProof="0" dirty="0" smtClean="0">
                <a:solidFill>
                  <a:schemeClr val="tx1"/>
                </a:solidFill>
              </a:rPr>
              <a:t>:</a:t>
            </a:r>
          </a:p>
          <a:p>
            <a:pPr eaLnBrk="1" hangingPunct="1">
              <a:lnSpc>
                <a:spcPct val="20000"/>
              </a:lnSpc>
            </a:pPr>
            <a:endParaRPr lang="de-CH" sz="2000" noProof="0" dirty="0" smtClean="0"/>
          </a:p>
          <a:p>
            <a:pPr eaLnBrk="1" hangingPunct="1">
              <a:lnSpc>
                <a:spcPct val="90000"/>
              </a:lnSpc>
            </a:pPr>
            <a:r>
              <a:rPr lang="de-CH" sz="2000" i="1" noProof="0" dirty="0" smtClean="0">
                <a:solidFill>
                  <a:srgbClr val="3333FF"/>
                </a:solidFill>
              </a:rPr>
              <a:t>	</a:t>
            </a:r>
            <a:r>
              <a:rPr lang="de-CH" sz="2000" i="1" noProof="0" dirty="0" err="1" smtClean="0">
                <a:solidFill>
                  <a:srgbClr val="3333FF"/>
                </a:solidFill>
              </a:rPr>
              <a:t>setze_positionen</a:t>
            </a:r>
            <a:endParaRPr lang="de-CH" sz="2000" b="1" noProof="0" dirty="0" smtClean="0">
              <a:solidFill>
                <a:schemeClr val="accent2"/>
              </a:solidFill>
            </a:endParaRPr>
          </a:p>
          <a:p>
            <a:pPr eaLnBrk="1" hangingPunct="1">
              <a:lnSpc>
                <a:spcPct val="90000"/>
              </a:lnSpc>
            </a:pPr>
            <a:r>
              <a:rPr lang="de-CH" sz="2000" noProof="0" dirty="0" smtClean="0">
                <a:solidFill>
                  <a:srgbClr val="990000"/>
                </a:solidFill>
              </a:rPr>
              <a:t>		</a:t>
            </a:r>
            <a:r>
              <a:rPr lang="de-CH" sz="2000" b="1" noProof="0" dirty="0" smtClean="0">
                <a:solidFill>
                  <a:schemeClr val="accent2"/>
                </a:solidFill>
              </a:rPr>
              <a:t>do</a:t>
            </a:r>
          </a:p>
          <a:p>
            <a:pPr eaLnBrk="1" hangingPunct="1">
              <a:lnSpc>
                <a:spcPct val="90000"/>
              </a:lnSpc>
            </a:pPr>
            <a:r>
              <a:rPr lang="de-CH" sz="2000" i="1" noProof="0" dirty="0" smtClean="0">
                <a:solidFill>
                  <a:srgbClr val="3333FF"/>
                </a:solidFill>
              </a:rPr>
              <a:t>			</a:t>
            </a:r>
            <a:r>
              <a:rPr lang="de-CH" sz="2000" i="1" noProof="0" dirty="0" err="1" smtClean="0">
                <a:solidFill>
                  <a:srgbClr val="3333FF"/>
                </a:solidFill>
              </a:rPr>
              <a:t>obere_linke.setze</a:t>
            </a:r>
            <a:r>
              <a:rPr lang="de-CH" sz="2000" i="1" noProof="0" dirty="0" smtClean="0">
                <a:solidFill>
                  <a:srgbClr val="3333FF"/>
                </a:solidFill>
              </a:rPr>
              <a:t> (x </a:t>
            </a:r>
            <a:r>
              <a:rPr lang="de-CH" sz="2000" i="1" noProof="0" dirty="0" smtClean="0">
                <a:solidFill>
                  <a:srgbClr val="3333FF"/>
                </a:solidFill>
              </a:rPr>
              <a:t>– </a:t>
            </a:r>
            <a:r>
              <a:rPr lang="de-CH" sz="2000" i="1" noProof="0" dirty="0" err="1" smtClean="0">
                <a:solidFill>
                  <a:srgbClr val="3333FF"/>
                </a:solidFill>
              </a:rPr>
              <a:t>grösse</a:t>
            </a:r>
            <a:r>
              <a:rPr lang="de-CH" sz="2000" noProof="0" dirty="0" smtClean="0">
                <a:solidFill>
                  <a:srgbClr val="3333FF"/>
                </a:solidFill>
              </a:rPr>
              <a:t>/2,</a:t>
            </a:r>
            <a:r>
              <a:rPr lang="de-CH" sz="2000" i="1" noProof="0" dirty="0" smtClean="0">
                <a:solidFill>
                  <a:srgbClr val="3333FF"/>
                </a:solidFill>
              </a:rPr>
              <a:t> y + </a:t>
            </a:r>
            <a:r>
              <a:rPr lang="de-CH" sz="2000" i="1" noProof="0" dirty="0" err="1" smtClean="0">
                <a:solidFill>
                  <a:srgbClr val="3333FF"/>
                </a:solidFill>
              </a:rPr>
              <a:t>grösse</a:t>
            </a:r>
            <a:r>
              <a:rPr lang="de-CH" sz="2000" noProof="0" dirty="0" smtClean="0">
                <a:solidFill>
                  <a:srgbClr val="3333FF"/>
                </a:solidFill>
              </a:rPr>
              <a:t>/2)</a:t>
            </a:r>
          </a:p>
          <a:p>
            <a:pPr eaLnBrk="1" hangingPunct="1">
              <a:lnSpc>
                <a:spcPct val="90000"/>
              </a:lnSpc>
            </a:pPr>
            <a:r>
              <a:rPr lang="de-CH" sz="2000" i="1" noProof="0" dirty="0" smtClean="0">
                <a:solidFill>
                  <a:srgbClr val="3333FF"/>
                </a:solidFill>
              </a:rPr>
              <a:t>			...</a:t>
            </a:r>
          </a:p>
          <a:p>
            <a:pPr eaLnBrk="1" hangingPunct="1">
              <a:lnSpc>
                <a:spcPct val="90000"/>
              </a:lnSpc>
            </a:pPr>
            <a:r>
              <a:rPr lang="de-CH" sz="2000" i="1" noProof="0" dirty="0" smtClean="0">
                <a:solidFill>
                  <a:srgbClr val="3333FF"/>
                </a:solidFill>
              </a:rPr>
              <a:t>		</a:t>
            </a:r>
            <a:r>
              <a:rPr lang="de-CH" sz="2000" b="1" noProof="0" dirty="0" smtClean="0">
                <a:solidFill>
                  <a:schemeClr val="accent2"/>
                </a:solidFill>
              </a:rPr>
              <a:t>end</a:t>
            </a:r>
          </a:p>
          <a:p>
            <a:pPr eaLnBrk="1" hangingPunct="1">
              <a:lnSpc>
                <a:spcPct val="90000"/>
              </a:lnSpc>
            </a:pPr>
            <a:r>
              <a:rPr lang="de-CH" sz="2000" noProof="0" dirty="0" smtClean="0">
                <a:solidFill>
                  <a:srgbClr val="3333FF"/>
                </a:solidFill>
              </a:rPr>
              <a:t>		</a:t>
            </a:r>
          </a:p>
          <a:p>
            <a:pPr eaLnBrk="1" hangingPunct="1">
              <a:lnSpc>
                <a:spcPct val="90000"/>
              </a:lnSpc>
            </a:pPr>
            <a:r>
              <a:rPr lang="de-CH" sz="2000" noProof="0" dirty="0" smtClean="0">
                <a:solidFill>
                  <a:srgbClr val="3333FF"/>
                </a:solidFill>
              </a:rPr>
              <a:t>	</a:t>
            </a:r>
            <a:r>
              <a:rPr lang="de-CH" sz="2000" i="1" noProof="0" dirty="0" err="1" smtClean="0">
                <a:solidFill>
                  <a:srgbClr val="3333FF"/>
                </a:solidFill>
              </a:rPr>
              <a:t>obere_linke</a:t>
            </a:r>
            <a:r>
              <a:rPr lang="de-CH" sz="1200" i="1" noProof="0" dirty="0" smtClean="0">
                <a:solidFill>
                  <a:srgbClr val="3333FF"/>
                </a:solidFill>
              </a:rPr>
              <a:t> </a:t>
            </a:r>
            <a:r>
              <a:rPr lang="de-CH" sz="2000" noProof="0" dirty="0" smtClean="0">
                <a:solidFill>
                  <a:srgbClr val="3333FF"/>
                </a:solidFill>
              </a:rPr>
              <a:t>: </a:t>
            </a:r>
            <a:r>
              <a:rPr lang="de-CH" sz="2000" i="1" noProof="0" dirty="0" smtClean="0">
                <a:solidFill>
                  <a:srgbClr val="3333FF"/>
                </a:solidFill>
              </a:rPr>
              <a:t>POSITION</a:t>
            </a:r>
            <a:endParaRPr lang="de-CH" sz="2000" b="1" noProof="0" dirty="0" smtClean="0">
              <a:solidFill>
                <a:schemeClr val="accent2"/>
              </a:solidFill>
            </a:endParaRPr>
          </a:p>
        </p:txBody>
      </p:sp>
      <p:sp>
        <p:nvSpPr>
          <p:cNvPr id="24580" name="Rectangle 4"/>
          <p:cNvSpPr>
            <a:spLocks noGrp="1" noChangeArrowheads="1"/>
          </p:cNvSpPr>
          <p:nvPr>
            <p:ph type="title"/>
            <p:custDataLst>
              <p:tags r:id="rId3"/>
            </p:custDataLst>
          </p:nvPr>
        </p:nvSpPr>
        <p:spPr/>
        <p:txBody>
          <a:bodyPr/>
          <a:lstStyle/>
          <a:p>
            <a:pPr eaLnBrk="1" hangingPunct="1"/>
            <a:r>
              <a:rPr lang="de-CH" noProof="0" dirty="0" err="1" smtClean="0"/>
              <a:t>Featureaufrufe</a:t>
            </a:r>
            <a:endParaRPr lang="de-CH" noProof="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custDataLst>
              <p:tags r:id="rId1"/>
            </p:custDataLst>
          </p:nvPr>
        </p:nvSpPr>
        <p:spPr/>
        <p:txBody>
          <a:bodyPr/>
          <a:lstStyle/>
          <a:p>
            <a:pPr eaLnBrk="1" hangingPunct="1"/>
            <a:r>
              <a:rPr lang="de-CH" noProof="0" dirty="0" smtClean="0"/>
              <a:t>Die Kundenbeziehung (</a:t>
            </a:r>
            <a:r>
              <a:rPr lang="de-CH" i="1" noProof="0" dirty="0" err="1" smtClean="0"/>
              <a:t>client</a:t>
            </a:r>
            <a:r>
              <a:rPr lang="de-CH" i="1" noProof="0" dirty="0" smtClean="0"/>
              <a:t> </a:t>
            </a:r>
            <a:r>
              <a:rPr lang="de-CH" i="1" noProof="0" dirty="0" err="1" smtClean="0"/>
              <a:t>relation</a:t>
            </a:r>
            <a:r>
              <a:rPr lang="de-CH" noProof="0" dirty="0" smtClean="0"/>
              <a:t>)</a:t>
            </a:r>
          </a:p>
        </p:txBody>
      </p:sp>
      <p:sp>
        <p:nvSpPr>
          <p:cNvPr id="25604" name="Rectangle 3"/>
          <p:cNvSpPr>
            <a:spLocks noGrp="1" noChangeArrowheads="1"/>
          </p:cNvSpPr>
          <p:nvPr>
            <p:ph type="body" idx="1"/>
            <p:custDataLst>
              <p:tags r:id="rId2"/>
            </p:custDataLst>
          </p:nvPr>
        </p:nvSpPr>
        <p:spPr/>
        <p:txBody>
          <a:bodyPr/>
          <a:lstStyle/>
          <a:p>
            <a:pPr eaLnBrk="1" hangingPunct="1"/>
            <a:r>
              <a:rPr lang="de-CH" noProof="0" dirty="0" smtClean="0">
                <a:solidFill>
                  <a:schemeClr val="tx1"/>
                </a:solidFill>
              </a:rPr>
              <a:t>Da die Klasse</a:t>
            </a:r>
            <a:r>
              <a:rPr lang="de-CH" noProof="0" dirty="0" smtClean="0"/>
              <a:t> </a:t>
            </a:r>
            <a:r>
              <a:rPr lang="de-CH" i="1" noProof="0" dirty="0" smtClean="0">
                <a:solidFill>
                  <a:srgbClr val="3333FF"/>
                </a:solidFill>
              </a:rPr>
              <a:t>STATION</a:t>
            </a:r>
            <a:r>
              <a:rPr lang="de-CH" noProof="0" dirty="0" smtClean="0">
                <a:solidFill>
                  <a:schemeClr val="tx1"/>
                </a:solidFill>
              </a:rPr>
              <a:t>  </a:t>
            </a:r>
            <a:r>
              <a:rPr lang="de-CH" dirty="0" smtClean="0">
                <a:solidFill>
                  <a:schemeClr val="tx1"/>
                </a:solidFill>
              </a:rPr>
              <a:t>ein Feature </a:t>
            </a:r>
            <a:endParaRPr lang="de-CH" noProof="0" dirty="0" smtClean="0">
              <a:solidFill>
                <a:schemeClr val="tx1"/>
              </a:solidFill>
            </a:endParaRPr>
          </a:p>
          <a:p>
            <a:pPr eaLnBrk="1" hangingPunct="1"/>
            <a:endParaRPr lang="de-CH" noProof="0" dirty="0" smtClean="0"/>
          </a:p>
          <a:p>
            <a:pPr eaLnBrk="1" hangingPunct="1"/>
            <a:r>
              <a:rPr lang="de-CH" i="1" noProof="0" dirty="0" smtClean="0">
                <a:solidFill>
                  <a:srgbClr val="3333FF"/>
                </a:solidFill>
              </a:rPr>
              <a:t>	</a:t>
            </a:r>
            <a:r>
              <a:rPr lang="de-CH" i="1" noProof="0" dirty="0" err="1" smtClean="0">
                <a:solidFill>
                  <a:srgbClr val="3333FF"/>
                </a:solidFill>
              </a:rPr>
              <a:t>obere_linke</a:t>
            </a:r>
            <a:r>
              <a:rPr lang="de-CH" sz="1800" i="1" noProof="0" dirty="0" smtClean="0">
                <a:solidFill>
                  <a:srgbClr val="3333FF"/>
                </a:solidFill>
              </a:rPr>
              <a:t> </a:t>
            </a:r>
            <a:r>
              <a:rPr lang="de-CH" noProof="0" dirty="0" smtClean="0">
                <a:solidFill>
                  <a:srgbClr val="3333FF"/>
                </a:solidFill>
              </a:rPr>
              <a:t>: </a:t>
            </a:r>
            <a:r>
              <a:rPr lang="de-CH" i="1" noProof="0" dirty="0" smtClean="0">
                <a:solidFill>
                  <a:srgbClr val="3333FF"/>
                </a:solidFill>
              </a:rPr>
              <a:t>POSITION</a:t>
            </a:r>
          </a:p>
          <a:p>
            <a:pPr lvl="1" eaLnBrk="1" hangingPunct="1">
              <a:lnSpc>
                <a:spcPct val="40000"/>
              </a:lnSpc>
              <a:buFont typeface="Wingdings" pitchFamily="2" charset="2"/>
              <a:buNone/>
            </a:pPr>
            <a:endParaRPr lang="de-CH" noProof="0" dirty="0" smtClean="0"/>
          </a:p>
          <a:p>
            <a:pPr lvl="1" eaLnBrk="1" hangingPunct="1">
              <a:lnSpc>
                <a:spcPct val="40000"/>
              </a:lnSpc>
              <a:buFont typeface="Wingdings" pitchFamily="2" charset="2"/>
              <a:buNone/>
            </a:pPr>
            <a:endParaRPr lang="de-CH" noProof="0" dirty="0" smtClean="0">
              <a:solidFill>
                <a:schemeClr val="tx1"/>
              </a:solidFill>
            </a:endParaRPr>
          </a:p>
          <a:p>
            <a:pPr marL="0" lvl="1" eaLnBrk="1" hangingPunct="1">
              <a:lnSpc>
                <a:spcPct val="40000"/>
              </a:lnSpc>
              <a:buFont typeface="Wingdings" pitchFamily="2" charset="2"/>
              <a:buNone/>
            </a:pPr>
            <a:r>
              <a:rPr lang="de-CH" dirty="0" smtClean="0">
                <a:solidFill>
                  <a:schemeClr val="tx1"/>
                </a:solidFill>
              </a:rPr>
              <a:t>h</a:t>
            </a:r>
            <a:r>
              <a:rPr lang="de-CH" noProof="0" dirty="0" err="1" smtClean="0">
                <a:solidFill>
                  <a:schemeClr val="tx1"/>
                </a:solidFill>
              </a:rPr>
              <a:t>at</a:t>
            </a:r>
            <a:r>
              <a:rPr lang="de-CH" dirty="0" smtClean="0">
                <a:solidFill>
                  <a:schemeClr val="tx1"/>
                </a:solidFill>
              </a:rPr>
              <a:t> </a:t>
            </a:r>
            <a:r>
              <a:rPr lang="de-CH" noProof="0" dirty="0" smtClean="0">
                <a:solidFill>
                  <a:schemeClr val="tx1"/>
                </a:solidFill>
              </a:rPr>
              <a:t>(</a:t>
            </a:r>
            <a:r>
              <a:rPr lang="de-CH" dirty="0" smtClean="0">
                <a:solidFill>
                  <a:schemeClr val="tx1"/>
                </a:solidFill>
              </a:rPr>
              <a:t>u</a:t>
            </a:r>
            <a:r>
              <a:rPr lang="de-CH" noProof="0" dirty="0" err="1" smtClean="0">
                <a:solidFill>
                  <a:schemeClr val="tx1"/>
                </a:solidFill>
              </a:rPr>
              <a:t>nd</a:t>
            </a:r>
            <a:r>
              <a:rPr lang="de-CH" noProof="0" dirty="0" smtClean="0">
                <a:solidFill>
                  <a:schemeClr val="tx1"/>
                </a:solidFill>
              </a:rPr>
              <a:t> </a:t>
            </a:r>
            <a:r>
              <a:rPr lang="de-CH" dirty="0" smtClean="0">
                <a:solidFill>
                  <a:schemeClr val="tx1"/>
                </a:solidFill>
              </a:rPr>
              <a:t>A</a:t>
            </a:r>
            <a:r>
              <a:rPr lang="de-CH" noProof="0" dirty="0" err="1" smtClean="0">
                <a:solidFill>
                  <a:schemeClr val="tx1"/>
                </a:solidFill>
              </a:rPr>
              <a:t>ufrufe</a:t>
            </a:r>
            <a:r>
              <a:rPr lang="de-CH" noProof="0" dirty="0" smtClean="0">
                <a:solidFill>
                  <a:schemeClr val="tx1"/>
                </a:solidFill>
              </a:rPr>
              <a:t> der Form</a:t>
            </a:r>
            <a:r>
              <a:rPr lang="de-CH" noProof="0" dirty="0" smtClean="0"/>
              <a:t> </a:t>
            </a:r>
            <a:r>
              <a:rPr lang="de-CH" i="1" noProof="0" dirty="0" err="1" smtClean="0">
                <a:solidFill>
                  <a:srgbClr val="3333FF"/>
                </a:solidFill>
              </a:rPr>
              <a:t>obere_linke.setze</a:t>
            </a:r>
            <a:r>
              <a:rPr lang="de-CH" i="1" noProof="0" dirty="0" smtClean="0">
                <a:solidFill>
                  <a:srgbClr val="3333FF"/>
                </a:solidFill>
              </a:rPr>
              <a:t> (</a:t>
            </a:r>
            <a:r>
              <a:rPr lang="de-CH" noProof="0" dirty="0" smtClean="0">
                <a:solidFill>
                  <a:srgbClr val="3333FF"/>
                </a:solidFill>
              </a:rPr>
              <a:t>...)</a:t>
            </a:r>
            <a:r>
              <a:rPr lang="de-CH" noProof="0" dirty="0" smtClean="0"/>
              <a:t> </a:t>
            </a:r>
            <a:r>
              <a:rPr lang="de-CH" noProof="0" dirty="0" smtClean="0">
                <a:solidFill>
                  <a:schemeClr val="tx1"/>
                </a:solidFill>
              </a:rPr>
              <a:t>), ist</a:t>
            </a:r>
          </a:p>
          <a:p>
            <a:pPr lvl="1" eaLnBrk="1" hangingPunct="1">
              <a:buFont typeface="Wingdings" pitchFamily="2" charset="2"/>
              <a:buNone/>
            </a:pPr>
            <a:endParaRPr lang="de-CH" noProof="0" dirty="0" smtClean="0"/>
          </a:p>
          <a:p>
            <a:pPr eaLnBrk="1" hangingPunct="1"/>
            <a:r>
              <a:rPr lang="de-CH" i="1" noProof="0" dirty="0" smtClean="0">
                <a:solidFill>
                  <a:srgbClr val="3333FF"/>
                </a:solidFill>
              </a:rPr>
              <a:t>STATION</a:t>
            </a:r>
            <a:r>
              <a:rPr lang="de-CH" noProof="0" dirty="0" smtClean="0"/>
              <a:t> </a:t>
            </a:r>
            <a:r>
              <a:rPr lang="de-CH" dirty="0" smtClean="0">
                <a:solidFill>
                  <a:schemeClr val="tx1"/>
                </a:solidFill>
              </a:rPr>
              <a:t> ein Kunde der Klasse</a:t>
            </a:r>
            <a:r>
              <a:rPr lang="de-CH" noProof="0" dirty="0" smtClean="0"/>
              <a:t> </a:t>
            </a:r>
            <a:r>
              <a:rPr lang="de-CH" i="1" noProof="0" dirty="0" smtClean="0">
                <a:solidFill>
                  <a:srgbClr val="3333FF"/>
                </a:solidFill>
              </a:rPr>
              <a:t>POSITION</a:t>
            </a:r>
            <a:endParaRPr lang="de-CH" noProof="0" dirty="0" smtClean="0"/>
          </a:p>
          <a:p>
            <a:pPr eaLnBrk="1" hangingPunct="1"/>
            <a:endParaRPr lang="de-CH" noProof="0" dirty="0" smtClean="0"/>
          </a:p>
          <a:p>
            <a:pPr lvl="1" eaLnBrk="1" hangingPunct="1"/>
            <a:endParaRPr lang="de-CH" noProof="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custDataLst>
              <p:tags r:id="rId1"/>
            </p:custDataLst>
          </p:nvPr>
        </p:nvSpPr>
        <p:spPr/>
        <p:txBody>
          <a:bodyPr/>
          <a:lstStyle/>
          <a:p>
            <a:pPr eaLnBrk="1" hangingPunct="1"/>
            <a:r>
              <a:rPr lang="de-CH" sz="2800" noProof="0" dirty="0" smtClean="0"/>
              <a:t>Kunden </a:t>
            </a:r>
            <a:r>
              <a:rPr lang="de-CH" sz="2800" noProof="0" dirty="0" smtClean="0"/>
              <a:t>und Vererbung - graphisch</a:t>
            </a:r>
          </a:p>
        </p:txBody>
      </p:sp>
      <p:pic>
        <p:nvPicPr>
          <p:cNvPr id="26628" name="Picture 4"/>
          <p:cNvPicPr>
            <a:picLocks noGrp="1" noChangeAspect="1" noChangeArrowheads="1"/>
          </p:cNvPicPr>
          <p:nvPr>
            <p:ph sz="half" idx="1"/>
            <p:custDataLst>
              <p:tags r:id="rId2"/>
            </p:custDataLst>
          </p:nvPr>
        </p:nvPicPr>
        <p:blipFill>
          <a:blip r:embed="rId12" cstate="print"/>
          <a:srcRect/>
          <a:stretch>
            <a:fillRect/>
          </a:stretch>
        </p:blipFill>
        <p:spPr>
          <a:xfrm>
            <a:off x="34925" y="1052513"/>
            <a:ext cx="8064500" cy="3251200"/>
          </a:xfrm>
          <a:noFill/>
        </p:spPr>
      </p:pic>
      <p:pic>
        <p:nvPicPr>
          <p:cNvPr id="26629" name="Picture 6"/>
          <p:cNvPicPr>
            <a:picLocks noGrp="1" noChangeAspect="1" noChangeArrowheads="1"/>
          </p:cNvPicPr>
          <p:nvPr>
            <p:ph sz="quarter" idx="2"/>
            <p:custDataLst>
              <p:tags r:id="rId3"/>
            </p:custDataLst>
          </p:nvPr>
        </p:nvPicPr>
        <p:blipFill>
          <a:blip r:embed="rId13" cstate="print"/>
          <a:srcRect/>
          <a:stretch>
            <a:fillRect/>
          </a:stretch>
        </p:blipFill>
        <p:spPr>
          <a:xfrm>
            <a:off x="2117725" y="5172075"/>
            <a:ext cx="1744663" cy="209550"/>
          </a:xfrm>
          <a:noFill/>
        </p:spPr>
      </p:pic>
      <p:pic>
        <p:nvPicPr>
          <p:cNvPr id="26630" name="Picture 10"/>
          <p:cNvPicPr>
            <a:picLocks noGrp="1" noChangeAspect="1" noChangeArrowheads="1"/>
          </p:cNvPicPr>
          <p:nvPr>
            <p:ph sz="quarter" idx="3"/>
            <p:custDataLst>
              <p:tags r:id="rId4"/>
            </p:custDataLst>
          </p:nvPr>
        </p:nvPicPr>
        <p:blipFill>
          <a:blip r:embed="rId14" cstate="print"/>
          <a:srcRect/>
          <a:stretch>
            <a:fillRect/>
          </a:stretch>
        </p:blipFill>
        <p:spPr>
          <a:xfrm>
            <a:off x="4729163" y="4913313"/>
            <a:ext cx="219075" cy="677862"/>
          </a:xfrm>
          <a:noFill/>
        </p:spPr>
      </p:pic>
      <p:sp>
        <p:nvSpPr>
          <p:cNvPr id="26631" name="Text Box 12"/>
          <p:cNvSpPr txBox="1">
            <a:spLocks noChangeArrowheads="1"/>
          </p:cNvSpPr>
          <p:nvPr>
            <p:custDataLst>
              <p:tags r:id="rId5"/>
            </p:custDataLst>
          </p:nvPr>
        </p:nvSpPr>
        <p:spPr bwMode="auto">
          <a:xfrm>
            <a:off x="5148263" y="5051425"/>
            <a:ext cx="1728787" cy="400110"/>
          </a:xfrm>
          <a:prstGeom prst="rect">
            <a:avLst/>
          </a:prstGeom>
          <a:noFill/>
          <a:ln w="9525">
            <a:noFill/>
            <a:miter lim="800000"/>
            <a:headEnd/>
            <a:tailEnd/>
          </a:ln>
        </p:spPr>
        <p:txBody>
          <a:bodyPr>
            <a:spAutoFit/>
          </a:bodyPr>
          <a:lstStyle/>
          <a:p>
            <a:pPr>
              <a:spcBef>
                <a:spcPct val="50000"/>
              </a:spcBef>
            </a:pPr>
            <a:r>
              <a:rPr lang="en-US" sz="2000" dirty="0" err="1" smtClean="0"/>
              <a:t>Vererbung</a:t>
            </a:r>
            <a:endParaRPr lang="en-US" sz="2000" dirty="0"/>
          </a:p>
        </p:txBody>
      </p:sp>
      <p:sp>
        <p:nvSpPr>
          <p:cNvPr id="26632" name="Text Box 13"/>
          <p:cNvSpPr txBox="1">
            <a:spLocks noChangeArrowheads="1"/>
          </p:cNvSpPr>
          <p:nvPr>
            <p:custDataLst>
              <p:tags r:id="rId6"/>
            </p:custDataLst>
          </p:nvPr>
        </p:nvSpPr>
        <p:spPr bwMode="auto">
          <a:xfrm>
            <a:off x="2443163" y="4818063"/>
            <a:ext cx="1728787" cy="400110"/>
          </a:xfrm>
          <a:prstGeom prst="rect">
            <a:avLst/>
          </a:prstGeom>
          <a:noFill/>
          <a:ln w="9525">
            <a:noFill/>
            <a:miter lim="800000"/>
            <a:headEnd/>
            <a:tailEnd/>
          </a:ln>
        </p:spPr>
        <p:txBody>
          <a:bodyPr>
            <a:spAutoFit/>
          </a:bodyPr>
          <a:lstStyle/>
          <a:p>
            <a:pPr>
              <a:spcBef>
                <a:spcPct val="50000"/>
              </a:spcBef>
            </a:pPr>
            <a:r>
              <a:rPr lang="en-US" sz="2000" dirty="0" err="1" smtClean="0"/>
              <a:t>Kunde</a:t>
            </a:r>
            <a:endParaRPr lang="en-US" sz="2000" dirty="0"/>
          </a:p>
        </p:txBody>
      </p:sp>
      <p:sp>
        <p:nvSpPr>
          <p:cNvPr id="26633" name="Rectangle 14"/>
          <p:cNvSpPr>
            <a:spLocks noChangeArrowheads="1"/>
          </p:cNvSpPr>
          <p:nvPr>
            <p:custDataLst>
              <p:tags r:id="rId7"/>
            </p:custDataLst>
          </p:nvPr>
        </p:nvSpPr>
        <p:spPr bwMode="auto">
          <a:xfrm>
            <a:off x="2816225" y="5143500"/>
            <a:ext cx="576263" cy="73025"/>
          </a:xfrm>
          <a:prstGeom prst="rect">
            <a:avLst/>
          </a:prstGeom>
          <a:solidFill>
            <a:schemeClr val="bg1"/>
          </a:solidFill>
          <a:ln w="9525">
            <a:noFill/>
            <a:miter lim="800000"/>
            <a:headEnd/>
            <a:tailEnd/>
          </a:ln>
        </p:spPr>
        <p:txBody>
          <a:bodyPr wrap="none" anchor="ctr"/>
          <a:lstStyle/>
          <a:p>
            <a:endParaRPr lang="de-CH"/>
          </a:p>
        </p:txBody>
      </p:sp>
      <p:sp>
        <p:nvSpPr>
          <p:cNvPr id="26634" name="Rectangle 15"/>
          <p:cNvSpPr>
            <a:spLocks noChangeArrowheads="1"/>
          </p:cNvSpPr>
          <p:nvPr>
            <p:custDataLst>
              <p:tags r:id="rId8"/>
            </p:custDataLst>
          </p:nvPr>
        </p:nvSpPr>
        <p:spPr bwMode="auto">
          <a:xfrm>
            <a:off x="4716463" y="4879975"/>
            <a:ext cx="576262" cy="73025"/>
          </a:xfrm>
          <a:prstGeom prst="rect">
            <a:avLst/>
          </a:prstGeom>
          <a:solidFill>
            <a:schemeClr val="bg1"/>
          </a:solidFill>
          <a:ln w="9525">
            <a:noFill/>
            <a:miter lim="800000"/>
            <a:headEnd/>
            <a:tailEnd/>
          </a:ln>
        </p:spPr>
        <p:txBody>
          <a:bodyPr wrap="none" anchor="ctr"/>
          <a:lstStyle/>
          <a:p>
            <a:endParaRPr lang="de-CH"/>
          </a:p>
        </p:txBody>
      </p:sp>
      <p:sp>
        <p:nvSpPr>
          <p:cNvPr id="26635" name="Rectangle 16"/>
          <p:cNvSpPr>
            <a:spLocks noChangeArrowheads="1"/>
          </p:cNvSpPr>
          <p:nvPr>
            <p:custDataLst>
              <p:tags r:id="rId9"/>
            </p:custDataLst>
          </p:nvPr>
        </p:nvSpPr>
        <p:spPr bwMode="auto">
          <a:xfrm>
            <a:off x="4759325" y="5562600"/>
            <a:ext cx="576263" cy="73025"/>
          </a:xfrm>
          <a:prstGeom prst="rect">
            <a:avLst/>
          </a:prstGeom>
          <a:solidFill>
            <a:schemeClr val="bg1"/>
          </a:solidFill>
          <a:ln w="9525">
            <a:noFill/>
            <a:miter lim="800000"/>
            <a:headEnd/>
            <a:tailEnd/>
          </a:ln>
        </p:spPr>
        <p:txBody>
          <a:bodyPr wrap="none" anchor="ctr"/>
          <a:lstStyle/>
          <a:p>
            <a:endParaRPr lang="de-CH"/>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custDataLst>
              <p:tags r:id="rId1"/>
            </p:custDataLst>
          </p:nvPr>
        </p:nvSpPr>
        <p:spPr/>
        <p:txBody>
          <a:bodyPr/>
          <a:lstStyle/>
          <a:p>
            <a:pPr eaLnBrk="1" hangingPunct="1"/>
            <a:r>
              <a:rPr lang="de-CH" noProof="0" dirty="0" smtClean="0"/>
              <a:t>Entitäten</a:t>
            </a:r>
          </a:p>
        </p:txBody>
      </p:sp>
      <p:sp>
        <p:nvSpPr>
          <p:cNvPr id="27652" name="Rectangle 3"/>
          <p:cNvSpPr>
            <a:spLocks noGrp="1" noChangeArrowheads="1"/>
          </p:cNvSpPr>
          <p:nvPr>
            <p:ph type="body" idx="1"/>
            <p:custDataLst>
              <p:tags r:id="rId2"/>
            </p:custDataLst>
          </p:nvPr>
        </p:nvSpPr>
        <p:spPr/>
        <p:txBody>
          <a:bodyPr/>
          <a:lstStyle/>
          <a:p>
            <a:pPr eaLnBrk="1" hangingPunct="1"/>
            <a:r>
              <a:rPr lang="de-CH" noProof="0" dirty="0" smtClean="0"/>
              <a:t>Eine Entität </a:t>
            </a:r>
            <a:r>
              <a:rPr lang="de-CH" dirty="0" smtClean="0"/>
              <a:t>ist ein Name im Programm, das mögliche Laufzeitwerte bezeichnet.</a:t>
            </a:r>
            <a:endParaRPr lang="de-CH" noProof="0" dirty="0" smtClean="0"/>
          </a:p>
          <a:p>
            <a:pPr eaLnBrk="1" hangingPunct="1"/>
            <a:endParaRPr lang="de-CH" noProof="0" dirty="0" smtClean="0">
              <a:solidFill>
                <a:schemeClr val="tx1"/>
              </a:solidFill>
            </a:endParaRPr>
          </a:p>
          <a:p>
            <a:pPr eaLnBrk="1" hangingPunct="1"/>
            <a:r>
              <a:rPr lang="de-CH" noProof="0" dirty="0" smtClean="0"/>
              <a:t>Manche Entitäten sind </a:t>
            </a:r>
            <a:r>
              <a:rPr lang="de-CH" b="1" dirty="0" smtClean="0">
                <a:solidFill>
                  <a:srgbClr val="990000"/>
                </a:solidFill>
              </a:rPr>
              <a:t>k</a:t>
            </a:r>
            <a:r>
              <a:rPr lang="de-CH" b="1" noProof="0" dirty="0" err="1" smtClean="0">
                <a:solidFill>
                  <a:srgbClr val="990000"/>
                </a:solidFill>
              </a:rPr>
              <a:t>onstant</a:t>
            </a:r>
            <a:endParaRPr lang="de-CH" b="1" noProof="0" dirty="0" smtClean="0">
              <a:solidFill>
                <a:srgbClr val="990000"/>
              </a:solidFill>
            </a:endParaRPr>
          </a:p>
          <a:p>
            <a:pPr eaLnBrk="1" hangingPunct="1"/>
            <a:endParaRPr lang="de-CH" noProof="0" dirty="0" smtClean="0">
              <a:solidFill>
                <a:schemeClr val="tx1"/>
              </a:solidFill>
            </a:endParaRPr>
          </a:p>
          <a:p>
            <a:pPr eaLnBrk="1" hangingPunct="1"/>
            <a:r>
              <a:rPr lang="de-CH" noProof="0" dirty="0" smtClean="0"/>
              <a:t>Andere sind </a:t>
            </a:r>
            <a:r>
              <a:rPr lang="de-CH" b="1" noProof="0" dirty="0" smtClean="0">
                <a:solidFill>
                  <a:srgbClr val="990000"/>
                </a:solidFill>
              </a:rPr>
              <a:t>variabel</a:t>
            </a:r>
            <a:r>
              <a:rPr lang="de-CH" noProof="0" dirty="0" smtClean="0"/>
              <a:t>:</a:t>
            </a:r>
          </a:p>
          <a:p>
            <a:pPr lvl="1" eaLnBrk="1" hangingPunct="1"/>
            <a:r>
              <a:rPr lang="de-CH" noProof="0" dirty="0" smtClean="0"/>
              <a:t>Attribute</a:t>
            </a:r>
          </a:p>
          <a:p>
            <a:pPr lvl="1" eaLnBrk="1" hangingPunct="1"/>
            <a:r>
              <a:rPr lang="de-CH" noProof="0" dirty="0" smtClean="0"/>
              <a:t>Lokale </a:t>
            </a:r>
            <a:r>
              <a:rPr lang="de-CH" dirty="0" smtClean="0"/>
              <a:t>V</a:t>
            </a:r>
            <a:r>
              <a:rPr lang="de-CH" noProof="0" dirty="0" err="1" smtClean="0"/>
              <a:t>ariablen</a:t>
            </a:r>
            <a:endParaRPr lang="de-CH" noProof="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Oval 4"/>
          <p:cNvSpPr>
            <a:spLocks noChangeArrowheads="1"/>
          </p:cNvSpPr>
          <p:nvPr>
            <p:custDataLst>
              <p:tags r:id="rId1"/>
            </p:custDataLst>
          </p:nvPr>
        </p:nvSpPr>
        <p:spPr bwMode="auto">
          <a:xfrm>
            <a:off x="3342807" y="841247"/>
            <a:ext cx="2503358" cy="526205"/>
          </a:xfrm>
          <a:prstGeom prst="roundRect">
            <a:avLst/>
          </a:prstGeom>
          <a:solidFill>
            <a:srgbClr val="99FF99"/>
          </a:solidFill>
          <a:ln w="9525">
            <a:solidFill>
              <a:schemeClr val="tx1"/>
            </a:solidFill>
            <a:round/>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bevelB w="762000"/>
          </a:sp3d>
        </p:spPr>
        <p:txBody>
          <a:bodyPr wrap="none" anchor="ctr"/>
          <a:lstStyle/>
          <a:p>
            <a:endParaRPr lang="de-CH"/>
          </a:p>
        </p:txBody>
      </p:sp>
      <p:sp>
        <p:nvSpPr>
          <p:cNvPr id="28677" name="Rectangle 3"/>
          <p:cNvSpPr>
            <a:spLocks noGrp="1" noChangeArrowheads="1"/>
          </p:cNvSpPr>
          <p:nvPr>
            <p:ph type="body" idx="1"/>
            <p:custDataLst>
              <p:tags r:id="rId2"/>
            </p:custDataLst>
          </p:nvPr>
        </p:nvSpPr>
        <p:spPr>
          <a:xfrm>
            <a:off x="127416" y="749508"/>
            <a:ext cx="8926643" cy="5773530"/>
          </a:xfrm>
        </p:spPr>
        <p:txBody>
          <a:bodyPr/>
          <a:lstStyle/>
          <a:p>
            <a:pPr algn="ctr" eaLnBrk="1" hangingPunct="1">
              <a:lnSpc>
                <a:spcPct val="10000"/>
              </a:lnSpc>
              <a:spcBef>
                <a:spcPts val="900"/>
              </a:spcBef>
            </a:pPr>
            <a:r>
              <a:rPr lang="de-CH" sz="2800" i="1" dirty="0" smtClean="0"/>
              <a:t/>
            </a:r>
            <a:br>
              <a:rPr lang="de-CH" sz="2800" i="1" dirty="0" smtClean="0"/>
            </a:br>
            <a:r>
              <a:rPr lang="de-CH" sz="2800" i="1" dirty="0" smtClean="0"/>
              <a:t/>
            </a:r>
            <a:br>
              <a:rPr lang="de-CH" sz="2800" i="1" dirty="0" smtClean="0"/>
            </a:br>
            <a:endParaRPr lang="de-CH" sz="2800" i="1" dirty="0" smtClean="0"/>
          </a:p>
          <a:p>
            <a:pPr algn="ctr" eaLnBrk="1" hangingPunct="1">
              <a:lnSpc>
                <a:spcPct val="90000"/>
              </a:lnSpc>
              <a:spcBef>
                <a:spcPts val="0"/>
              </a:spcBef>
            </a:pPr>
            <a:r>
              <a:rPr lang="de-CH" sz="2800" i="1" dirty="0" smtClean="0"/>
              <a:t>ziel</a:t>
            </a:r>
            <a:r>
              <a:rPr lang="de-CH" sz="2800" i="1" noProof="0" dirty="0" smtClean="0">
                <a:solidFill>
                  <a:srgbClr val="3333FF"/>
                </a:solidFill>
              </a:rPr>
              <a:t>  </a:t>
            </a:r>
            <a:r>
              <a:rPr lang="de-CH" sz="2800" noProof="0" dirty="0" smtClean="0">
                <a:solidFill>
                  <a:srgbClr val="3333FF"/>
                </a:solidFill>
              </a:rPr>
              <a:t>:=</a:t>
            </a:r>
            <a:r>
              <a:rPr lang="de-CH" sz="2800" i="1" noProof="0" dirty="0" smtClean="0">
                <a:solidFill>
                  <a:srgbClr val="3333FF"/>
                </a:solidFill>
              </a:rPr>
              <a:t> quelle</a:t>
            </a:r>
            <a:endParaRPr lang="de-CH" sz="2800" noProof="0" dirty="0" smtClean="0">
              <a:solidFill>
                <a:srgbClr val="3333FF"/>
              </a:solidFill>
            </a:endParaRPr>
          </a:p>
          <a:p>
            <a:pPr eaLnBrk="1" hangingPunct="1">
              <a:lnSpc>
                <a:spcPct val="90000"/>
              </a:lnSpc>
            </a:pPr>
            <a:endParaRPr lang="de-CH" i="1" noProof="0" dirty="0" smtClean="0">
              <a:solidFill>
                <a:srgbClr val="3333FF"/>
              </a:solidFill>
            </a:endParaRPr>
          </a:p>
          <a:p>
            <a:pPr eaLnBrk="1" hangingPunct="1">
              <a:lnSpc>
                <a:spcPct val="90000"/>
              </a:lnSpc>
            </a:pPr>
            <a:r>
              <a:rPr lang="de-CH" i="1" noProof="0" dirty="0" smtClean="0">
                <a:solidFill>
                  <a:srgbClr val="3333FF"/>
                </a:solidFill>
              </a:rPr>
              <a:t>quelle</a:t>
            </a:r>
            <a:r>
              <a:rPr lang="de-CH" noProof="0" dirty="0" smtClean="0"/>
              <a:t> </a:t>
            </a:r>
            <a:r>
              <a:rPr lang="de-CH" noProof="0" dirty="0" smtClean="0">
                <a:solidFill>
                  <a:schemeClr val="tx1"/>
                </a:solidFill>
              </a:rPr>
              <a:t>ist ein </a:t>
            </a:r>
            <a:r>
              <a:rPr lang="de-CH" b="1" noProof="0" dirty="0" smtClean="0">
                <a:solidFill>
                  <a:srgbClr val="990000"/>
                </a:solidFill>
              </a:rPr>
              <a:t>Ausdruck</a:t>
            </a:r>
            <a:r>
              <a:rPr lang="de-CH" dirty="0" smtClean="0">
                <a:solidFill>
                  <a:schemeClr val="tx1"/>
                </a:solidFill>
              </a:rPr>
              <a:t>:</a:t>
            </a:r>
            <a:r>
              <a:rPr lang="de-CH" noProof="0" dirty="0" smtClean="0"/>
              <a:t> </a:t>
            </a:r>
          </a:p>
          <a:p>
            <a:pPr marL="449263" lvl="1" indent="-269875" eaLnBrk="1" hangingPunct="1">
              <a:lnSpc>
                <a:spcPct val="90000"/>
              </a:lnSpc>
            </a:pPr>
            <a:r>
              <a:rPr lang="de-CH" dirty="0" smtClean="0">
                <a:solidFill>
                  <a:schemeClr val="tx1"/>
                </a:solidFill>
              </a:rPr>
              <a:t>Das Ergebnis einer Abfrage </a:t>
            </a:r>
            <a:r>
              <a:rPr lang="de-CH" noProof="0" dirty="0" smtClean="0">
                <a:solidFill>
                  <a:schemeClr val="tx1"/>
                </a:solidFill>
              </a:rPr>
              <a:t>:</a:t>
            </a:r>
          </a:p>
          <a:p>
            <a:pPr lvl="3" eaLnBrk="1" hangingPunct="1">
              <a:lnSpc>
                <a:spcPct val="90000"/>
              </a:lnSpc>
            </a:pPr>
            <a:r>
              <a:rPr lang="de-CH" i="1" noProof="0" dirty="0" err="1" smtClean="0">
                <a:solidFill>
                  <a:srgbClr val="3333FF"/>
                </a:solidFill>
              </a:rPr>
              <a:t>position</a:t>
            </a:r>
            <a:endParaRPr lang="de-CH" i="1" noProof="0" dirty="0" smtClean="0">
              <a:solidFill>
                <a:srgbClr val="3333FF"/>
              </a:solidFill>
            </a:endParaRPr>
          </a:p>
          <a:p>
            <a:pPr lvl="3">
              <a:lnSpc>
                <a:spcPct val="50000"/>
              </a:lnSpc>
            </a:pPr>
            <a:r>
              <a:rPr lang="de-CH" i="1" noProof="0" dirty="0" err="1" smtClean="0">
                <a:solidFill>
                  <a:srgbClr val="3333FF"/>
                </a:solidFill>
              </a:rPr>
              <a:t>obere_linke</a:t>
            </a:r>
            <a:r>
              <a:rPr lang="de-CH" sz="1000" noProof="0" dirty="0" smtClean="0">
                <a:solidFill>
                  <a:srgbClr val="0000FF"/>
                </a:solidFill>
                <a:ea typeface="+mn-ea"/>
              </a:rPr>
              <a:t> </a:t>
            </a:r>
            <a:r>
              <a:rPr lang="de-CH" sz="1000" noProof="0" dirty="0" smtClean="0">
                <a:solidFill>
                  <a:srgbClr val="0000FF"/>
                </a:solidFill>
                <a:ea typeface="+mn-ea"/>
                <a:sym typeface="Wingdings" pitchFamily="2" charset="2"/>
              </a:rPr>
              <a:t> </a:t>
            </a:r>
            <a:r>
              <a:rPr lang="de-CH" i="1" noProof="0" dirty="0" err="1" smtClean="0">
                <a:solidFill>
                  <a:srgbClr val="3333FF"/>
                </a:solidFill>
              </a:rPr>
              <a:t>position</a:t>
            </a:r>
            <a:endParaRPr lang="de-CH" i="1" noProof="0" dirty="0" smtClean="0">
              <a:solidFill>
                <a:srgbClr val="3333FF"/>
              </a:solidFill>
            </a:endParaRPr>
          </a:p>
          <a:p>
            <a:pPr marL="449263" lvl="1" indent="-269875" eaLnBrk="1" hangingPunct="1">
              <a:lnSpc>
                <a:spcPct val="90000"/>
              </a:lnSpc>
            </a:pPr>
            <a:r>
              <a:rPr lang="de-CH" noProof="0" dirty="0" smtClean="0">
                <a:solidFill>
                  <a:schemeClr val="tx1"/>
                </a:solidFill>
              </a:rPr>
              <a:t>Arithmetische oder </a:t>
            </a:r>
            <a:r>
              <a:rPr lang="de-CH" noProof="0" dirty="0" err="1" smtClean="0">
                <a:solidFill>
                  <a:schemeClr val="tx1"/>
                </a:solidFill>
              </a:rPr>
              <a:t>Boole‘sche</a:t>
            </a:r>
            <a:r>
              <a:rPr lang="de-CH" noProof="0" dirty="0" smtClean="0">
                <a:solidFill>
                  <a:schemeClr val="tx1"/>
                </a:solidFill>
              </a:rPr>
              <a:t> </a:t>
            </a:r>
            <a:r>
              <a:rPr lang="de-CH" noProof="0" dirty="0" smtClean="0">
                <a:solidFill>
                  <a:schemeClr val="tx1"/>
                </a:solidFill>
              </a:rPr>
              <a:t>Ausdrucke</a:t>
            </a:r>
            <a:r>
              <a:rPr lang="de-CH" noProof="0" dirty="0" smtClean="0">
                <a:solidFill>
                  <a:schemeClr val="tx1"/>
                </a:solidFill>
              </a:rPr>
              <a:t>:</a:t>
            </a:r>
          </a:p>
          <a:p>
            <a:pPr lvl="3" eaLnBrk="1" hangingPunct="1">
              <a:lnSpc>
                <a:spcPct val="90000"/>
              </a:lnSpc>
            </a:pPr>
            <a:r>
              <a:rPr lang="de-CH" i="1" noProof="0" dirty="0" smtClean="0">
                <a:solidFill>
                  <a:srgbClr val="3333FF"/>
                </a:solidFill>
              </a:rPr>
              <a:t>a</a:t>
            </a:r>
            <a:r>
              <a:rPr lang="de-CH" noProof="0" dirty="0" smtClean="0">
                <a:solidFill>
                  <a:srgbClr val="3333FF"/>
                </a:solidFill>
              </a:rPr>
              <a:t> + (</a:t>
            </a:r>
            <a:r>
              <a:rPr lang="de-CH" i="1" noProof="0" dirty="0" smtClean="0">
                <a:solidFill>
                  <a:srgbClr val="3333FF"/>
                </a:solidFill>
              </a:rPr>
              <a:t>b</a:t>
            </a:r>
            <a:r>
              <a:rPr lang="de-CH" noProof="0" dirty="0" smtClean="0">
                <a:solidFill>
                  <a:srgbClr val="3333FF"/>
                </a:solidFill>
              </a:rPr>
              <a:t> </a:t>
            </a:r>
            <a:r>
              <a:rPr lang="de-CH" noProof="0" dirty="0" smtClean="0">
                <a:solidFill>
                  <a:srgbClr val="3333FF"/>
                </a:solidFill>
                <a:latin typeface="Symbol" pitchFamily="18" charset="2"/>
              </a:rPr>
              <a:t>*</a:t>
            </a:r>
            <a:r>
              <a:rPr lang="de-CH" noProof="0" dirty="0" smtClean="0">
                <a:solidFill>
                  <a:srgbClr val="3333FF"/>
                </a:solidFill>
              </a:rPr>
              <a:t> </a:t>
            </a:r>
            <a:r>
              <a:rPr lang="de-CH" i="1" noProof="0" dirty="0" smtClean="0">
                <a:solidFill>
                  <a:srgbClr val="3333FF"/>
                </a:solidFill>
              </a:rPr>
              <a:t>c</a:t>
            </a:r>
            <a:r>
              <a:rPr lang="de-CH" noProof="0" dirty="0" smtClean="0">
                <a:solidFill>
                  <a:srgbClr val="3333FF"/>
                </a:solidFill>
              </a:rPr>
              <a:t>)</a:t>
            </a:r>
          </a:p>
          <a:p>
            <a:pPr lvl="3" eaLnBrk="1" hangingPunct="1">
              <a:lnSpc>
                <a:spcPct val="90000"/>
              </a:lnSpc>
            </a:pPr>
            <a:r>
              <a:rPr lang="de-CH" noProof="0" dirty="0" smtClean="0">
                <a:solidFill>
                  <a:srgbClr val="3333FF"/>
                </a:solidFill>
              </a:rPr>
              <a:t>(</a:t>
            </a:r>
            <a:r>
              <a:rPr lang="de-CH" i="1" noProof="0" dirty="0" smtClean="0">
                <a:solidFill>
                  <a:srgbClr val="3333FF"/>
                </a:solidFill>
              </a:rPr>
              <a:t>a</a:t>
            </a:r>
            <a:r>
              <a:rPr lang="de-CH" noProof="0" dirty="0" smtClean="0">
                <a:solidFill>
                  <a:srgbClr val="3333FF"/>
                </a:solidFill>
              </a:rPr>
              <a:t> &lt; </a:t>
            </a:r>
            <a:r>
              <a:rPr lang="de-CH" i="1" noProof="0" dirty="0" smtClean="0">
                <a:solidFill>
                  <a:srgbClr val="3333FF"/>
                </a:solidFill>
              </a:rPr>
              <a:t>b</a:t>
            </a:r>
            <a:r>
              <a:rPr lang="de-CH" noProof="0" dirty="0" smtClean="0">
                <a:solidFill>
                  <a:srgbClr val="3333FF"/>
                </a:solidFill>
              </a:rPr>
              <a:t>) </a:t>
            </a:r>
            <a:r>
              <a:rPr lang="de-CH" b="1" noProof="0" dirty="0" err="1" smtClean="0">
                <a:solidFill>
                  <a:schemeClr val="accent2"/>
                </a:solidFill>
              </a:rPr>
              <a:t>and</a:t>
            </a:r>
            <a:r>
              <a:rPr lang="de-CH" noProof="0" dirty="0" smtClean="0">
                <a:solidFill>
                  <a:srgbClr val="3333FF"/>
                </a:solidFill>
              </a:rPr>
              <a:t> (</a:t>
            </a:r>
            <a:r>
              <a:rPr lang="de-CH" i="1" noProof="0" dirty="0" smtClean="0">
                <a:solidFill>
                  <a:srgbClr val="3333FF"/>
                </a:solidFill>
              </a:rPr>
              <a:t>c</a:t>
            </a:r>
            <a:r>
              <a:rPr lang="de-CH" noProof="0" dirty="0" smtClean="0">
                <a:solidFill>
                  <a:srgbClr val="3333FF"/>
                </a:solidFill>
              </a:rPr>
              <a:t> = </a:t>
            </a:r>
            <a:r>
              <a:rPr lang="de-CH" i="1" noProof="0" dirty="0" smtClean="0">
                <a:solidFill>
                  <a:srgbClr val="3333FF"/>
                </a:solidFill>
              </a:rPr>
              <a:t>d </a:t>
            </a:r>
            <a:r>
              <a:rPr lang="de-CH" noProof="0" dirty="0" smtClean="0">
                <a:solidFill>
                  <a:srgbClr val="3333FF"/>
                </a:solidFill>
              </a:rPr>
              <a:t>)</a:t>
            </a:r>
          </a:p>
          <a:p>
            <a:pPr eaLnBrk="1" hangingPunct="1">
              <a:lnSpc>
                <a:spcPct val="90000"/>
              </a:lnSpc>
            </a:pPr>
            <a:endParaRPr lang="de-CH" i="1" noProof="0" dirty="0" smtClean="0">
              <a:solidFill>
                <a:srgbClr val="3333FF"/>
              </a:solidFill>
            </a:endParaRPr>
          </a:p>
          <a:p>
            <a:pPr eaLnBrk="1" hangingPunct="1">
              <a:lnSpc>
                <a:spcPct val="90000"/>
              </a:lnSpc>
            </a:pPr>
            <a:r>
              <a:rPr lang="de-CH" i="1" noProof="0" dirty="0" smtClean="0">
                <a:solidFill>
                  <a:srgbClr val="3333FF"/>
                </a:solidFill>
              </a:rPr>
              <a:t>ziel</a:t>
            </a:r>
            <a:r>
              <a:rPr lang="de-CH" noProof="0" dirty="0" smtClean="0"/>
              <a:t> </a:t>
            </a:r>
            <a:r>
              <a:rPr lang="de-CH" dirty="0" smtClean="0">
                <a:solidFill>
                  <a:schemeClr val="tx1"/>
                </a:solidFill>
              </a:rPr>
              <a:t>ist eine </a:t>
            </a:r>
            <a:r>
              <a:rPr lang="de-CH" b="1" dirty="0" smtClean="0">
                <a:solidFill>
                  <a:srgbClr val="990000"/>
                </a:solidFill>
              </a:rPr>
              <a:t>Variable</a:t>
            </a:r>
            <a:r>
              <a:rPr lang="de-CH" dirty="0" smtClean="0">
                <a:solidFill>
                  <a:schemeClr val="tx1"/>
                </a:solidFill>
              </a:rPr>
              <a:t>. Die Möglichkeiten sind</a:t>
            </a:r>
            <a:r>
              <a:rPr lang="de-CH" noProof="0" dirty="0" smtClean="0">
                <a:solidFill>
                  <a:schemeClr val="tx1"/>
                </a:solidFill>
              </a:rPr>
              <a:t>: </a:t>
            </a:r>
          </a:p>
          <a:p>
            <a:pPr marL="449263" lvl="1" indent="-269875" eaLnBrk="1" hangingPunct="1">
              <a:lnSpc>
                <a:spcPct val="90000"/>
              </a:lnSpc>
            </a:pPr>
            <a:r>
              <a:rPr lang="de-CH" noProof="0" dirty="0" smtClean="0">
                <a:solidFill>
                  <a:schemeClr val="tx1"/>
                </a:solidFill>
              </a:rPr>
              <a:t>Ein </a:t>
            </a:r>
            <a:r>
              <a:rPr lang="de-CH" b="1" dirty="0" smtClean="0">
                <a:solidFill>
                  <a:srgbClr val="990000"/>
                </a:solidFill>
                <a:ea typeface="+mn-ea"/>
              </a:rPr>
              <a:t>A</a:t>
            </a:r>
            <a:r>
              <a:rPr lang="de-CH" b="1" dirty="0" err="1" smtClean="0">
                <a:solidFill>
                  <a:srgbClr val="990000"/>
                </a:solidFill>
                <a:ea typeface="+mn-ea"/>
              </a:rPr>
              <a:t>ttribut</a:t>
            </a:r>
            <a:endParaRPr lang="de-CH" b="1" dirty="0" smtClean="0">
              <a:solidFill>
                <a:srgbClr val="990000"/>
              </a:solidFill>
              <a:ea typeface="+mn-ea"/>
            </a:endParaRPr>
          </a:p>
          <a:p>
            <a:pPr marL="449263" lvl="1" indent="-269875" eaLnBrk="1" hangingPunct="1">
              <a:lnSpc>
                <a:spcPct val="90000"/>
              </a:lnSpc>
            </a:pPr>
            <a:r>
              <a:rPr lang="de-CH" b="1" noProof="0" dirty="0" err="1" smtClean="0">
                <a:solidFill>
                  <a:schemeClr val="accent2"/>
                </a:solidFill>
              </a:rPr>
              <a:t>Result</a:t>
            </a:r>
            <a:r>
              <a:rPr lang="de-CH" i="1" noProof="0" dirty="0" smtClean="0">
                <a:solidFill>
                  <a:srgbClr val="3333FF"/>
                </a:solidFill>
              </a:rPr>
              <a:t> </a:t>
            </a:r>
            <a:r>
              <a:rPr lang="de-CH" noProof="0" dirty="0" smtClean="0">
                <a:solidFill>
                  <a:schemeClr val="tx1"/>
                </a:solidFill>
              </a:rPr>
              <a:t>in einer Funktion (noch nicht gesehen bisher)</a:t>
            </a:r>
            <a:endParaRPr lang="de-CH" i="1" noProof="0" dirty="0" smtClean="0">
              <a:solidFill>
                <a:schemeClr val="tx1"/>
              </a:solidFill>
            </a:endParaRPr>
          </a:p>
          <a:p>
            <a:pPr marL="449263" lvl="1" indent="-269875" eaLnBrk="1" hangingPunct="1">
              <a:lnSpc>
                <a:spcPct val="90000"/>
              </a:lnSpc>
            </a:pPr>
            <a:r>
              <a:rPr lang="de-CH" dirty="0" smtClean="0">
                <a:solidFill>
                  <a:schemeClr val="tx1"/>
                </a:solidFill>
              </a:rPr>
              <a:t>Eine</a:t>
            </a:r>
            <a:r>
              <a:rPr lang="de-CH" noProof="0" dirty="0" smtClean="0">
                <a:solidFill>
                  <a:schemeClr val="tx1"/>
                </a:solidFill>
              </a:rPr>
              <a:t> “</a:t>
            </a:r>
            <a:r>
              <a:rPr lang="de-CH" b="1" dirty="0" smtClean="0">
                <a:solidFill>
                  <a:srgbClr val="990000"/>
                </a:solidFill>
                <a:ea typeface="+mn-ea"/>
              </a:rPr>
              <a:t>lokale V</a:t>
            </a:r>
            <a:r>
              <a:rPr lang="de-CH" b="1" dirty="0" err="1" smtClean="0">
                <a:solidFill>
                  <a:srgbClr val="990000"/>
                </a:solidFill>
                <a:ea typeface="+mn-ea"/>
              </a:rPr>
              <a:t>ariable</a:t>
            </a:r>
            <a:r>
              <a:rPr lang="de-CH" noProof="0" dirty="0" smtClean="0">
                <a:solidFill>
                  <a:schemeClr val="tx1"/>
                </a:solidFill>
              </a:rPr>
              <a:t>” einer Routine (noch nicht gesehen)</a:t>
            </a:r>
          </a:p>
        </p:txBody>
      </p:sp>
      <p:sp>
        <p:nvSpPr>
          <p:cNvPr id="28676" name="Rectangle 2"/>
          <p:cNvSpPr>
            <a:spLocks noGrp="1" noChangeArrowheads="1"/>
          </p:cNvSpPr>
          <p:nvPr>
            <p:ph type="title"/>
            <p:custDataLst>
              <p:tags r:id="rId3"/>
            </p:custDataLst>
          </p:nvPr>
        </p:nvSpPr>
        <p:spPr>
          <a:xfrm>
            <a:off x="307910" y="123826"/>
            <a:ext cx="7726428" cy="445342"/>
          </a:xfrm>
        </p:spPr>
        <p:txBody>
          <a:bodyPr/>
          <a:lstStyle/>
          <a:p>
            <a:pPr eaLnBrk="1" hangingPunct="1"/>
            <a:r>
              <a:rPr lang="de-CH" sz="2800" noProof="0" dirty="0" smtClean="0"/>
              <a:t>Werte von </a:t>
            </a:r>
            <a:r>
              <a:rPr lang="de-CH" dirty="0" smtClean="0"/>
              <a:t>Variablen ändern: </a:t>
            </a:r>
            <a:r>
              <a:rPr lang="de-CH" b="1" dirty="0" smtClean="0"/>
              <a:t>Zuweisungen</a:t>
            </a:r>
            <a:endParaRPr lang="de-CH" sz="2800" b="1" noProof="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
          <p:cNvSpPr txBox="1">
            <a:spLocks noChangeArrowheads="1"/>
          </p:cNvSpPr>
          <p:nvPr>
            <p:custDataLst>
              <p:tags r:id="rId1"/>
            </p:custDataLst>
          </p:nvPr>
        </p:nvSpPr>
        <p:spPr bwMode="auto">
          <a:xfrm>
            <a:off x="468313" y="981075"/>
            <a:ext cx="8424862" cy="5472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1" i="0" u="none" strike="noStrike" kern="0" cap="none" spc="0" normalizeH="0" baseline="0" noProof="0" dirty="0" err="1" smtClean="0">
                <a:ln>
                  <a:noFill/>
                </a:ln>
                <a:solidFill>
                  <a:schemeClr val="accent2"/>
                </a:solidFill>
                <a:effectLst/>
                <a:uLnTx/>
                <a:uFillTx/>
                <a:latin typeface="+mn-lt"/>
                <a:ea typeface="+mn-ea"/>
                <a:cs typeface="+mn-cs"/>
              </a:rPr>
              <a:t>class</a:t>
            </a:r>
            <a:endParaRPr kumimoji="0" lang="de-CH" sz="1800" b="1" i="0"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POSITION</a:t>
            </a:r>
          </a:p>
          <a:p>
            <a:pPr lvl="0">
              <a:lnSpc>
                <a:spcPct val="80000"/>
              </a:lnSpc>
              <a:spcBef>
                <a:spcPts val="200"/>
              </a:spcBef>
              <a:buClr>
                <a:srgbClr val="8B0000"/>
              </a:buClr>
              <a:defRPr/>
            </a:pPr>
            <a:r>
              <a:rPr kumimoji="0" lang="de-CH" sz="1800" b="1" i="0" u="none" strike="noStrike" kern="0" cap="none" spc="0" normalizeH="0" baseline="0" noProof="0" dirty="0" err="1" smtClean="0">
                <a:ln>
                  <a:noFill/>
                </a:ln>
                <a:solidFill>
                  <a:schemeClr val="accent2"/>
                </a:solidFill>
                <a:effectLst/>
                <a:uLnTx/>
                <a:uFillTx/>
                <a:latin typeface="+mn-lt"/>
                <a:ea typeface="+mn-ea"/>
                <a:cs typeface="+mn-cs"/>
              </a:rPr>
              <a:t>feature</a:t>
            </a:r>
            <a:r>
              <a:rPr kumimoji="0" lang="de-CH" sz="1800" b="0" i="0" u="none" strike="noStrike" kern="0" cap="none" spc="0" normalizeH="0" baseline="0" noProof="0" dirty="0" smtClean="0">
                <a:ln>
                  <a:noFill/>
                </a:ln>
                <a:solidFill>
                  <a:schemeClr val="accent2"/>
                </a:solidFill>
                <a:effectLst/>
                <a:uLnTx/>
                <a:uFillTx/>
                <a:latin typeface="+mn-lt"/>
                <a:ea typeface="+mn-ea"/>
                <a:cs typeface="+mn-cs"/>
              </a:rPr>
              <a:t> </a:t>
            </a:r>
            <a:r>
              <a:rPr lang="de-CH" sz="1800" dirty="0" smtClean="0">
                <a:solidFill>
                  <a:srgbClr val="8B0000"/>
                </a:solidFill>
              </a:rPr>
              <a:t>-- Zugriff</a:t>
            </a:r>
            <a:r>
              <a:rPr kumimoji="0" lang="de-CH" sz="1800" b="0" i="0" u="none" strike="noStrike" kern="0" cap="none" spc="0" normalizeH="0" baseline="0" noProof="0" dirty="0" smtClean="0">
                <a:ln>
                  <a:noFill/>
                </a:ln>
                <a:solidFill>
                  <a:schemeClr val="accent2"/>
                </a:solidFill>
                <a:effectLst/>
                <a:uLnTx/>
                <a:uFillTx/>
                <a:latin typeface="+mn-lt"/>
                <a:ea typeface="+mn-ea"/>
                <a:cs typeface="+mn-cs"/>
              </a:rPr>
              <a:t/>
            </a:r>
            <a:br>
              <a:rPr kumimoji="0" lang="de-CH" sz="1800" b="0" i="0" u="none" strike="noStrike" kern="0" cap="none" spc="0" normalizeH="0" baseline="0" noProof="0" dirty="0" smtClean="0">
                <a:ln>
                  <a:noFill/>
                </a:ln>
                <a:solidFill>
                  <a:schemeClr val="accent2"/>
                </a:solidFill>
                <a:effectLst/>
                <a:uLnTx/>
                <a:uFillTx/>
                <a:latin typeface="+mn-lt"/>
                <a:ea typeface="+mn-ea"/>
                <a:cs typeface="+mn-cs"/>
              </a:rPr>
            </a:br>
            <a:endParaRPr kumimoji="0" lang="de-CH" sz="1800" b="0" i="0"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914400" rtl="0" eaLnBrk="1" fontAlgn="base" latinLnBrk="0" hangingPunct="1">
              <a:lnSpc>
                <a:spcPct val="30000"/>
              </a:lnSpc>
              <a:spcBef>
                <a:spcPts val="200"/>
              </a:spcBef>
              <a:spcAft>
                <a:spcPct val="0"/>
              </a:spcAft>
              <a:buClr>
                <a:srgbClr val="8B0000"/>
              </a:buClr>
              <a:buSzTx/>
              <a:buFont typeface="Wingdings" pitchFamily="2" charset="2"/>
              <a:buNone/>
              <a:tabLst/>
              <a:defRPr/>
            </a:pPr>
            <a:r>
              <a:rPr kumimoji="0" lang="de-CH" sz="1800" b="0" i="0" u="none" strike="noStrike" kern="0" cap="none" spc="0" normalizeH="0" baseline="0" noProof="0" dirty="0" smtClean="0">
                <a:ln>
                  <a:noFill/>
                </a:ln>
                <a:solidFill>
                  <a:schemeClr val="accent2"/>
                </a:solidFill>
                <a:effectLst/>
                <a:uLnTx/>
                <a:uFillTx/>
                <a:latin typeface="+mn-lt"/>
                <a:ea typeface="+mn-ea"/>
                <a:cs typeface="+mn-cs"/>
              </a:rPr>
              <a:t>	 </a:t>
            </a:r>
            <a:r>
              <a:rPr kumimoji="0" lang="de-CH" sz="1800" b="0" i="1" u="none" strike="noStrike" kern="0" cap="none" spc="0" normalizeH="0" baseline="0" noProof="0" dirty="0" smtClean="0">
                <a:ln>
                  <a:noFill/>
                </a:ln>
                <a:solidFill>
                  <a:srgbClr val="3333FF"/>
                </a:solidFill>
                <a:effectLst/>
                <a:uLnTx/>
                <a:uFillTx/>
                <a:latin typeface="+mn-lt"/>
                <a:ea typeface="+mn-ea"/>
                <a:cs typeface="+mn-cs"/>
              </a:rPr>
              <a:t>x</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REAL</a:t>
            </a: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0" u="none" strike="noStrike" kern="0" cap="none" spc="0" normalizeH="0" baseline="0" noProof="0" dirty="0" smtClean="0">
                <a:ln>
                  <a:noFill/>
                </a:ln>
                <a:solidFill>
                  <a:srgbClr val="8B0000"/>
                </a:solidFill>
                <a:effectLst/>
                <a:uLnTx/>
                <a:uFillTx/>
                <a:latin typeface="+mn-lt"/>
                <a:ea typeface="+mn-ea"/>
                <a:cs typeface="+mn-cs"/>
              </a:rPr>
              <a:t>		-- Horizontale </a:t>
            </a:r>
            <a:r>
              <a:rPr lang="de-CH" sz="1800" kern="0" dirty="0" err="1" smtClean="0">
                <a:solidFill>
                  <a:srgbClr val="8B0000"/>
                </a:solidFill>
                <a:latin typeface="+mn-lt"/>
              </a:rPr>
              <a:t>P</a:t>
            </a:r>
            <a:r>
              <a:rPr kumimoji="0" lang="de-CH" sz="1800" b="0" i="0" u="none" strike="noStrike" kern="0" cap="none" spc="0" normalizeH="0" baseline="0" noProof="0" dirty="0" err="1" smtClean="0">
                <a:ln>
                  <a:noFill/>
                </a:ln>
                <a:solidFill>
                  <a:srgbClr val="8B0000"/>
                </a:solidFill>
                <a:effectLst/>
                <a:uLnTx/>
                <a:uFillTx/>
                <a:latin typeface="+mn-lt"/>
                <a:ea typeface="+mn-ea"/>
                <a:cs typeface="+mn-cs"/>
              </a:rPr>
              <a:t>osition</a:t>
            </a:r>
            <a:endParaRPr kumimoji="0" lang="de-CH" sz="1800" b="0" i="0" u="none" strike="noStrike" kern="0" cap="none" spc="0" normalizeH="0" baseline="0" noProof="0" dirty="0" smtClean="0">
              <a:ln>
                <a:noFill/>
              </a:ln>
              <a:solidFill>
                <a:srgbClr val="8B0000"/>
              </a:solidFill>
              <a:effectLst/>
              <a:uLnTx/>
              <a:uFillTx/>
              <a:latin typeface="+mn-lt"/>
              <a:ea typeface="+mn-ea"/>
              <a:cs typeface="+mn-cs"/>
            </a:endParaRP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0" u="none" strike="noStrike" kern="0" cap="none" spc="0" normalizeH="0" baseline="0" noProof="0" dirty="0" smtClean="0">
                <a:ln>
                  <a:noFill/>
                </a:ln>
                <a:solidFill>
                  <a:schemeClr val="accent2"/>
                </a:solidFill>
                <a:effectLst/>
                <a:uLnTx/>
                <a:uFillTx/>
                <a:latin typeface="+mn-lt"/>
                <a:ea typeface="+mn-ea"/>
                <a:cs typeface="+mn-cs"/>
              </a:rPr>
              <a:t>	 </a:t>
            </a:r>
            <a:r>
              <a:rPr kumimoji="0" lang="de-CH" sz="1800" b="0" i="1" u="none" strike="noStrike" kern="0" cap="none" spc="0" normalizeH="0" baseline="0" noProof="0" dirty="0" smtClean="0">
                <a:ln>
                  <a:noFill/>
                </a:ln>
                <a:solidFill>
                  <a:srgbClr val="3333FF"/>
                </a:solidFill>
                <a:effectLst/>
                <a:uLnTx/>
                <a:uFillTx/>
                <a:latin typeface="+mn-lt"/>
                <a:ea typeface="+mn-ea"/>
                <a:cs typeface="+mn-cs"/>
              </a:rPr>
              <a:t>y</a:t>
            </a:r>
            <a:r>
              <a:rPr kumimoji="0" lang="de-CH" sz="1400" b="0" i="0"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REAL</a:t>
            </a: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0" u="none" strike="noStrike" kern="0" cap="none" spc="0" normalizeH="0" baseline="0" noProof="0" dirty="0" smtClean="0">
                <a:ln>
                  <a:noFill/>
                </a:ln>
                <a:solidFill>
                  <a:srgbClr val="990000"/>
                </a:solidFill>
                <a:effectLst/>
                <a:uLnTx/>
                <a:uFillTx/>
                <a:latin typeface="+mn-lt"/>
                <a:ea typeface="+mn-ea"/>
                <a:cs typeface="+mn-cs"/>
              </a:rPr>
              <a:t>		</a:t>
            </a:r>
            <a:r>
              <a:rPr kumimoji="0" lang="de-CH" sz="1800" b="0" i="0" u="none" strike="noStrike" kern="0" cap="none" spc="0" normalizeH="0" baseline="0" noProof="0" smtClean="0">
                <a:ln>
                  <a:noFill/>
                </a:ln>
                <a:solidFill>
                  <a:srgbClr val="990000"/>
                </a:solidFill>
                <a:effectLst/>
                <a:uLnTx/>
                <a:uFillTx/>
                <a:latin typeface="+mn-lt"/>
                <a:ea typeface="+mn-ea"/>
                <a:cs typeface="+mn-cs"/>
              </a:rPr>
              <a:t>-- </a:t>
            </a:r>
            <a:r>
              <a:rPr kumimoji="0" lang="de-CH" sz="1800" b="0" i="0" u="none" strike="noStrike" kern="0" cap="none" spc="0" normalizeH="0" baseline="0" noProof="0" smtClean="0">
                <a:ln>
                  <a:noFill/>
                </a:ln>
                <a:solidFill>
                  <a:srgbClr val="990000"/>
                </a:solidFill>
                <a:effectLst/>
                <a:uLnTx/>
                <a:uFillTx/>
                <a:latin typeface="+mn-lt"/>
                <a:ea typeface="+mn-ea"/>
                <a:cs typeface="+mn-cs"/>
              </a:rPr>
              <a:t>Vertikale </a:t>
            </a:r>
            <a:r>
              <a:rPr lang="de-CH" sz="1800" kern="0" dirty="0" err="1" smtClean="0">
                <a:solidFill>
                  <a:srgbClr val="990000"/>
                </a:solidFill>
                <a:latin typeface="+mn-lt"/>
              </a:rPr>
              <a:t>P</a:t>
            </a:r>
            <a:r>
              <a:rPr kumimoji="0" lang="de-CH" sz="1800" b="0" i="0" u="none" strike="noStrike" kern="0" cap="none" spc="0" normalizeH="0" baseline="0" noProof="0" dirty="0" err="1" smtClean="0">
                <a:ln>
                  <a:noFill/>
                </a:ln>
                <a:solidFill>
                  <a:srgbClr val="990000"/>
                </a:solidFill>
                <a:effectLst/>
                <a:uLnTx/>
                <a:uFillTx/>
                <a:latin typeface="+mn-lt"/>
                <a:ea typeface="+mn-ea"/>
                <a:cs typeface="+mn-cs"/>
              </a:rPr>
              <a:t>osition</a:t>
            </a:r>
            <a:endParaRPr kumimoji="0" lang="de-CH" sz="1800" b="0" i="0" u="none" strike="noStrike" kern="0" cap="none" spc="0" normalizeH="0" baseline="0" noProof="0" dirty="0" smtClean="0">
              <a:ln>
                <a:noFill/>
              </a:ln>
              <a:solidFill>
                <a:srgbClr val="990000"/>
              </a:solidFill>
              <a:effectLst/>
              <a:uLnTx/>
              <a:uFillTx/>
              <a:latin typeface="+mn-lt"/>
              <a:ea typeface="+mn-ea"/>
              <a:cs typeface="+mn-cs"/>
            </a:endParaRPr>
          </a:p>
          <a:p>
            <a:pPr marL="0" marR="0" lvl="0" indent="0" algn="l" defTabSz="914400" rtl="0" eaLnBrk="1" fontAlgn="base" latinLnBrk="0" hangingPunct="1">
              <a:lnSpc>
                <a:spcPct val="10000"/>
              </a:lnSpc>
              <a:spcBef>
                <a:spcPts val="200"/>
              </a:spcBef>
              <a:spcAft>
                <a:spcPct val="0"/>
              </a:spcAft>
              <a:buClr>
                <a:srgbClr val="8B0000"/>
              </a:buClr>
              <a:buSzTx/>
              <a:buFont typeface="Wingdings" pitchFamily="2" charset="2"/>
              <a:buNone/>
              <a:tabLst/>
              <a:defRPr/>
            </a:pPr>
            <a:endParaRPr kumimoji="0" lang="de-CH" sz="1800" b="0" i="0" u="none" strike="noStrike" kern="0" cap="none" spc="0" normalizeH="0" baseline="0" noProof="0" dirty="0" smtClean="0">
              <a:ln>
                <a:noFill/>
              </a:ln>
              <a:solidFill>
                <a:srgbClr val="8B0000"/>
              </a:solidFill>
              <a:effectLst/>
              <a:uLnTx/>
              <a:uFillTx/>
              <a:latin typeface="+mn-lt"/>
              <a:ea typeface="+mn-ea"/>
              <a:cs typeface="+mn-cs"/>
            </a:endParaRPr>
          </a:p>
          <a:p>
            <a:pPr lvl="0">
              <a:lnSpc>
                <a:spcPct val="80000"/>
              </a:lnSpc>
              <a:spcBef>
                <a:spcPts val="200"/>
              </a:spcBef>
              <a:buClr>
                <a:srgbClr val="8B0000"/>
              </a:buClr>
              <a:defRPr/>
            </a:pPr>
            <a:r>
              <a:rPr kumimoji="0" lang="de-CH" sz="1800" b="1" i="0" u="none" strike="noStrike" kern="0" cap="none" spc="0" normalizeH="0" baseline="0" noProof="0" dirty="0" err="1" smtClean="0">
                <a:ln>
                  <a:noFill/>
                </a:ln>
                <a:solidFill>
                  <a:schemeClr val="accent2"/>
                </a:solidFill>
                <a:effectLst/>
                <a:uLnTx/>
                <a:uFillTx/>
                <a:latin typeface="+mn-lt"/>
                <a:ea typeface="+mn-ea"/>
                <a:cs typeface="+mn-cs"/>
              </a:rPr>
              <a:t>feature</a:t>
            </a:r>
            <a:r>
              <a:rPr kumimoji="0" lang="de-CH" sz="1800" b="0" i="0" u="none" strike="noStrike" kern="0" cap="none" spc="0" normalizeH="0" baseline="0" noProof="0" dirty="0" smtClean="0">
                <a:ln>
                  <a:noFill/>
                </a:ln>
                <a:solidFill>
                  <a:schemeClr val="accent2"/>
                </a:solidFill>
                <a:effectLst/>
                <a:uLnTx/>
                <a:uFillTx/>
                <a:latin typeface="+mn-lt"/>
                <a:ea typeface="+mn-ea"/>
                <a:cs typeface="+mn-cs"/>
              </a:rPr>
              <a:t> </a:t>
            </a:r>
            <a:r>
              <a:rPr lang="de-CH" sz="1800" dirty="0" smtClean="0">
                <a:solidFill>
                  <a:srgbClr val="8B0000"/>
                </a:solidFill>
              </a:rPr>
              <a:t>--</a:t>
            </a:r>
            <a:r>
              <a:rPr kumimoji="0" lang="de-CH" sz="1800" b="0" i="0" u="none" strike="noStrike" kern="0" cap="none" spc="0" normalizeH="0" noProof="0" dirty="0" smtClean="0">
                <a:ln>
                  <a:noFill/>
                </a:ln>
                <a:solidFill>
                  <a:srgbClr val="990000"/>
                </a:solidFill>
                <a:effectLst/>
                <a:uLnTx/>
                <a:uFillTx/>
                <a:latin typeface="+mn-lt"/>
                <a:ea typeface="+mn-ea"/>
                <a:cs typeface="+mn-cs"/>
              </a:rPr>
              <a:t> Element-Veränderungen</a:t>
            </a:r>
            <a:endParaRPr kumimoji="0" lang="de-CH" sz="1800" b="0" i="0" u="none" strike="noStrike" kern="0" cap="none" spc="0" normalizeH="0" baseline="0" noProof="0" dirty="0" smtClean="0">
              <a:ln>
                <a:noFill/>
              </a:ln>
              <a:solidFill>
                <a:srgbClr val="990000"/>
              </a:solidFill>
              <a:effectLst/>
              <a:uLnTx/>
              <a:uFillTx/>
              <a:latin typeface="+mn-lt"/>
              <a:ea typeface="+mn-ea"/>
              <a:cs typeface="+mn-cs"/>
            </a:endParaRPr>
          </a:p>
          <a:p>
            <a:pPr marL="0" marR="0" lvl="0" indent="0" algn="l" defTabSz="914400" rtl="0" eaLnBrk="1" fontAlgn="base" latinLnBrk="0" hangingPunct="1">
              <a:lnSpc>
                <a:spcPct val="30000"/>
              </a:lnSpc>
              <a:spcBef>
                <a:spcPts val="200"/>
              </a:spcBef>
              <a:spcAft>
                <a:spcPct val="0"/>
              </a:spcAft>
              <a:buClr>
                <a:srgbClr val="8B0000"/>
              </a:buClr>
              <a:buSzTx/>
              <a:buFont typeface="Wingdings" pitchFamily="2" charset="2"/>
              <a:buNone/>
              <a:tabLst/>
              <a:defRPr/>
            </a:pPr>
            <a:endParaRPr kumimoji="0" lang="de-CH" sz="1800" b="0" i="0" u="none" strike="noStrike" kern="0" cap="none" spc="0" normalizeH="0" baseline="0" noProof="0" dirty="0" smtClean="0">
              <a:ln>
                <a:noFill/>
              </a:ln>
              <a:solidFill>
                <a:srgbClr val="990000"/>
              </a:solidFill>
              <a:effectLst/>
              <a:uLnTx/>
              <a:uFillTx/>
              <a:latin typeface="+mn-lt"/>
              <a:ea typeface="+mn-ea"/>
              <a:cs typeface="+mn-cs"/>
            </a:endParaRP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smtClean="0">
                <a:ln>
                  <a:noFill/>
                </a:ln>
                <a:solidFill>
                  <a:srgbClr val="3333FF"/>
                </a:solidFill>
                <a:effectLst/>
                <a:uLnTx/>
                <a:uFillTx/>
                <a:latin typeface="+mn-lt"/>
                <a:ea typeface="+mn-ea"/>
                <a:cs typeface="+mn-cs"/>
              </a:rPr>
              <a:t>setze (</a:t>
            </a:r>
            <a:r>
              <a:rPr kumimoji="0" lang="de-CH" sz="1800" b="0" i="1" u="none" strike="noStrike" kern="0" cap="none" spc="0" normalizeH="0" baseline="0" noProof="0" dirty="0" err="1" smtClean="0">
                <a:ln>
                  <a:noFill/>
                </a:ln>
                <a:solidFill>
                  <a:srgbClr val="3333FF"/>
                </a:solidFill>
                <a:effectLst/>
                <a:uLnTx/>
                <a:uFillTx/>
                <a:latin typeface="+mn-lt"/>
                <a:ea typeface="+mn-ea"/>
                <a:cs typeface="+mn-cs"/>
              </a:rPr>
              <a:t>xwert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err="1" smtClean="0">
                <a:ln>
                  <a:noFill/>
                </a:ln>
                <a:solidFill>
                  <a:srgbClr val="3333FF"/>
                </a:solidFill>
                <a:effectLst/>
                <a:uLnTx/>
                <a:uFillTx/>
                <a:latin typeface="+mn-lt"/>
                <a:ea typeface="+mn-ea"/>
                <a:cs typeface="+mn-cs"/>
              </a:rPr>
              <a:t>ywert</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REAL</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endParaRPr kumimoji="0" lang="de-CH" sz="1800" b="1" i="0"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914400" rtl="0" eaLnBrk="1" fontAlgn="base" latinLnBrk="0" hangingPunct="1">
              <a:lnSpc>
                <a:spcPct val="80000"/>
              </a:lnSpc>
              <a:spcBef>
                <a:spcPts val="8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990000"/>
                </a:solidFill>
                <a:effectLst/>
                <a:uLnTx/>
                <a:uFillTx/>
                <a:latin typeface="+mn-lt"/>
                <a:ea typeface="+mn-ea"/>
                <a:cs typeface="+mn-cs"/>
              </a:rPr>
              <a:t>-- Setzt</a:t>
            </a:r>
            <a:r>
              <a:rPr kumimoji="0" lang="de-CH" sz="1800" b="0" i="0" u="none" strike="noStrike" kern="0" cap="none" spc="0" normalizeH="0" noProof="0" dirty="0" smtClean="0">
                <a:ln>
                  <a:noFill/>
                </a:ln>
                <a:solidFill>
                  <a:srgbClr val="990000"/>
                </a:solidFill>
                <a:effectLst/>
                <a:uLnTx/>
                <a:uFillTx/>
                <a:latin typeface="+mn-lt"/>
                <a:ea typeface="+mn-ea"/>
                <a:cs typeface="+mn-cs"/>
              </a:rPr>
              <a:t> Koordinaten auf</a:t>
            </a:r>
            <a:r>
              <a:rPr kumimoji="0" lang="de-CH" sz="1800" b="0" i="0" u="none" strike="noStrike" kern="0" cap="none" spc="0" normalizeH="0" baseline="0" noProof="0" dirty="0" smtClean="0">
                <a:ln>
                  <a:noFill/>
                </a:ln>
                <a:solidFill>
                  <a:srgbClr val="990000"/>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err="1" smtClean="0">
                <a:ln>
                  <a:noFill/>
                </a:ln>
                <a:solidFill>
                  <a:srgbClr val="3333FF"/>
                </a:solidFill>
                <a:effectLst/>
                <a:uLnTx/>
                <a:uFillTx/>
                <a:latin typeface="+mn-lt"/>
                <a:ea typeface="+mn-ea"/>
                <a:cs typeface="+mn-cs"/>
              </a:rPr>
              <a:t>xwert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err="1" smtClean="0">
                <a:ln>
                  <a:noFill/>
                </a:ln>
                <a:solidFill>
                  <a:srgbClr val="3333FF"/>
                </a:solidFill>
                <a:effectLst/>
                <a:uLnTx/>
                <a:uFillTx/>
                <a:latin typeface="+mn-lt"/>
                <a:ea typeface="+mn-ea"/>
                <a:cs typeface="+mn-cs"/>
              </a:rPr>
              <a:t>ywert</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0" u="none" strike="noStrike" kern="0" cap="none" spc="0" normalizeH="0" baseline="0" noProof="0" dirty="0" smtClean="0">
                <a:ln>
                  <a:noFill/>
                </a:ln>
                <a:solidFill>
                  <a:srgbClr val="990000"/>
                </a:solidFill>
                <a:effectLst/>
                <a:uLnTx/>
                <a:uFillTx/>
                <a:latin typeface="+mn-lt"/>
                <a:ea typeface="+mn-ea"/>
                <a:cs typeface="+mn-cs"/>
              </a:rPr>
              <a:t>.</a:t>
            </a: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1" i="0" u="none" strike="noStrike" kern="0" cap="none" spc="0" normalizeH="0" baseline="0" noProof="0" dirty="0" err="1" smtClean="0">
                <a:ln>
                  <a:noFill/>
                </a:ln>
                <a:solidFill>
                  <a:schemeClr val="accent2"/>
                </a:solidFill>
                <a:effectLst/>
                <a:uLnTx/>
                <a:uFillTx/>
                <a:latin typeface="+mn-lt"/>
                <a:ea typeface="+mn-ea"/>
                <a:cs typeface="+mn-cs"/>
              </a:rPr>
              <a:t>require</a:t>
            </a:r>
            <a:endParaRPr kumimoji="0" lang="de-CH" sz="1800" b="1" i="0"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914400" rtl="0" eaLnBrk="1" fontAlgn="base" latinLnBrk="0" hangingPunct="1">
              <a:lnSpc>
                <a:spcPct val="5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err="1" smtClean="0">
                <a:ln>
                  <a:noFill/>
                </a:ln>
                <a:solidFill>
                  <a:srgbClr val="3333FF"/>
                </a:solidFill>
                <a:effectLst/>
                <a:uLnTx/>
                <a:uFillTx/>
                <a:latin typeface="+mn-lt"/>
                <a:ea typeface="+mn-ea"/>
                <a:cs typeface="+mn-cs"/>
              </a:rPr>
              <a:t>x_nicht_negativ</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err="1" smtClean="0">
                <a:ln>
                  <a:noFill/>
                </a:ln>
                <a:solidFill>
                  <a:srgbClr val="3333FF"/>
                </a:solidFill>
                <a:effectLst/>
                <a:uLnTx/>
                <a:uFillTx/>
                <a:latin typeface="+mn-lt"/>
                <a:ea typeface="+mn-ea"/>
                <a:cs typeface="+mn-cs"/>
              </a:rPr>
              <a:t>xwert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&gt;= 0</a:t>
            </a: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err="1" smtClean="0">
                <a:ln>
                  <a:noFill/>
                </a:ln>
                <a:solidFill>
                  <a:srgbClr val="3333FF"/>
                </a:solidFill>
                <a:effectLst/>
                <a:uLnTx/>
                <a:uFillTx/>
                <a:latin typeface="+mn-lt"/>
                <a:ea typeface="+mn-ea"/>
                <a:cs typeface="+mn-cs"/>
              </a:rPr>
              <a:t>y_nicht_negativ</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err="1" smtClean="0">
                <a:ln>
                  <a:noFill/>
                </a:ln>
                <a:solidFill>
                  <a:srgbClr val="3333FF"/>
                </a:solidFill>
                <a:effectLst/>
                <a:uLnTx/>
                <a:uFillTx/>
                <a:latin typeface="+mn-lt"/>
                <a:ea typeface="+mn-ea"/>
                <a:cs typeface="+mn-cs"/>
              </a:rPr>
              <a:t>ywert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&gt;=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0</a:t>
            </a: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1" i="0" u="none" strike="noStrike" kern="0" cap="none" spc="0" normalizeH="0" baseline="0" noProof="0" dirty="0" smtClean="0">
                <a:ln>
                  <a:noFill/>
                </a:ln>
                <a:solidFill>
                  <a:schemeClr val="accent2"/>
                </a:solidFill>
                <a:effectLst/>
                <a:uLnTx/>
                <a:uFillTx/>
                <a:latin typeface="+mn-lt"/>
                <a:ea typeface="+mn-ea"/>
                <a:cs typeface="+mn-cs"/>
              </a:rPr>
              <a:t>do</a:t>
            </a: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smtClean="0">
                <a:ln>
                  <a:noFill/>
                </a:ln>
                <a:solidFill>
                  <a:schemeClr val="accent2"/>
                </a:solidFill>
                <a:effectLst/>
                <a:uLnTx/>
                <a:uFillTx/>
                <a:latin typeface="+mn-lt"/>
                <a:ea typeface="+mn-ea"/>
                <a:cs typeface="+mn-cs"/>
              </a:rPr>
              <a:t>	</a:t>
            </a: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endParaRPr kumimoji="0" lang="de-CH" sz="1800" b="0" i="1"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endParaRPr kumimoji="0" lang="de-CH" sz="1800" b="0" i="1"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914400" rtl="0" eaLnBrk="1" fontAlgn="base" latinLnBrk="0" hangingPunct="1">
              <a:lnSpc>
                <a:spcPct val="3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1" i="0" u="none" strike="noStrike" kern="0" cap="none" spc="0" normalizeH="0" baseline="0" noProof="0" dirty="0" err="1" smtClean="0">
                <a:ln>
                  <a:noFill/>
                </a:ln>
                <a:solidFill>
                  <a:schemeClr val="accent2"/>
                </a:solidFill>
                <a:effectLst/>
                <a:uLnTx/>
                <a:uFillTx/>
                <a:latin typeface="+mn-lt"/>
                <a:ea typeface="+mn-ea"/>
                <a:cs typeface="+mn-cs"/>
              </a:rPr>
              <a:t>ensure</a:t>
            </a:r>
            <a:endParaRPr kumimoji="0" lang="de-CH" sz="1800" b="1" i="0"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914400" rtl="0" eaLnBrk="1" fontAlgn="base" latinLnBrk="0" hangingPunct="1">
              <a:lnSpc>
                <a:spcPct val="4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err="1" smtClean="0">
                <a:ln>
                  <a:noFill/>
                </a:ln>
                <a:solidFill>
                  <a:srgbClr val="3333FF"/>
                </a:solidFill>
                <a:effectLst/>
                <a:uLnTx/>
                <a:uFillTx/>
                <a:latin typeface="+mn-lt"/>
                <a:ea typeface="+mn-ea"/>
                <a:cs typeface="+mn-cs"/>
              </a:rPr>
              <a:t>x_gesetzt</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x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err="1" smtClean="0">
                <a:ln>
                  <a:noFill/>
                </a:ln>
                <a:solidFill>
                  <a:srgbClr val="3333FF"/>
                </a:solidFill>
                <a:effectLst/>
                <a:uLnTx/>
                <a:uFillTx/>
                <a:latin typeface="+mn-lt"/>
                <a:ea typeface="+mn-ea"/>
                <a:cs typeface="+mn-cs"/>
              </a:rPr>
              <a:t>xwert</a:t>
            </a:r>
            <a:endParaRPr kumimoji="0" lang="de-CH" sz="1800" b="0" i="1" u="none" strike="noStrike" kern="0" cap="none" spc="0" normalizeH="0" baseline="0" noProof="0" dirty="0" smtClean="0">
              <a:ln>
                <a:noFill/>
              </a:ln>
              <a:solidFill>
                <a:srgbClr val="3333FF"/>
              </a:solidFill>
              <a:effectLst/>
              <a:uLnTx/>
              <a:uFillTx/>
              <a:latin typeface="+mn-lt"/>
              <a:ea typeface="+mn-ea"/>
              <a:cs typeface="+mn-cs"/>
            </a:endParaRPr>
          </a:p>
          <a:p>
            <a:pPr marL="0" marR="0" lvl="0" indent="0" algn="l" defTabSz="914400" rtl="0" eaLnBrk="1" fontAlgn="base" latinLnBrk="0" hangingPunct="1">
              <a:lnSpc>
                <a:spcPct val="8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err="1" smtClean="0">
                <a:ln>
                  <a:noFill/>
                </a:ln>
                <a:solidFill>
                  <a:srgbClr val="3333FF"/>
                </a:solidFill>
                <a:effectLst/>
                <a:uLnTx/>
                <a:uFillTx/>
                <a:latin typeface="+mn-lt"/>
                <a:ea typeface="+mn-ea"/>
                <a:cs typeface="+mn-cs"/>
              </a:rPr>
              <a:t>y_gesetzt</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y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err="1" smtClean="0">
                <a:ln>
                  <a:noFill/>
                </a:ln>
                <a:solidFill>
                  <a:srgbClr val="3333FF"/>
                </a:solidFill>
                <a:effectLst/>
                <a:uLnTx/>
                <a:uFillTx/>
                <a:latin typeface="+mn-lt"/>
                <a:ea typeface="+mn-ea"/>
                <a:cs typeface="+mn-cs"/>
              </a:rPr>
              <a:t>ywert</a:t>
            </a:r>
            <a:endParaRPr kumimoji="0" lang="de-CH" sz="1800" b="0" i="1" u="none" strike="noStrike" kern="0" cap="none" spc="0" normalizeH="0" baseline="0" noProof="0" dirty="0" smtClean="0">
              <a:ln>
                <a:noFill/>
              </a:ln>
              <a:solidFill>
                <a:srgbClr val="3333FF"/>
              </a:solidFill>
              <a:effectLst/>
              <a:uLnTx/>
              <a:uFillTx/>
              <a:latin typeface="+mn-lt"/>
              <a:ea typeface="+mn-ea"/>
              <a:cs typeface="+mn-cs"/>
            </a:endParaRPr>
          </a:p>
          <a:p>
            <a:pPr marL="0" marR="0" lvl="0" indent="0" algn="l" defTabSz="914400" rtl="0" eaLnBrk="1" fontAlgn="base" latinLnBrk="0" hangingPunct="1">
              <a:lnSpc>
                <a:spcPct val="50000"/>
              </a:lnSpc>
              <a:spcBef>
                <a:spcPts val="200"/>
              </a:spcBef>
              <a:spcAft>
                <a:spcPct val="0"/>
              </a:spcAft>
              <a:buClr>
                <a:srgbClr val="8B0000"/>
              </a:buClr>
              <a:buSzTx/>
              <a:buFont typeface="Wingdings" pitchFamily="2" charset="2"/>
              <a:buNone/>
              <a:tabLst/>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1" i="0" u="none" strike="noStrike" kern="0" cap="none" spc="0" normalizeH="0" baseline="0" noProof="0" dirty="0" smtClean="0">
                <a:ln>
                  <a:noFill/>
                </a:ln>
                <a:solidFill>
                  <a:schemeClr val="accent2"/>
                </a:solidFill>
                <a:effectLst/>
                <a:uLnTx/>
                <a:uFillTx/>
                <a:latin typeface="+mn-lt"/>
                <a:ea typeface="+mn-ea"/>
                <a:cs typeface="+mn-cs"/>
              </a:rPr>
              <a:t>end</a:t>
            </a:r>
          </a:p>
          <a:p>
            <a:pPr marL="0" marR="0" lvl="0" indent="0" algn="l" defTabSz="914400" rtl="0" eaLnBrk="1" fontAlgn="base" latinLnBrk="0" hangingPunct="1">
              <a:lnSpc>
                <a:spcPct val="20000"/>
              </a:lnSpc>
              <a:spcBef>
                <a:spcPts val="200"/>
              </a:spcBef>
              <a:spcAft>
                <a:spcPct val="0"/>
              </a:spcAft>
              <a:buClr>
                <a:srgbClr val="8B0000"/>
              </a:buClr>
              <a:buSzTx/>
              <a:buFont typeface="Wingdings" pitchFamily="2" charset="2"/>
              <a:buNone/>
              <a:tabLst/>
              <a:defRPr/>
            </a:pPr>
            <a:r>
              <a:rPr kumimoji="0" lang="de-CH" sz="1800" b="1" i="0" u="none" strike="noStrike" kern="0" cap="none" spc="0" normalizeH="0" baseline="0" noProof="0" dirty="0" smtClean="0">
                <a:ln>
                  <a:noFill/>
                </a:ln>
                <a:solidFill>
                  <a:schemeClr val="accent2"/>
                </a:solidFill>
                <a:effectLst/>
                <a:uLnTx/>
                <a:uFillTx/>
                <a:latin typeface="+mn-lt"/>
                <a:ea typeface="+mn-ea"/>
                <a:cs typeface="+mn-cs"/>
              </a:rPr>
              <a:t>end</a:t>
            </a:r>
          </a:p>
        </p:txBody>
      </p:sp>
      <p:sp>
        <p:nvSpPr>
          <p:cNvPr id="32" name="Rectangle 4"/>
          <p:cNvSpPr>
            <a:spLocks noChangeArrowheads="1"/>
          </p:cNvSpPr>
          <p:nvPr>
            <p:custDataLst>
              <p:tags r:id="rId2"/>
            </p:custDataLst>
          </p:nvPr>
        </p:nvSpPr>
        <p:spPr bwMode="auto">
          <a:xfrm>
            <a:off x="3145197" y="4556078"/>
            <a:ext cx="1481667" cy="669625"/>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r>
              <a:rPr lang="en-US" sz="2000" i="1" dirty="0" smtClean="0">
                <a:solidFill>
                  <a:srgbClr val="3333FF"/>
                </a:solidFill>
              </a:rPr>
              <a:t>x </a:t>
            </a:r>
            <a:r>
              <a:rPr lang="en-US" sz="2000" dirty="0" smtClean="0">
                <a:solidFill>
                  <a:srgbClr val="8B0000"/>
                </a:solidFill>
              </a:rPr>
              <a:t>:=</a:t>
            </a:r>
            <a:r>
              <a:rPr lang="en-US" sz="2000" i="1" dirty="0" smtClean="0">
                <a:solidFill>
                  <a:srgbClr val="3333FF"/>
                </a:solidFill>
              </a:rPr>
              <a:t> </a:t>
            </a:r>
            <a:r>
              <a:rPr lang="en-US" sz="2000" i="1" dirty="0" err="1" smtClean="0">
                <a:solidFill>
                  <a:srgbClr val="3333FF"/>
                </a:solidFill>
              </a:rPr>
              <a:t>xwert</a:t>
            </a:r>
            <a:endParaRPr lang="en-US" sz="2000" i="1" dirty="0" smtClean="0">
              <a:solidFill>
                <a:srgbClr val="3333FF"/>
              </a:solidFill>
            </a:endParaRPr>
          </a:p>
          <a:p>
            <a:pPr>
              <a:lnSpc>
                <a:spcPct val="80000"/>
              </a:lnSpc>
              <a:spcBef>
                <a:spcPct val="20000"/>
              </a:spcBef>
              <a:buFont typeface="Wingdings" pitchFamily="2" charset="2"/>
              <a:buNone/>
            </a:pPr>
            <a:r>
              <a:rPr lang="en-US" sz="2000" i="1" dirty="0" smtClean="0">
                <a:solidFill>
                  <a:srgbClr val="3333FF"/>
                </a:solidFill>
              </a:rPr>
              <a:t>y </a:t>
            </a:r>
            <a:r>
              <a:rPr lang="en-US" sz="2000" dirty="0" smtClean="0">
                <a:solidFill>
                  <a:srgbClr val="8B0000"/>
                </a:solidFill>
              </a:rPr>
              <a:t>:=</a:t>
            </a:r>
            <a:r>
              <a:rPr lang="en-US" sz="2000" i="1" dirty="0" smtClean="0">
                <a:solidFill>
                  <a:srgbClr val="3333FF"/>
                </a:solidFill>
              </a:rPr>
              <a:t> </a:t>
            </a:r>
            <a:r>
              <a:rPr lang="en-US" sz="2000" i="1" dirty="0" err="1" smtClean="0">
                <a:solidFill>
                  <a:srgbClr val="3333FF"/>
                </a:solidFill>
              </a:rPr>
              <a:t>ywert</a:t>
            </a:r>
            <a:endParaRPr lang="en-US" sz="2000" i="1" dirty="0">
              <a:solidFill>
                <a:srgbClr val="3333FF"/>
              </a:solidFill>
            </a:endParaRPr>
          </a:p>
        </p:txBody>
      </p:sp>
      <p:sp>
        <p:nvSpPr>
          <p:cNvPr id="33" name="Rectangle 2"/>
          <p:cNvSpPr>
            <a:spLocks noGrp="1" noChangeArrowheads="1"/>
          </p:cNvSpPr>
          <p:nvPr>
            <p:ph type="title"/>
            <p:custDataLst>
              <p:tags r:id="rId3"/>
            </p:custDataLst>
          </p:nvPr>
        </p:nvSpPr>
        <p:spPr>
          <a:xfrm>
            <a:off x="307909" y="115889"/>
            <a:ext cx="7707202" cy="462610"/>
          </a:xfrm>
        </p:spPr>
        <p:txBody>
          <a:bodyPr/>
          <a:lstStyle/>
          <a:p>
            <a:pPr eaLnBrk="1" hangingPunct="1"/>
            <a:r>
              <a:rPr lang="de-CH" dirty="0" smtClean="0"/>
              <a:t>Zuweisungen (Erinnerung)</a:t>
            </a:r>
            <a:endParaRPr lang="de-CH" sz="2800" noProof="0" dirty="0" smtClean="0"/>
          </a:p>
        </p:txBody>
      </p:sp>
      <p:sp>
        <p:nvSpPr>
          <p:cNvPr id="34" name="Rectangle 4"/>
          <p:cNvSpPr>
            <a:spLocks noChangeArrowheads="1"/>
          </p:cNvSpPr>
          <p:nvPr>
            <p:custDataLst>
              <p:tags r:id="rId4"/>
            </p:custDataLst>
          </p:nvPr>
        </p:nvSpPr>
        <p:spPr bwMode="auto">
          <a:xfrm>
            <a:off x="7223847" y="2039937"/>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a:p>
        </p:txBody>
      </p:sp>
      <p:sp>
        <p:nvSpPr>
          <p:cNvPr id="35" name="Rectangle 5"/>
          <p:cNvSpPr>
            <a:spLocks noChangeArrowheads="1"/>
          </p:cNvSpPr>
          <p:nvPr>
            <p:custDataLst>
              <p:tags r:id="rId5"/>
            </p:custDataLst>
          </p:nvPr>
        </p:nvSpPr>
        <p:spPr bwMode="auto">
          <a:xfrm>
            <a:off x="7223847" y="2689224"/>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a:p>
        </p:txBody>
      </p:sp>
      <p:sp>
        <p:nvSpPr>
          <p:cNvPr id="36" name="Text Box 6"/>
          <p:cNvSpPr txBox="1">
            <a:spLocks noChangeArrowheads="1"/>
          </p:cNvSpPr>
          <p:nvPr>
            <p:custDataLst>
              <p:tags r:id="rId6"/>
            </p:custDataLst>
          </p:nvPr>
        </p:nvSpPr>
        <p:spPr bwMode="auto">
          <a:xfrm>
            <a:off x="6792047" y="2087562"/>
            <a:ext cx="1079500" cy="457200"/>
          </a:xfrm>
          <a:prstGeom prst="rect">
            <a:avLst/>
          </a:prstGeom>
          <a:noFill/>
          <a:ln w="9525">
            <a:noFill/>
            <a:miter lim="800000"/>
            <a:headEnd/>
            <a:tailEnd/>
          </a:ln>
        </p:spPr>
        <p:txBody>
          <a:bodyPr>
            <a:spAutoFit/>
          </a:bodyPr>
          <a:lstStyle/>
          <a:p>
            <a:pPr>
              <a:spcBef>
                <a:spcPct val="50000"/>
              </a:spcBef>
            </a:pPr>
            <a:r>
              <a:rPr lang="en-US" sz="2400" i="1">
                <a:solidFill>
                  <a:srgbClr val="3333FF"/>
                </a:solidFill>
                <a:latin typeface="Comic Sans MS" pitchFamily="66" charset="0"/>
              </a:rPr>
              <a:t>x</a:t>
            </a:r>
          </a:p>
        </p:txBody>
      </p:sp>
      <p:sp>
        <p:nvSpPr>
          <p:cNvPr id="37" name="Text Box 7"/>
          <p:cNvSpPr txBox="1">
            <a:spLocks noChangeArrowheads="1"/>
          </p:cNvSpPr>
          <p:nvPr>
            <p:custDataLst>
              <p:tags r:id="rId7"/>
            </p:custDataLst>
          </p:nvPr>
        </p:nvSpPr>
        <p:spPr bwMode="auto">
          <a:xfrm>
            <a:off x="6757447" y="2841335"/>
            <a:ext cx="446916" cy="457200"/>
          </a:xfrm>
          <a:prstGeom prst="rect">
            <a:avLst/>
          </a:prstGeom>
          <a:noFill/>
          <a:ln w="9525">
            <a:noFill/>
            <a:miter lim="800000"/>
            <a:headEnd/>
            <a:tailEnd/>
          </a:ln>
        </p:spPr>
        <p:txBody>
          <a:bodyPr wrap="square">
            <a:spAutoFit/>
          </a:bodyPr>
          <a:lstStyle/>
          <a:p>
            <a:pPr>
              <a:spcBef>
                <a:spcPct val="50000"/>
              </a:spcBef>
            </a:pPr>
            <a:r>
              <a:rPr lang="en-US" sz="2400" i="1" dirty="0">
                <a:solidFill>
                  <a:srgbClr val="3333FF"/>
                </a:solidFill>
                <a:latin typeface="Comic Sans MS" pitchFamily="66" charset="0"/>
              </a:rPr>
              <a:t>y</a:t>
            </a:r>
          </a:p>
        </p:txBody>
      </p:sp>
      <p:sp>
        <p:nvSpPr>
          <p:cNvPr id="38" name="Text Box 8"/>
          <p:cNvSpPr txBox="1">
            <a:spLocks noChangeArrowheads="1"/>
          </p:cNvSpPr>
          <p:nvPr>
            <p:custDataLst>
              <p:tags r:id="rId8"/>
            </p:custDataLst>
          </p:nvPr>
        </p:nvSpPr>
        <p:spPr bwMode="auto">
          <a:xfrm>
            <a:off x="7823193" y="2099172"/>
            <a:ext cx="576263" cy="457200"/>
          </a:xfrm>
          <a:prstGeom prst="rect">
            <a:avLst/>
          </a:prstGeom>
          <a:noFill/>
          <a:ln w="9525">
            <a:noFill/>
            <a:miter lim="800000"/>
            <a:headEnd/>
            <a:tailEnd/>
          </a:ln>
        </p:spPr>
        <p:txBody>
          <a:bodyPr>
            <a:spAutoFit/>
          </a:bodyPr>
          <a:lstStyle/>
          <a:p>
            <a:pPr>
              <a:spcBef>
                <a:spcPct val="50000"/>
              </a:spcBef>
            </a:pPr>
            <a:r>
              <a:rPr lang="en-US" sz="2400">
                <a:solidFill>
                  <a:srgbClr val="990000"/>
                </a:solidFill>
                <a:latin typeface="Comic Sans MS" pitchFamily="66" charset="0"/>
              </a:rPr>
              <a:t>2</a:t>
            </a:r>
          </a:p>
        </p:txBody>
      </p:sp>
      <p:sp>
        <p:nvSpPr>
          <p:cNvPr id="39" name="Text Box 9"/>
          <p:cNvSpPr txBox="1">
            <a:spLocks noChangeArrowheads="1"/>
          </p:cNvSpPr>
          <p:nvPr>
            <p:custDataLst>
              <p:tags r:id="rId9"/>
            </p:custDataLst>
          </p:nvPr>
        </p:nvSpPr>
        <p:spPr bwMode="auto">
          <a:xfrm>
            <a:off x="7830993" y="2818309"/>
            <a:ext cx="576263" cy="457200"/>
          </a:xfrm>
          <a:prstGeom prst="rect">
            <a:avLst/>
          </a:prstGeom>
          <a:noFill/>
          <a:ln w="9525">
            <a:noFill/>
            <a:miter lim="800000"/>
            <a:headEnd/>
            <a:tailEnd/>
          </a:ln>
        </p:spPr>
        <p:txBody>
          <a:bodyPr>
            <a:spAutoFit/>
          </a:bodyPr>
          <a:lstStyle/>
          <a:p>
            <a:pPr>
              <a:spcBef>
                <a:spcPct val="50000"/>
              </a:spcBef>
            </a:pPr>
            <a:r>
              <a:rPr lang="en-US" sz="2400">
                <a:solidFill>
                  <a:srgbClr val="3333FF"/>
                </a:solidFill>
                <a:latin typeface="Comic Sans MS" pitchFamily="66" charset="0"/>
              </a:rPr>
              <a:t>0</a:t>
            </a:r>
          </a:p>
        </p:txBody>
      </p:sp>
      <p:sp>
        <p:nvSpPr>
          <p:cNvPr id="40" name="Text Box 11"/>
          <p:cNvSpPr txBox="1">
            <a:spLocks noChangeArrowheads="1"/>
          </p:cNvSpPr>
          <p:nvPr>
            <p:custDataLst>
              <p:tags r:id="rId10"/>
            </p:custDataLst>
          </p:nvPr>
        </p:nvSpPr>
        <p:spPr bwMode="auto">
          <a:xfrm>
            <a:off x="7830993" y="2088059"/>
            <a:ext cx="576263" cy="457200"/>
          </a:xfrm>
          <a:prstGeom prst="rect">
            <a:avLst/>
          </a:prstGeom>
          <a:noFill/>
          <a:ln w="9525">
            <a:noFill/>
            <a:miter lim="800000"/>
            <a:headEnd/>
            <a:tailEnd/>
          </a:ln>
        </p:spPr>
        <p:txBody>
          <a:bodyPr>
            <a:spAutoFit/>
          </a:bodyPr>
          <a:lstStyle/>
          <a:p>
            <a:pPr>
              <a:spcBef>
                <a:spcPct val="50000"/>
              </a:spcBef>
            </a:pPr>
            <a:r>
              <a:rPr lang="en-US" sz="2400">
                <a:solidFill>
                  <a:srgbClr val="3333FF"/>
                </a:solidFill>
                <a:latin typeface="Comic Sans MS" pitchFamily="66" charset="0"/>
              </a:rPr>
              <a:t>0</a:t>
            </a:r>
          </a:p>
        </p:txBody>
      </p:sp>
      <p:sp>
        <p:nvSpPr>
          <p:cNvPr id="41" name="Text Box 12"/>
          <p:cNvSpPr txBox="1">
            <a:spLocks noChangeArrowheads="1"/>
          </p:cNvSpPr>
          <p:nvPr>
            <p:custDataLst>
              <p:tags r:id="rId11"/>
            </p:custDataLst>
          </p:nvPr>
        </p:nvSpPr>
        <p:spPr bwMode="auto">
          <a:xfrm>
            <a:off x="7839068" y="2807197"/>
            <a:ext cx="576263" cy="457200"/>
          </a:xfrm>
          <a:prstGeom prst="rect">
            <a:avLst/>
          </a:prstGeom>
          <a:noFill/>
          <a:ln w="9525">
            <a:noFill/>
            <a:miter lim="800000"/>
            <a:headEnd/>
            <a:tailEnd/>
          </a:ln>
        </p:spPr>
        <p:txBody>
          <a:bodyPr>
            <a:spAutoFit/>
          </a:bodyPr>
          <a:lstStyle/>
          <a:p>
            <a:pPr>
              <a:spcBef>
                <a:spcPct val="50000"/>
              </a:spcBef>
            </a:pPr>
            <a:r>
              <a:rPr lang="en-US" sz="2400" dirty="0">
                <a:solidFill>
                  <a:srgbClr val="990000"/>
                </a:solidFill>
                <a:latin typeface="Comic Sans MS" pitchFamily="66" charset="0"/>
              </a:rPr>
              <a:t>1</a:t>
            </a:r>
          </a:p>
        </p:txBody>
      </p:sp>
      <p:sp>
        <p:nvSpPr>
          <p:cNvPr id="42" name="Text Box 7"/>
          <p:cNvSpPr txBox="1">
            <a:spLocks noChangeArrowheads="1"/>
          </p:cNvSpPr>
          <p:nvPr>
            <p:custDataLst>
              <p:tags r:id="rId12"/>
            </p:custDataLst>
          </p:nvPr>
        </p:nvSpPr>
        <p:spPr bwMode="auto">
          <a:xfrm>
            <a:off x="5441244" y="832427"/>
            <a:ext cx="3702756" cy="400110"/>
          </a:xfrm>
          <a:prstGeom prst="rect">
            <a:avLst/>
          </a:prstGeom>
          <a:noFill/>
          <a:ln w="9525">
            <a:noFill/>
            <a:miter lim="800000"/>
            <a:headEnd/>
            <a:tailEnd/>
          </a:ln>
        </p:spPr>
        <p:txBody>
          <a:bodyPr wrap="square">
            <a:spAutoFit/>
          </a:bodyPr>
          <a:lstStyle/>
          <a:p>
            <a:pPr>
              <a:spcBef>
                <a:spcPct val="50000"/>
              </a:spcBef>
            </a:pPr>
            <a:r>
              <a:rPr lang="en-US" sz="2000" dirty="0" err="1" smtClean="0">
                <a:latin typeface="+mn-lt"/>
              </a:rPr>
              <a:t>Eine</a:t>
            </a:r>
            <a:r>
              <a:rPr lang="en-US" sz="2000" dirty="0" smtClean="0">
                <a:latin typeface="+mn-lt"/>
              </a:rPr>
              <a:t> </a:t>
            </a:r>
            <a:r>
              <a:rPr lang="en-US" sz="2000" dirty="0" err="1" smtClean="0">
                <a:latin typeface="+mn-lt"/>
              </a:rPr>
              <a:t>Instanz</a:t>
            </a:r>
            <a:r>
              <a:rPr lang="en-US" sz="2000" dirty="0" smtClean="0">
                <a:latin typeface="+mn-lt"/>
              </a:rPr>
              <a:t> von </a:t>
            </a:r>
            <a:r>
              <a:rPr lang="en-US" sz="2000" i="1" dirty="0" smtClean="0">
                <a:solidFill>
                  <a:srgbClr val="3333FF"/>
                </a:solidFill>
              </a:rPr>
              <a:t>POSITION</a:t>
            </a:r>
            <a:endParaRPr lang="en-US" sz="2000" i="1" dirty="0">
              <a:solidFill>
                <a:srgbClr val="3333FF"/>
              </a:solidFill>
              <a:latin typeface="Comic Sans MS" pitchFamily="66" charset="0"/>
            </a:endParaRPr>
          </a:p>
        </p:txBody>
      </p:sp>
      <p:sp>
        <p:nvSpPr>
          <p:cNvPr id="43" name="Text Box 7"/>
          <p:cNvSpPr txBox="1">
            <a:spLocks noChangeArrowheads="1"/>
          </p:cNvSpPr>
          <p:nvPr>
            <p:custDataLst>
              <p:tags r:id="rId13"/>
            </p:custDataLst>
          </p:nvPr>
        </p:nvSpPr>
        <p:spPr bwMode="auto">
          <a:xfrm>
            <a:off x="5410200" y="1297324"/>
            <a:ext cx="3496218" cy="707886"/>
          </a:xfrm>
          <a:prstGeom prst="rect">
            <a:avLst/>
          </a:prstGeom>
          <a:noFill/>
          <a:ln w="9525">
            <a:noFill/>
            <a:miter lim="800000"/>
            <a:headEnd/>
            <a:tailEnd/>
          </a:ln>
        </p:spPr>
        <p:txBody>
          <a:bodyPr wrap="square">
            <a:spAutoFit/>
          </a:bodyPr>
          <a:lstStyle/>
          <a:p>
            <a:r>
              <a:rPr lang="en-US" sz="2000" dirty="0" err="1" smtClean="0">
                <a:latin typeface="+mn-lt"/>
              </a:rPr>
              <a:t>Ausführung</a:t>
            </a:r>
            <a:r>
              <a:rPr lang="en-US" sz="2000" dirty="0" smtClean="0">
                <a:latin typeface="+mn-lt"/>
              </a:rPr>
              <a:t> von </a:t>
            </a:r>
            <a:r>
              <a:rPr lang="en-US" sz="2000" i="1" dirty="0" err="1" smtClean="0">
                <a:solidFill>
                  <a:srgbClr val="3333FF"/>
                </a:solidFill>
              </a:rPr>
              <a:t>setze</a:t>
            </a:r>
            <a:r>
              <a:rPr lang="en-US" sz="2000" i="1" dirty="0" smtClean="0">
                <a:solidFill>
                  <a:srgbClr val="3333FF"/>
                </a:solidFill>
              </a:rPr>
              <a:t> (</a:t>
            </a:r>
            <a:r>
              <a:rPr lang="en-US" sz="2000" dirty="0" smtClean="0">
                <a:solidFill>
                  <a:srgbClr val="3333FF"/>
                </a:solidFill>
              </a:rPr>
              <a:t>2</a:t>
            </a:r>
            <a:r>
              <a:rPr lang="en-US" sz="2000" dirty="0" smtClean="0">
                <a:solidFill>
                  <a:srgbClr val="3333FF"/>
                </a:solidFill>
              </a:rPr>
              <a:t>, 1) </a:t>
            </a:r>
            <a:r>
              <a:rPr lang="en-US" sz="2000" i="1" dirty="0" smtClean="0">
                <a:solidFill>
                  <a:srgbClr val="3333FF"/>
                </a:solidFill>
              </a:rPr>
              <a:t> </a:t>
            </a:r>
            <a:r>
              <a:rPr lang="en-US" sz="2000" dirty="0" smtClean="0"/>
              <a:t>auf </a:t>
            </a:r>
            <a:r>
              <a:rPr lang="en-US" sz="2000" dirty="0" err="1" smtClean="0"/>
              <a:t>diese</a:t>
            </a:r>
            <a:r>
              <a:rPr lang="en-US" sz="2000" dirty="0" smtClean="0"/>
              <a:t> </a:t>
            </a:r>
            <a:r>
              <a:rPr lang="en-US" sz="2000" dirty="0" err="1" smtClean="0"/>
              <a:t>Instanz</a:t>
            </a:r>
            <a:endParaRPr lang="en-US" sz="2000" i="1" dirty="0">
              <a:solidFill>
                <a:srgbClr val="3333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childTnLst>
                                </p:cTn>
                              </p:par>
                              <p:par>
                                <p:cTn id="24" presetID="1" presetClass="entr" presetSubtype="0" fill="hold" grpId="1" nodeType="withEffect">
                                  <p:stCondLst>
                                    <p:cond delay="0"/>
                                  </p:stCondLst>
                                  <p:childTnLst>
                                    <p:set>
                                      <p:cBhvr>
                                        <p:cTn id="25" dur="1" fill="hold">
                                          <p:stCondLst>
                                            <p:cond delay="0"/>
                                          </p:stCondLst>
                                        </p:cTn>
                                        <p:tgtEl>
                                          <p:spTgt spid="39"/>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4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0" nodeType="clickEffect">
                                  <p:stCondLst>
                                    <p:cond delay="0"/>
                                  </p:stCondLst>
                                  <p:childTnLst>
                                    <p:anim calcmode="lin" valueType="num">
                                      <p:cBhvr additive="base">
                                        <p:cTn id="35" dur="3000"/>
                                        <p:tgtEl>
                                          <p:spTgt spid="39"/>
                                        </p:tgtEl>
                                        <p:attrNameLst>
                                          <p:attrName>ppt_x</p:attrName>
                                        </p:attrNameLst>
                                      </p:cBhvr>
                                      <p:tavLst>
                                        <p:tav tm="0">
                                          <p:val>
                                            <p:strVal val="ppt_x"/>
                                          </p:val>
                                        </p:tav>
                                        <p:tav tm="100000">
                                          <p:val>
                                            <p:strVal val="ppt_x"/>
                                          </p:val>
                                        </p:tav>
                                      </p:tavLst>
                                    </p:anim>
                                    <p:anim calcmode="lin" valueType="num">
                                      <p:cBhvr additive="base">
                                        <p:cTn id="36" dur="3000"/>
                                        <p:tgtEl>
                                          <p:spTgt spid="39"/>
                                        </p:tgtEl>
                                        <p:attrNameLst>
                                          <p:attrName>ppt_y</p:attrName>
                                        </p:attrNameLst>
                                      </p:cBhvr>
                                      <p:tavLst>
                                        <p:tav tm="0">
                                          <p:val>
                                            <p:strVal val="ppt_y"/>
                                          </p:val>
                                        </p:tav>
                                        <p:tav tm="100000">
                                          <p:val>
                                            <p:strVal val="1+ppt_h/2"/>
                                          </p:val>
                                        </p:tav>
                                      </p:tavLst>
                                    </p:anim>
                                    <p:set>
                                      <p:cBhvr>
                                        <p:cTn id="37" dur="1" fill="hold">
                                          <p:stCondLst>
                                            <p:cond delay="2999"/>
                                          </p:stCondLst>
                                        </p:cTn>
                                        <p:tgtEl>
                                          <p:spTgt spid="39"/>
                                        </p:tgtEl>
                                        <p:attrNameLst>
                                          <p:attrName>style.visibility</p:attrName>
                                        </p:attrNameLst>
                                      </p:cBhvr>
                                      <p:to>
                                        <p:strVal val="hidden"/>
                                      </p:to>
                                    </p:set>
                                  </p:childTnLst>
                                </p:cTn>
                              </p:par>
                              <p:par>
                                <p:cTn id="38" presetID="2" presetClass="exit" presetSubtype="4" fill="hold" grpId="0" nodeType="withEffect">
                                  <p:stCondLst>
                                    <p:cond delay="0"/>
                                  </p:stCondLst>
                                  <p:childTnLst>
                                    <p:anim calcmode="lin" valueType="num">
                                      <p:cBhvr additive="base">
                                        <p:cTn id="39" dur="500"/>
                                        <p:tgtEl>
                                          <p:spTgt spid="40"/>
                                        </p:tgtEl>
                                        <p:attrNameLst>
                                          <p:attrName>ppt_x</p:attrName>
                                        </p:attrNameLst>
                                      </p:cBhvr>
                                      <p:tavLst>
                                        <p:tav tm="0">
                                          <p:val>
                                            <p:strVal val="ppt_x"/>
                                          </p:val>
                                        </p:tav>
                                        <p:tav tm="100000">
                                          <p:val>
                                            <p:strVal val="ppt_x"/>
                                          </p:val>
                                        </p:tav>
                                      </p:tavLst>
                                    </p:anim>
                                    <p:anim calcmode="lin" valueType="num">
                                      <p:cBhvr additive="base">
                                        <p:cTn id="40" dur="500"/>
                                        <p:tgtEl>
                                          <p:spTgt spid="40"/>
                                        </p:tgtEl>
                                        <p:attrNameLst>
                                          <p:attrName>ppt_y</p:attrName>
                                        </p:attrNameLst>
                                      </p:cBhvr>
                                      <p:tavLst>
                                        <p:tav tm="0">
                                          <p:val>
                                            <p:strVal val="ppt_y"/>
                                          </p:val>
                                        </p:tav>
                                        <p:tav tm="100000">
                                          <p:val>
                                            <p:strVal val="1+ppt_h/2"/>
                                          </p:val>
                                        </p:tav>
                                      </p:tavLst>
                                    </p:anim>
                                    <p:set>
                                      <p:cBhvr>
                                        <p:cTn id="41" dur="1" fill="hold">
                                          <p:stCondLst>
                                            <p:cond delay="499"/>
                                          </p:stCondLst>
                                        </p:cTn>
                                        <p:tgtEl>
                                          <p:spTgt spid="40"/>
                                        </p:tgtEl>
                                        <p:attrNameLst>
                                          <p:attrName>style.visibility</p:attrName>
                                        </p:attrNameLst>
                                      </p:cBhvr>
                                      <p:to>
                                        <p:strVal val="hidden"/>
                                      </p:to>
                                    </p:set>
                                  </p:childTnLst>
                                </p:cTn>
                              </p:par>
                              <p:par>
                                <p:cTn id="42" presetID="1" presetClass="entr" presetSubtype="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1" nodeType="clickEffect">
                                  <p:stCondLst>
                                    <p:cond delay="0"/>
                                  </p:stCondLst>
                                  <p:childTnLst>
                                    <p:set>
                                      <p:cBhvr>
                                        <p:cTn id="49"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36" grpId="0"/>
      <p:bldP spid="37" grpId="0"/>
      <p:bldP spid="38" grpId="0"/>
      <p:bldP spid="39" grpId="0"/>
      <p:bldP spid="39" grpId="1"/>
      <p:bldP spid="40" grpId="0"/>
      <p:bldP spid="40" grpId="1"/>
      <p:bldP spid="41" grpId="0"/>
      <p:bldP spid="42" grpId="0"/>
      <p:bldP spid="42" grpId="1"/>
      <p:bldP spid="43" grpId="0"/>
      <p:bldP spid="43"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p:nvPr/>
        </p:nvGrpSpPr>
        <p:grpSpPr>
          <a:xfrm>
            <a:off x="4457888" y="4870185"/>
            <a:ext cx="3673475" cy="1723549"/>
            <a:chOff x="4945063" y="4435475"/>
            <a:chExt cx="3673475" cy="1723549"/>
          </a:xfrm>
        </p:grpSpPr>
        <p:sp>
          <p:nvSpPr>
            <p:cNvPr id="21" name="Rectangle 4"/>
            <p:cNvSpPr>
              <a:spLocks noChangeArrowheads="1"/>
            </p:cNvSpPr>
            <p:nvPr>
              <p:custDataLst>
                <p:tags r:id="rId16"/>
              </p:custDataLst>
            </p:nvPr>
          </p:nvSpPr>
          <p:spPr bwMode="auto">
            <a:xfrm>
              <a:off x="6769165" y="4984337"/>
              <a:ext cx="1511559" cy="80958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endParaRPr lang="en-US" i="1" dirty="0">
                <a:solidFill>
                  <a:srgbClr val="3333FF"/>
                </a:solidFill>
              </a:endParaRPr>
            </a:p>
          </p:txBody>
        </p:sp>
        <p:sp>
          <p:nvSpPr>
            <p:cNvPr id="29715" name="Text Box 19"/>
            <p:cNvSpPr txBox="1">
              <a:spLocks noChangeArrowheads="1"/>
            </p:cNvSpPr>
            <p:nvPr>
              <p:custDataLst>
                <p:tags r:id="rId17"/>
              </p:custDataLst>
            </p:nvPr>
          </p:nvSpPr>
          <p:spPr bwMode="auto">
            <a:xfrm>
              <a:off x="4945063" y="4435475"/>
              <a:ext cx="3673475" cy="1723549"/>
            </a:xfrm>
            <a:prstGeom prst="rect">
              <a:avLst/>
            </a:prstGeom>
            <a:noFill/>
            <a:ln w="9525">
              <a:solidFill>
                <a:srgbClr val="990000"/>
              </a:solidFill>
              <a:miter lim="800000"/>
              <a:headEnd/>
              <a:tailEnd/>
            </a:ln>
            <a:effectLst/>
          </p:spPr>
          <p:txBody>
            <a:bodyPr>
              <a:spAutoFit/>
            </a:bodyPr>
            <a:lstStyle/>
            <a:p>
              <a:pPr>
                <a:lnSpc>
                  <a:spcPct val="80000"/>
                </a:lnSpc>
                <a:spcBef>
                  <a:spcPct val="20000"/>
                </a:spcBef>
                <a:buFont typeface="Wingdings" pitchFamily="2" charset="2"/>
                <a:buNone/>
              </a:pPr>
              <a:r>
                <a:rPr lang="en-US" sz="2000" i="1" dirty="0" err="1" smtClean="0">
                  <a:solidFill>
                    <a:srgbClr val="3333FF"/>
                  </a:solidFill>
                  <a:latin typeface="Comic Sans MS" pitchFamily="66" charset="0"/>
                </a:rPr>
                <a:t>setze</a:t>
              </a:r>
              <a:r>
                <a:rPr lang="en-US" sz="2000" i="1" dirty="0" smtClean="0">
                  <a:solidFill>
                    <a:srgbClr val="3333FF"/>
                  </a:solidFill>
                  <a:latin typeface="Comic Sans MS" pitchFamily="66" charset="0"/>
                </a:rPr>
                <a:t> (</a:t>
              </a:r>
              <a:r>
                <a:rPr lang="en-US" sz="2000" i="1" dirty="0" err="1" smtClean="0">
                  <a:solidFill>
                    <a:srgbClr val="3333FF"/>
                  </a:solidFill>
                  <a:latin typeface="Comic Sans MS" pitchFamily="66" charset="0"/>
                </a:rPr>
                <a:t>xwert</a:t>
              </a:r>
              <a:r>
                <a:rPr lang="en-US" sz="2000" i="1" dirty="0" smtClean="0">
                  <a:solidFill>
                    <a:srgbClr val="3333FF"/>
                  </a:solidFill>
                  <a:latin typeface="Comic Sans MS" pitchFamily="66" charset="0"/>
                </a:rPr>
                <a:t>, </a:t>
              </a:r>
              <a:r>
                <a:rPr lang="en-US" sz="2000" i="1" dirty="0" err="1" smtClean="0">
                  <a:solidFill>
                    <a:srgbClr val="3333FF"/>
                  </a:solidFill>
                  <a:latin typeface="Comic Sans MS" pitchFamily="66" charset="0"/>
                </a:rPr>
                <a:t>ywert</a:t>
              </a:r>
              <a:r>
                <a:rPr lang="en-US" sz="1600" i="1" dirty="0" smtClean="0">
                  <a:solidFill>
                    <a:srgbClr val="3333FF"/>
                  </a:solidFill>
                  <a:latin typeface="Comic Sans MS" pitchFamily="66" charset="0"/>
                </a:rPr>
                <a:t> </a:t>
              </a:r>
              <a:r>
                <a:rPr lang="en-US" sz="2000" dirty="0">
                  <a:solidFill>
                    <a:srgbClr val="3333FF"/>
                  </a:solidFill>
                  <a:latin typeface="Comic Sans MS" pitchFamily="66" charset="0"/>
                </a:rPr>
                <a:t>:</a:t>
              </a:r>
              <a:r>
                <a:rPr lang="en-US" sz="2000" i="1" dirty="0">
                  <a:solidFill>
                    <a:srgbClr val="3333FF"/>
                  </a:solidFill>
                  <a:latin typeface="Comic Sans MS" pitchFamily="66" charset="0"/>
                </a:rPr>
                <a:t> REAL</a:t>
              </a:r>
              <a:r>
                <a:rPr lang="en-US" sz="2000" dirty="0">
                  <a:solidFill>
                    <a:srgbClr val="3333FF"/>
                  </a:solidFill>
                  <a:latin typeface="Comic Sans MS" pitchFamily="66" charset="0"/>
                </a:rPr>
                <a:t>)</a:t>
              </a:r>
              <a:endParaRPr lang="en-US" sz="2000" b="1" dirty="0">
                <a:solidFill>
                  <a:schemeClr val="accent2"/>
                </a:solidFill>
                <a:latin typeface="Comic Sans MS" pitchFamily="66" charset="0"/>
              </a:endParaRPr>
            </a:p>
            <a:p>
              <a:pPr>
                <a:lnSpc>
                  <a:spcPct val="80000"/>
                </a:lnSpc>
                <a:spcBef>
                  <a:spcPct val="20000"/>
                </a:spcBef>
                <a:buFont typeface="Wingdings" pitchFamily="2" charset="2"/>
                <a:buNone/>
              </a:pPr>
              <a:r>
                <a:rPr lang="en-US" sz="2000" i="1" dirty="0">
                  <a:solidFill>
                    <a:srgbClr val="3333FF"/>
                  </a:solidFill>
                  <a:latin typeface="Comic Sans MS" pitchFamily="66" charset="0"/>
                </a:rPr>
                <a:t>	</a:t>
              </a:r>
              <a:r>
                <a:rPr lang="en-US" sz="2000" b="1" dirty="0" smtClean="0">
                  <a:solidFill>
                    <a:schemeClr val="accent2"/>
                  </a:solidFill>
                  <a:latin typeface="Comic Sans MS" pitchFamily="66" charset="0"/>
                </a:rPr>
                <a:t>do</a:t>
              </a:r>
              <a:endParaRPr lang="en-US" sz="2000" b="1" dirty="0">
                <a:solidFill>
                  <a:schemeClr val="accent2"/>
                </a:solidFill>
                <a:latin typeface="Comic Sans MS" pitchFamily="66" charset="0"/>
              </a:endParaRPr>
            </a:p>
            <a:p>
              <a:pPr>
                <a:lnSpc>
                  <a:spcPct val="80000"/>
                </a:lnSpc>
                <a:spcBef>
                  <a:spcPct val="20000"/>
                </a:spcBef>
              </a:pPr>
              <a:r>
                <a:rPr lang="en-US" sz="2000" i="1" dirty="0">
                  <a:solidFill>
                    <a:srgbClr val="3333FF"/>
                  </a:solidFill>
                  <a:latin typeface="Comic Sans MS" pitchFamily="66" charset="0"/>
                </a:rPr>
                <a:t>		</a:t>
              </a:r>
              <a:r>
                <a:rPr lang="en-US" sz="2000" i="1" dirty="0" smtClean="0">
                  <a:solidFill>
                    <a:srgbClr val="3333FF"/>
                  </a:solidFill>
                </a:rPr>
                <a:t>x </a:t>
              </a:r>
              <a:r>
                <a:rPr lang="en-US" sz="2000" dirty="0" smtClean="0">
                  <a:solidFill>
                    <a:srgbClr val="8B0000"/>
                  </a:solidFill>
                </a:rPr>
                <a:t>:=</a:t>
              </a:r>
              <a:r>
                <a:rPr lang="en-US" sz="2000" i="1" dirty="0" smtClean="0">
                  <a:solidFill>
                    <a:srgbClr val="3333FF"/>
                  </a:solidFill>
                </a:rPr>
                <a:t> </a:t>
              </a:r>
              <a:r>
                <a:rPr lang="en-US" sz="2000" i="1" dirty="0" err="1" smtClean="0">
                  <a:solidFill>
                    <a:srgbClr val="3333FF"/>
                  </a:solidFill>
                </a:rPr>
                <a:t>xwert</a:t>
              </a:r>
              <a:endParaRPr lang="en-US" sz="2000" i="1" dirty="0" smtClean="0">
                <a:solidFill>
                  <a:srgbClr val="3333FF"/>
                </a:solidFill>
              </a:endParaRPr>
            </a:p>
            <a:p>
              <a:pPr>
                <a:lnSpc>
                  <a:spcPct val="80000"/>
                </a:lnSpc>
                <a:spcBef>
                  <a:spcPct val="20000"/>
                </a:spcBef>
              </a:pPr>
              <a:r>
                <a:rPr lang="en-US" sz="2000" i="1" dirty="0">
                  <a:solidFill>
                    <a:schemeClr val="accent2"/>
                  </a:solidFill>
                  <a:latin typeface="Comic Sans MS" pitchFamily="66" charset="0"/>
                </a:rPr>
                <a:t>	</a:t>
              </a:r>
              <a:r>
                <a:rPr lang="en-US" sz="2000" i="1" dirty="0" smtClean="0">
                  <a:solidFill>
                    <a:schemeClr val="accent2"/>
                  </a:solidFill>
                  <a:latin typeface="Comic Sans MS" pitchFamily="66" charset="0"/>
                </a:rPr>
                <a:t>	</a:t>
              </a:r>
              <a:r>
                <a:rPr lang="en-US" sz="2000" i="1" dirty="0" smtClean="0">
                  <a:solidFill>
                    <a:srgbClr val="3333FF"/>
                  </a:solidFill>
                </a:rPr>
                <a:t>y </a:t>
              </a:r>
              <a:r>
                <a:rPr lang="en-US" sz="2000" dirty="0" smtClean="0">
                  <a:solidFill>
                    <a:srgbClr val="8B0000"/>
                  </a:solidFill>
                </a:rPr>
                <a:t>:=</a:t>
              </a:r>
              <a:r>
                <a:rPr lang="en-US" sz="2000" i="1" dirty="0" smtClean="0">
                  <a:solidFill>
                    <a:srgbClr val="3333FF"/>
                  </a:solidFill>
                </a:rPr>
                <a:t> </a:t>
              </a:r>
              <a:r>
                <a:rPr lang="en-US" sz="2000" i="1" dirty="0" err="1" smtClean="0">
                  <a:solidFill>
                    <a:srgbClr val="3333FF"/>
                  </a:solidFill>
                </a:rPr>
                <a:t>ywert</a:t>
              </a:r>
              <a:endParaRPr lang="en-US" sz="2000" i="1" dirty="0" smtClean="0">
                <a:solidFill>
                  <a:srgbClr val="3333FF"/>
                </a:solidFill>
              </a:endParaRPr>
            </a:p>
            <a:p>
              <a:pPr>
                <a:lnSpc>
                  <a:spcPct val="80000"/>
                </a:lnSpc>
                <a:spcBef>
                  <a:spcPct val="20000"/>
                </a:spcBef>
                <a:buFont typeface="Wingdings" pitchFamily="2" charset="2"/>
                <a:buNone/>
              </a:pPr>
              <a:endParaRPr lang="en-US" sz="2000" i="1" dirty="0">
                <a:solidFill>
                  <a:schemeClr val="accent2"/>
                </a:solidFill>
                <a:latin typeface="Comic Sans MS" pitchFamily="66" charset="0"/>
              </a:endParaRPr>
            </a:p>
            <a:p>
              <a:pPr>
                <a:lnSpc>
                  <a:spcPct val="30000"/>
                </a:lnSpc>
                <a:spcBef>
                  <a:spcPct val="20000"/>
                </a:spcBef>
                <a:buFont typeface="Wingdings" pitchFamily="2" charset="2"/>
                <a:buNone/>
              </a:pPr>
              <a:r>
                <a:rPr lang="en-US" sz="2000" i="1" dirty="0">
                  <a:solidFill>
                    <a:srgbClr val="3333FF"/>
                  </a:solidFill>
                  <a:latin typeface="Comic Sans MS" pitchFamily="66" charset="0"/>
                </a:rPr>
                <a:t>	</a:t>
              </a:r>
              <a:r>
                <a:rPr lang="en-US" sz="2000" b="1" dirty="0">
                  <a:solidFill>
                    <a:schemeClr val="accent2"/>
                  </a:solidFill>
                  <a:latin typeface="Comic Sans MS" pitchFamily="66" charset="0"/>
                </a:rPr>
                <a:t>end</a:t>
              </a:r>
              <a:endParaRPr lang="en-US" sz="2400" dirty="0"/>
            </a:p>
          </p:txBody>
        </p:sp>
      </p:grpSp>
      <p:sp>
        <p:nvSpPr>
          <p:cNvPr id="29699" name="Rectangle 2"/>
          <p:cNvSpPr>
            <a:spLocks noGrp="1" noChangeArrowheads="1"/>
          </p:cNvSpPr>
          <p:nvPr>
            <p:ph type="title"/>
            <p:custDataLst>
              <p:tags r:id="rId1"/>
            </p:custDataLst>
          </p:nvPr>
        </p:nvSpPr>
        <p:spPr/>
        <p:txBody>
          <a:bodyPr/>
          <a:lstStyle/>
          <a:p>
            <a:pPr eaLnBrk="1" hangingPunct="1"/>
            <a:r>
              <a:rPr lang="de-CH" smtClean="0"/>
              <a:t>Zuweisung</a:t>
            </a:r>
            <a:endParaRPr lang="de-CH" dirty="0" smtClean="0"/>
          </a:p>
        </p:txBody>
      </p:sp>
      <p:sp>
        <p:nvSpPr>
          <p:cNvPr id="29700" name="Rectangle 3"/>
          <p:cNvSpPr>
            <a:spLocks noGrp="1" noChangeArrowheads="1"/>
          </p:cNvSpPr>
          <p:nvPr>
            <p:ph type="body" idx="1"/>
            <p:custDataLst>
              <p:tags r:id="rId2"/>
            </p:custDataLst>
          </p:nvPr>
        </p:nvSpPr>
        <p:spPr>
          <a:xfrm>
            <a:off x="179388" y="1046163"/>
            <a:ext cx="8713787" cy="872578"/>
          </a:xfrm>
        </p:spPr>
        <p:txBody>
          <a:bodyPr/>
          <a:lstStyle/>
          <a:p>
            <a:pPr eaLnBrk="1" hangingPunct="1">
              <a:lnSpc>
                <a:spcPct val="110000"/>
              </a:lnSpc>
            </a:pPr>
            <a:r>
              <a:rPr lang="de-CH" dirty="0" smtClean="0">
                <a:solidFill>
                  <a:schemeClr val="tx1"/>
                </a:solidFill>
              </a:rPr>
              <a:t>Eine Zuweisung ist eine Instruktion, die einen Wert durch einen anderen ersetzt</a:t>
            </a:r>
          </a:p>
        </p:txBody>
      </p:sp>
      <p:sp>
        <p:nvSpPr>
          <p:cNvPr id="29701" name="Rectangle 4"/>
          <p:cNvSpPr>
            <a:spLocks noChangeArrowheads="1"/>
          </p:cNvSpPr>
          <p:nvPr>
            <p:custDataLst>
              <p:tags r:id="rId3"/>
            </p:custDataLst>
          </p:nvPr>
        </p:nvSpPr>
        <p:spPr bwMode="auto">
          <a:xfrm>
            <a:off x="2213163" y="2931848"/>
            <a:ext cx="1511300" cy="647700"/>
          </a:xfrm>
          <a:prstGeom prst="rect">
            <a:avLst/>
          </a:prstGeom>
          <a:noFill/>
          <a:ln w="9525">
            <a:solidFill>
              <a:srgbClr val="990000"/>
            </a:solidFill>
            <a:miter lim="800000"/>
            <a:headEnd/>
            <a:tailEnd/>
          </a:ln>
        </p:spPr>
        <p:txBody>
          <a:bodyPr wrap="none" anchor="ctr"/>
          <a:lstStyle/>
          <a:p>
            <a:endParaRPr lang="de-CH"/>
          </a:p>
        </p:txBody>
      </p:sp>
      <p:sp>
        <p:nvSpPr>
          <p:cNvPr id="29702" name="Rectangle 5"/>
          <p:cNvSpPr>
            <a:spLocks noChangeArrowheads="1"/>
          </p:cNvSpPr>
          <p:nvPr>
            <p:custDataLst>
              <p:tags r:id="rId4"/>
            </p:custDataLst>
          </p:nvPr>
        </p:nvSpPr>
        <p:spPr bwMode="auto">
          <a:xfrm>
            <a:off x="2213163" y="3581135"/>
            <a:ext cx="1511300" cy="647700"/>
          </a:xfrm>
          <a:prstGeom prst="rect">
            <a:avLst/>
          </a:prstGeom>
          <a:noFill/>
          <a:ln w="9525">
            <a:solidFill>
              <a:srgbClr val="990000"/>
            </a:solidFill>
            <a:miter lim="800000"/>
            <a:headEnd/>
            <a:tailEnd/>
          </a:ln>
        </p:spPr>
        <p:txBody>
          <a:bodyPr wrap="none" anchor="ctr"/>
          <a:lstStyle/>
          <a:p>
            <a:endParaRPr lang="de-CH"/>
          </a:p>
        </p:txBody>
      </p:sp>
      <p:sp>
        <p:nvSpPr>
          <p:cNvPr id="29703" name="Text Box 6"/>
          <p:cNvSpPr txBox="1">
            <a:spLocks noChangeArrowheads="1"/>
          </p:cNvSpPr>
          <p:nvPr>
            <p:custDataLst>
              <p:tags r:id="rId5"/>
            </p:custDataLst>
          </p:nvPr>
        </p:nvSpPr>
        <p:spPr bwMode="auto">
          <a:xfrm>
            <a:off x="1781363" y="2979473"/>
            <a:ext cx="1079500" cy="457200"/>
          </a:xfrm>
          <a:prstGeom prst="rect">
            <a:avLst/>
          </a:prstGeom>
          <a:noFill/>
          <a:ln w="9525">
            <a:noFill/>
            <a:miter lim="800000"/>
            <a:headEnd/>
            <a:tailEnd/>
          </a:ln>
        </p:spPr>
        <p:txBody>
          <a:bodyPr>
            <a:spAutoFit/>
          </a:bodyPr>
          <a:lstStyle/>
          <a:p>
            <a:pPr>
              <a:spcBef>
                <a:spcPct val="50000"/>
              </a:spcBef>
            </a:pPr>
            <a:r>
              <a:rPr lang="en-US" sz="2400" i="1">
                <a:solidFill>
                  <a:srgbClr val="3333FF"/>
                </a:solidFill>
                <a:latin typeface="Comic Sans MS" pitchFamily="66" charset="0"/>
              </a:rPr>
              <a:t>x</a:t>
            </a:r>
          </a:p>
        </p:txBody>
      </p:sp>
      <p:sp>
        <p:nvSpPr>
          <p:cNvPr id="29704" name="Text Box 7"/>
          <p:cNvSpPr txBox="1">
            <a:spLocks noChangeArrowheads="1"/>
          </p:cNvSpPr>
          <p:nvPr>
            <p:custDataLst>
              <p:tags r:id="rId6"/>
            </p:custDataLst>
          </p:nvPr>
        </p:nvSpPr>
        <p:spPr bwMode="auto">
          <a:xfrm>
            <a:off x="1781363" y="3698610"/>
            <a:ext cx="1079500" cy="457200"/>
          </a:xfrm>
          <a:prstGeom prst="rect">
            <a:avLst/>
          </a:prstGeom>
          <a:noFill/>
          <a:ln w="9525">
            <a:noFill/>
            <a:miter lim="800000"/>
            <a:headEnd/>
            <a:tailEnd/>
          </a:ln>
        </p:spPr>
        <p:txBody>
          <a:bodyPr>
            <a:spAutoFit/>
          </a:bodyPr>
          <a:lstStyle/>
          <a:p>
            <a:pPr>
              <a:spcBef>
                <a:spcPct val="50000"/>
              </a:spcBef>
            </a:pPr>
            <a:r>
              <a:rPr lang="en-US" sz="2400" i="1">
                <a:solidFill>
                  <a:srgbClr val="3333FF"/>
                </a:solidFill>
                <a:latin typeface="Comic Sans MS" pitchFamily="66" charset="0"/>
              </a:rPr>
              <a:t>y</a:t>
            </a:r>
          </a:p>
        </p:txBody>
      </p:sp>
      <p:sp>
        <p:nvSpPr>
          <p:cNvPr id="443400" name="Text Box 8"/>
          <p:cNvSpPr txBox="1">
            <a:spLocks noChangeArrowheads="1"/>
          </p:cNvSpPr>
          <p:nvPr>
            <p:custDataLst>
              <p:tags r:id="rId7"/>
            </p:custDataLst>
          </p:nvPr>
        </p:nvSpPr>
        <p:spPr bwMode="auto">
          <a:xfrm>
            <a:off x="2687825" y="3004873"/>
            <a:ext cx="576263" cy="457200"/>
          </a:xfrm>
          <a:prstGeom prst="rect">
            <a:avLst/>
          </a:prstGeom>
          <a:noFill/>
          <a:ln w="9525">
            <a:noFill/>
            <a:miter lim="800000"/>
            <a:headEnd/>
            <a:tailEnd/>
          </a:ln>
        </p:spPr>
        <p:txBody>
          <a:bodyPr>
            <a:spAutoFit/>
          </a:bodyPr>
          <a:lstStyle/>
          <a:p>
            <a:pPr>
              <a:spcBef>
                <a:spcPct val="50000"/>
              </a:spcBef>
            </a:pPr>
            <a:r>
              <a:rPr lang="en-US" sz="2400">
                <a:solidFill>
                  <a:srgbClr val="990000"/>
                </a:solidFill>
                <a:latin typeface="Comic Sans MS" pitchFamily="66" charset="0"/>
              </a:rPr>
              <a:t>2</a:t>
            </a:r>
          </a:p>
        </p:txBody>
      </p:sp>
      <p:sp>
        <p:nvSpPr>
          <p:cNvPr id="443401" name="Text Box 9"/>
          <p:cNvSpPr txBox="1">
            <a:spLocks noChangeArrowheads="1"/>
          </p:cNvSpPr>
          <p:nvPr>
            <p:custDataLst>
              <p:tags r:id="rId8"/>
            </p:custDataLst>
          </p:nvPr>
        </p:nvSpPr>
        <p:spPr bwMode="auto">
          <a:xfrm>
            <a:off x="2716400" y="3724010"/>
            <a:ext cx="576263" cy="457200"/>
          </a:xfrm>
          <a:prstGeom prst="rect">
            <a:avLst/>
          </a:prstGeom>
          <a:noFill/>
          <a:ln w="9525">
            <a:noFill/>
            <a:miter lim="800000"/>
            <a:headEnd/>
            <a:tailEnd/>
          </a:ln>
        </p:spPr>
        <p:txBody>
          <a:bodyPr>
            <a:spAutoFit/>
          </a:bodyPr>
          <a:lstStyle/>
          <a:p>
            <a:pPr>
              <a:spcBef>
                <a:spcPct val="50000"/>
              </a:spcBef>
            </a:pPr>
            <a:r>
              <a:rPr lang="en-US" sz="2400">
                <a:solidFill>
                  <a:srgbClr val="3333FF"/>
                </a:solidFill>
                <a:latin typeface="Comic Sans MS" pitchFamily="66" charset="0"/>
              </a:rPr>
              <a:t>0</a:t>
            </a:r>
          </a:p>
        </p:txBody>
      </p:sp>
      <p:sp>
        <p:nvSpPr>
          <p:cNvPr id="443402" name="Text Box 10"/>
          <p:cNvSpPr txBox="1">
            <a:spLocks noChangeArrowheads="1"/>
          </p:cNvSpPr>
          <p:nvPr>
            <p:custDataLst>
              <p:tags r:id="rId9"/>
            </p:custDataLst>
          </p:nvPr>
        </p:nvSpPr>
        <p:spPr bwMode="auto">
          <a:xfrm>
            <a:off x="4873813" y="2422260"/>
            <a:ext cx="2592387" cy="762000"/>
          </a:xfrm>
          <a:prstGeom prst="rect">
            <a:avLst/>
          </a:prstGeom>
          <a:noFill/>
          <a:ln w="9525">
            <a:noFill/>
            <a:miter lim="800000"/>
            <a:headEnd/>
            <a:tailEnd/>
          </a:ln>
        </p:spPr>
        <p:txBody>
          <a:bodyPr>
            <a:spAutoFit/>
          </a:bodyPr>
          <a:lstStyle/>
          <a:p>
            <a:pPr>
              <a:spcBef>
                <a:spcPct val="50000"/>
              </a:spcBef>
            </a:pPr>
            <a:r>
              <a:rPr lang="en-US" sz="2400" i="1" dirty="0" err="1" smtClean="0">
                <a:solidFill>
                  <a:srgbClr val="3333FF"/>
                </a:solidFill>
                <a:latin typeface="Comic Sans MS" pitchFamily="66" charset="0"/>
              </a:rPr>
              <a:t>p</a:t>
            </a:r>
            <a:r>
              <a:rPr lang="en-US" sz="4400" dirty="0" err="1" smtClean="0">
                <a:solidFill>
                  <a:srgbClr val="3333FF"/>
                </a:solidFill>
                <a:latin typeface="Comic Sans MS" pitchFamily="66" charset="0"/>
              </a:rPr>
              <a:t>.</a:t>
            </a:r>
            <a:r>
              <a:rPr lang="en-US" sz="2400" i="1" dirty="0" err="1" smtClean="0">
                <a:solidFill>
                  <a:srgbClr val="3333FF"/>
                </a:solidFill>
                <a:latin typeface="Comic Sans MS" pitchFamily="66" charset="0"/>
              </a:rPr>
              <a:t>setze</a:t>
            </a:r>
            <a:r>
              <a:rPr lang="en-US" sz="2400" i="1" dirty="0" smtClean="0">
                <a:solidFill>
                  <a:srgbClr val="3333FF"/>
                </a:solidFill>
                <a:latin typeface="Comic Sans MS" pitchFamily="66" charset="0"/>
              </a:rPr>
              <a:t> (</a:t>
            </a:r>
            <a:r>
              <a:rPr lang="en-US" sz="2400" dirty="0" smtClean="0">
                <a:solidFill>
                  <a:srgbClr val="3333FF"/>
                </a:solidFill>
                <a:latin typeface="Comic Sans MS" pitchFamily="66" charset="0"/>
              </a:rPr>
              <a:t>2</a:t>
            </a:r>
            <a:r>
              <a:rPr lang="en-US" sz="2400" dirty="0">
                <a:solidFill>
                  <a:srgbClr val="3333FF"/>
                </a:solidFill>
                <a:latin typeface="Comic Sans MS" pitchFamily="66" charset="0"/>
              </a:rPr>
              <a:t>, 1)</a:t>
            </a:r>
          </a:p>
        </p:txBody>
      </p:sp>
      <p:sp>
        <p:nvSpPr>
          <p:cNvPr id="443403" name="Text Box 11"/>
          <p:cNvSpPr txBox="1">
            <a:spLocks noChangeArrowheads="1"/>
          </p:cNvSpPr>
          <p:nvPr>
            <p:custDataLst>
              <p:tags r:id="rId10"/>
            </p:custDataLst>
          </p:nvPr>
        </p:nvSpPr>
        <p:spPr bwMode="auto">
          <a:xfrm>
            <a:off x="2716400" y="2993760"/>
            <a:ext cx="576263" cy="457200"/>
          </a:xfrm>
          <a:prstGeom prst="rect">
            <a:avLst/>
          </a:prstGeom>
          <a:noFill/>
          <a:ln w="9525">
            <a:noFill/>
            <a:miter lim="800000"/>
            <a:headEnd/>
            <a:tailEnd/>
          </a:ln>
        </p:spPr>
        <p:txBody>
          <a:bodyPr>
            <a:spAutoFit/>
          </a:bodyPr>
          <a:lstStyle/>
          <a:p>
            <a:pPr>
              <a:spcBef>
                <a:spcPct val="50000"/>
              </a:spcBef>
            </a:pPr>
            <a:r>
              <a:rPr lang="en-US" sz="2400">
                <a:solidFill>
                  <a:srgbClr val="3333FF"/>
                </a:solidFill>
                <a:latin typeface="Comic Sans MS" pitchFamily="66" charset="0"/>
              </a:rPr>
              <a:t>0</a:t>
            </a:r>
          </a:p>
        </p:txBody>
      </p:sp>
      <p:sp>
        <p:nvSpPr>
          <p:cNvPr id="443404" name="Text Box 12"/>
          <p:cNvSpPr txBox="1">
            <a:spLocks noChangeArrowheads="1"/>
          </p:cNvSpPr>
          <p:nvPr>
            <p:custDataLst>
              <p:tags r:id="rId11"/>
            </p:custDataLst>
          </p:nvPr>
        </p:nvSpPr>
        <p:spPr bwMode="auto">
          <a:xfrm>
            <a:off x="2703700" y="3712898"/>
            <a:ext cx="576263" cy="457200"/>
          </a:xfrm>
          <a:prstGeom prst="rect">
            <a:avLst/>
          </a:prstGeom>
          <a:noFill/>
          <a:ln w="9525">
            <a:noFill/>
            <a:miter lim="800000"/>
            <a:headEnd/>
            <a:tailEnd/>
          </a:ln>
        </p:spPr>
        <p:txBody>
          <a:bodyPr>
            <a:spAutoFit/>
          </a:bodyPr>
          <a:lstStyle/>
          <a:p>
            <a:pPr>
              <a:spcBef>
                <a:spcPct val="50000"/>
              </a:spcBef>
            </a:pPr>
            <a:r>
              <a:rPr lang="en-US" sz="2400">
                <a:solidFill>
                  <a:srgbClr val="990000"/>
                </a:solidFill>
                <a:latin typeface="Comic Sans MS" pitchFamily="66" charset="0"/>
              </a:rPr>
              <a:t>1</a:t>
            </a:r>
          </a:p>
        </p:txBody>
      </p:sp>
      <p:grpSp>
        <p:nvGrpSpPr>
          <p:cNvPr id="3" name="Group 13"/>
          <p:cNvGrpSpPr>
            <a:grpSpLocks/>
          </p:cNvGrpSpPr>
          <p:nvPr>
            <p:custDataLst>
              <p:tags r:id="rId12"/>
            </p:custDataLst>
          </p:nvPr>
        </p:nvGrpSpPr>
        <p:grpSpPr bwMode="auto">
          <a:xfrm>
            <a:off x="412938" y="2068248"/>
            <a:ext cx="936625" cy="528637"/>
            <a:chOff x="3152" y="2734"/>
            <a:chExt cx="590" cy="333"/>
          </a:xfrm>
        </p:grpSpPr>
        <p:sp>
          <p:nvSpPr>
            <p:cNvPr id="29712" name="Text Box 14"/>
            <p:cNvSpPr txBox="1">
              <a:spLocks noChangeArrowheads="1"/>
            </p:cNvSpPr>
            <p:nvPr>
              <p:custDataLst>
                <p:tags r:id="rId14"/>
              </p:custDataLst>
            </p:nvPr>
          </p:nvSpPr>
          <p:spPr bwMode="auto">
            <a:xfrm>
              <a:off x="3198" y="2734"/>
              <a:ext cx="544" cy="288"/>
            </a:xfrm>
            <a:prstGeom prst="rect">
              <a:avLst/>
            </a:prstGeom>
            <a:noFill/>
            <a:ln w="9525">
              <a:noFill/>
              <a:miter lim="800000"/>
              <a:headEnd/>
              <a:tailEnd/>
            </a:ln>
          </p:spPr>
          <p:txBody>
            <a:bodyPr>
              <a:spAutoFit/>
            </a:bodyPr>
            <a:lstStyle/>
            <a:p>
              <a:pPr>
                <a:spcBef>
                  <a:spcPct val="50000"/>
                </a:spcBef>
              </a:pPr>
              <a:r>
                <a:rPr lang="en-US" sz="2400" i="1">
                  <a:solidFill>
                    <a:srgbClr val="3333FF"/>
                  </a:solidFill>
                  <a:latin typeface="Comic Sans MS" pitchFamily="66" charset="0"/>
                </a:rPr>
                <a:t>p</a:t>
              </a:r>
            </a:p>
          </p:txBody>
        </p:sp>
        <p:sp>
          <p:nvSpPr>
            <p:cNvPr id="29713" name="Rectangle 15"/>
            <p:cNvSpPr>
              <a:spLocks noChangeArrowheads="1"/>
            </p:cNvSpPr>
            <p:nvPr>
              <p:custDataLst>
                <p:tags r:id="rId15"/>
              </p:custDataLst>
            </p:nvPr>
          </p:nvSpPr>
          <p:spPr bwMode="auto">
            <a:xfrm>
              <a:off x="3152" y="2750"/>
              <a:ext cx="318" cy="317"/>
            </a:xfrm>
            <a:prstGeom prst="rect">
              <a:avLst/>
            </a:prstGeom>
            <a:noFill/>
            <a:ln w="9525">
              <a:solidFill>
                <a:schemeClr val="tx1"/>
              </a:solidFill>
              <a:miter lim="800000"/>
              <a:headEnd/>
              <a:tailEnd/>
            </a:ln>
          </p:spPr>
          <p:txBody>
            <a:bodyPr wrap="none" anchor="ctr"/>
            <a:lstStyle/>
            <a:p>
              <a:endParaRPr lang="de-CH"/>
            </a:p>
          </p:txBody>
        </p:sp>
      </p:grpSp>
      <p:sp>
        <p:nvSpPr>
          <p:cNvPr id="29711" name="Line 16"/>
          <p:cNvSpPr>
            <a:spLocks noChangeShapeType="1"/>
          </p:cNvSpPr>
          <p:nvPr>
            <p:custDataLst>
              <p:tags r:id="rId13"/>
            </p:custDataLst>
          </p:nvPr>
        </p:nvSpPr>
        <p:spPr bwMode="auto">
          <a:xfrm>
            <a:off x="916175" y="2571485"/>
            <a:ext cx="1152525" cy="360363"/>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43402"/>
                                        </p:tgtEl>
                                        <p:attrNameLst>
                                          <p:attrName>style.visibility</p:attrName>
                                        </p:attrNameLst>
                                      </p:cBhvr>
                                      <p:to>
                                        <p:strVal val="visible"/>
                                      </p:to>
                                    </p:set>
                                    <p:anim calcmode="lin" valueType="num">
                                      <p:cBhvr>
                                        <p:cTn id="7" dur="2000" fill="hold"/>
                                        <p:tgtEl>
                                          <p:spTgt spid="443402"/>
                                        </p:tgtEl>
                                        <p:attrNameLst>
                                          <p:attrName>ppt_w</p:attrName>
                                        </p:attrNameLst>
                                      </p:cBhvr>
                                      <p:tavLst>
                                        <p:tav tm="0">
                                          <p:val>
                                            <p:strVal val="#ppt_w*0.70"/>
                                          </p:val>
                                        </p:tav>
                                        <p:tav tm="100000">
                                          <p:val>
                                            <p:strVal val="#ppt_w"/>
                                          </p:val>
                                        </p:tav>
                                      </p:tavLst>
                                    </p:anim>
                                    <p:anim calcmode="lin" valueType="num">
                                      <p:cBhvr>
                                        <p:cTn id="8" dur="2000" fill="hold"/>
                                        <p:tgtEl>
                                          <p:spTgt spid="443402"/>
                                        </p:tgtEl>
                                        <p:attrNameLst>
                                          <p:attrName>ppt_h</p:attrName>
                                        </p:attrNameLst>
                                      </p:cBhvr>
                                      <p:tavLst>
                                        <p:tav tm="0">
                                          <p:val>
                                            <p:strVal val="#ppt_h"/>
                                          </p:val>
                                        </p:tav>
                                        <p:tav tm="100000">
                                          <p:val>
                                            <p:strVal val="#ppt_h"/>
                                          </p:val>
                                        </p:tav>
                                      </p:tavLst>
                                    </p:anim>
                                    <p:animEffect transition="in" filter="fade">
                                      <p:cBhvr>
                                        <p:cTn id="9" dur="2000"/>
                                        <p:tgtEl>
                                          <p:spTgt spid="44340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0" nodeType="clickEffect">
                                  <p:stCondLst>
                                    <p:cond delay="0"/>
                                  </p:stCondLst>
                                  <p:childTnLst>
                                    <p:anim calcmode="lin" valueType="num">
                                      <p:cBhvr additive="base">
                                        <p:cTn id="13" dur="3000"/>
                                        <p:tgtEl>
                                          <p:spTgt spid="443401"/>
                                        </p:tgtEl>
                                        <p:attrNameLst>
                                          <p:attrName>ppt_x</p:attrName>
                                        </p:attrNameLst>
                                      </p:cBhvr>
                                      <p:tavLst>
                                        <p:tav tm="0">
                                          <p:val>
                                            <p:strVal val="ppt_x"/>
                                          </p:val>
                                        </p:tav>
                                        <p:tav tm="100000">
                                          <p:val>
                                            <p:strVal val="ppt_x"/>
                                          </p:val>
                                        </p:tav>
                                      </p:tavLst>
                                    </p:anim>
                                    <p:anim calcmode="lin" valueType="num">
                                      <p:cBhvr additive="base">
                                        <p:cTn id="14" dur="3000"/>
                                        <p:tgtEl>
                                          <p:spTgt spid="443401"/>
                                        </p:tgtEl>
                                        <p:attrNameLst>
                                          <p:attrName>ppt_y</p:attrName>
                                        </p:attrNameLst>
                                      </p:cBhvr>
                                      <p:tavLst>
                                        <p:tav tm="0">
                                          <p:val>
                                            <p:strVal val="ppt_y"/>
                                          </p:val>
                                        </p:tav>
                                        <p:tav tm="100000">
                                          <p:val>
                                            <p:strVal val="1+ppt_h/2"/>
                                          </p:val>
                                        </p:tav>
                                      </p:tavLst>
                                    </p:anim>
                                    <p:set>
                                      <p:cBhvr>
                                        <p:cTn id="15" dur="1" fill="hold">
                                          <p:stCondLst>
                                            <p:cond delay="2999"/>
                                          </p:stCondLst>
                                        </p:cTn>
                                        <p:tgtEl>
                                          <p:spTgt spid="443401"/>
                                        </p:tgtEl>
                                        <p:attrNameLst>
                                          <p:attrName>style.visibility</p:attrName>
                                        </p:attrNameLst>
                                      </p:cBhvr>
                                      <p:to>
                                        <p:strVal val="hidden"/>
                                      </p:to>
                                    </p:set>
                                  </p:childTnLst>
                                </p:cTn>
                              </p:par>
                              <p:par>
                                <p:cTn id="16" presetID="2" presetClass="exit" presetSubtype="4" fill="hold" grpId="0" nodeType="withEffect">
                                  <p:stCondLst>
                                    <p:cond delay="0"/>
                                  </p:stCondLst>
                                  <p:childTnLst>
                                    <p:anim calcmode="lin" valueType="num">
                                      <p:cBhvr additive="base">
                                        <p:cTn id="17" dur="500"/>
                                        <p:tgtEl>
                                          <p:spTgt spid="443403"/>
                                        </p:tgtEl>
                                        <p:attrNameLst>
                                          <p:attrName>ppt_x</p:attrName>
                                        </p:attrNameLst>
                                      </p:cBhvr>
                                      <p:tavLst>
                                        <p:tav tm="0">
                                          <p:val>
                                            <p:strVal val="ppt_x"/>
                                          </p:val>
                                        </p:tav>
                                        <p:tav tm="100000">
                                          <p:val>
                                            <p:strVal val="ppt_x"/>
                                          </p:val>
                                        </p:tav>
                                      </p:tavLst>
                                    </p:anim>
                                    <p:anim calcmode="lin" valueType="num">
                                      <p:cBhvr additive="base">
                                        <p:cTn id="18" dur="500"/>
                                        <p:tgtEl>
                                          <p:spTgt spid="443403"/>
                                        </p:tgtEl>
                                        <p:attrNameLst>
                                          <p:attrName>ppt_y</p:attrName>
                                        </p:attrNameLst>
                                      </p:cBhvr>
                                      <p:tavLst>
                                        <p:tav tm="0">
                                          <p:val>
                                            <p:strVal val="ppt_y"/>
                                          </p:val>
                                        </p:tav>
                                        <p:tav tm="100000">
                                          <p:val>
                                            <p:strVal val="1+ppt_h/2"/>
                                          </p:val>
                                        </p:tav>
                                      </p:tavLst>
                                    </p:anim>
                                    <p:set>
                                      <p:cBhvr>
                                        <p:cTn id="19" dur="1" fill="hold">
                                          <p:stCondLst>
                                            <p:cond delay="499"/>
                                          </p:stCondLst>
                                        </p:cTn>
                                        <p:tgtEl>
                                          <p:spTgt spid="443403"/>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44340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43404"/>
                                        </p:tgtEl>
                                        <p:attrNameLst>
                                          <p:attrName>style.visibility</p:attrName>
                                        </p:attrNameLst>
                                      </p:cBhvr>
                                      <p:to>
                                        <p:strVal val="visible"/>
                                      </p:to>
                                    </p:set>
                                  </p:childTnLst>
                                </p:cTn>
                              </p:par>
                              <p:par>
                                <p:cTn id="24" presetID="35" presetClass="emph" presetSubtype="0" repeatCount="4000" fill="hold" grpId="1" nodeType="withEffect">
                                  <p:stCondLst>
                                    <p:cond delay="0"/>
                                  </p:stCondLst>
                                  <p:childTnLst>
                                    <p:anim calcmode="discrete" valueType="str">
                                      <p:cBhvr>
                                        <p:cTn id="25" dur="500" fill="hold"/>
                                        <p:tgtEl>
                                          <p:spTgt spid="443402"/>
                                        </p:tgtEl>
                                        <p:attrNameLst>
                                          <p:attrName>style.visibility</p:attrName>
                                        </p:attrNameLst>
                                      </p:cBhvr>
                                      <p:tavLst>
                                        <p:tav tm="0">
                                          <p:val>
                                            <p:strVal val="hidden"/>
                                          </p:val>
                                        </p:tav>
                                        <p:tav tm="50000">
                                          <p:val>
                                            <p:strVal val="visible"/>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400" grpId="0"/>
      <p:bldP spid="443401" grpId="0"/>
      <p:bldP spid="443402" grpId="0"/>
      <p:bldP spid="443402" grpId="1"/>
      <p:bldP spid="443403" grpId="0"/>
      <p:bldP spid="44340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noProof="0" dirty="0" smtClean="0"/>
              <a:t>Referenzen</a:t>
            </a:r>
            <a:r>
              <a:rPr lang="de-CH" dirty="0" smtClean="0"/>
              <a:t> sind schwierig…</a:t>
            </a:r>
            <a:endParaRPr lang="de-CH" noProof="0" dirty="0"/>
          </a:p>
        </p:txBody>
      </p:sp>
      <p:sp>
        <p:nvSpPr>
          <p:cNvPr id="3" name="Content Placeholder 2"/>
          <p:cNvSpPr>
            <a:spLocks noGrp="1"/>
          </p:cNvSpPr>
          <p:nvPr>
            <p:ph idx="1"/>
          </p:nvPr>
        </p:nvSpPr>
        <p:spPr>
          <a:xfrm>
            <a:off x="249238" y="878114"/>
            <a:ext cx="8081961" cy="1359395"/>
          </a:xfrm>
        </p:spPr>
        <p:txBody>
          <a:bodyPr/>
          <a:lstStyle/>
          <a:p>
            <a:r>
              <a:rPr lang="de-CH" b="1" noProof="0" dirty="0" err="1" smtClean="0">
                <a:solidFill>
                  <a:srgbClr val="002060"/>
                </a:solidFill>
              </a:rPr>
              <a:t>require</a:t>
            </a:r>
            <a:endParaRPr lang="de-CH" b="1" noProof="0" dirty="0" smtClean="0">
              <a:solidFill>
                <a:srgbClr val="002060"/>
              </a:solidFill>
            </a:endParaRPr>
          </a:p>
          <a:p>
            <a:r>
              <a:rPr lang="de-CH" noProof="0" dirty="0" smtClean="0">
                <a:solidFill>
                  <a:srgbClr val="990000"/>
                </a:solidFill>
              </a:rPr>
              <a:t>	-- “Meine Schwester ist ledig”</a:t>
            </a:r>
          </a:p>
          <a:p>
            <a:r>
              <a:rPr lang="de-CH" noProof="0" dirty="0" smtClean="0">
                <a:solidFill>
                  <a:srgbClr val="990000"/>
                </a:solidFill>
              </a:rPr>
              <a:t>	-- “Meine </a:t>
            </a:r>
            <a:r>
              <a:rPr lang="de-CH" dirty="0" smtClean="0">
                <a:solidFill>
                  <a:srgbClr val="990000"/>
                </a:solidFill>
              </a:rPr>
              <a:t>Schwester lebt in Die</a:t>
            </a:r>
            <a:r>
              <a:rPr lang="de-CH" noProof="0" dirty="0" err="1" smtClean="0">
                <a:solidFill>
                  <a:srgbClr val="990000"/>
                </a:solidFill>
              </a:rPr>
              <a:t>tlikon</a:t>
            </a:r>
            <a:r>
              <a:rPr lang="de-CH" noProof="0" dirty="0" smtClean="0">
                <a:solidFill>
                  <a:srgbClr val="990000"/>
                </a:solidFill>
              </a:rPr>
              <a:t>”</a:t>
            </a:r>
          </a:p>
          <a:p>
            <a:r>
              <a:rPr lang="de-CH" noProof="0" dirty="0" smtClean="0"/>
              <a:t> </a:t>
            </a:r>
            <a:endParaRPr lang="de-CH" noProof="0" dirty="0"/>
          </a:p>
        </p:txBody>
      </p:sp>
      <p:sp>
        <p:nvSpPr>
          <p:cNvPr id="4" name="Content Placeholder 2"/>
          <p:cNvSpPr txBox="1">
            <a:spLocks/>
          </p:cNvSpPr>
          <p:nvPr/>
        </p:nvSpPr>
        <p:spPr bwMode="auto">
          <a:xfrm>
            <a:off x="235388" y="2651523"/>
            <a:ext cx="8908612" cy="8259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en-US" sz="2400" b="0" i="0" u="none" strike="noStrike" kern="0" cap="none" spc="0" normalizeH="0" baseline="0" noProof="0" dirty="0" smtClean="0">
                <a:ln>
                  <a:noFill/>
                </a:ln>
                <a:solidFill>
                  <a:srgbClr val="990000"/>
                </a:solidFill>
                <a:effectLst/>
                <a:uLnTx/>
                <a:uFillTx/>
                <a:latin typeface="+mn-lt"/>
                <a:ea typeface="+mn-ea"/>
                <a:cs typeface="+mn-cs"/>
              </a:rPr>
              <a:t>	-- “</a:t>
            </a:r>
            <a:r>
              <a:rPr kumimoji="0" lang="en-US" sz="2400" b="0" i="0" u="none" strike="noStrike" kern="0" cap="none" spc="0" normalizeH="0" baseline="0" noProof="0" dirty="0" err="1" smtClean="0">
                <a:ln>
                  <a:noFill/>
                </a:ln>
                <a:solidFill>
                  <a:srgbClr val="990000"/>
                </a:solidFill>
                <a:effectLst/>
                <a:uLnTx/>
                <a:uFillTx/>
                <a:latin typeface="+mn-lt"/>
                <a:ea typeface="+mn-ea"/>
                <a:cs typeface="+mn-cs"/>
              </a:rPr>
              <a:t>Der</a:t>
            </a:r>
            <a:r>
              <a:rPr kumimoji="0" lang="en-US" sz="2400" b="0" i="0" u="none" strike="noStrike" kern="0" cap="none" spc="0" normalizeH="0" baseline="0" noProof="0" dirty="0" smtClean="0">
                <a:ln>
                  <a:noFill/>
                </a:ln>
                <a:solidFill>
                  <a:srgbClr val="990000"/>
                </a:solidFill>
                <a:effectLst/>
                <a:uLnTx/>
                <a:uFillTx/>
                <a:latin typeface="+mn-lt"/>
                <a:ea typeface="+mn-ea"/>
                <a:cs typeface="+mn-cs"/>
              </a:rPr>
              <a:t> </a:t>
            </a:r>
            <a:r>
              <a:rPr lang="en-US" kern="0" dirty="0" err="1" smtClean="0">
                <a:solidFill>
                  <a:srgbClr val="990000"/>
                </a:solidFill>
                <a:latin typeface="+mn-lt"/>
              </a:rPr>
              <a:t>Enkel</a:t>
            </a:r>
            <a:r>
              <a:rPr lang="en-US" kern="0" dirty="0" smtClean="0">
                <a:solidFill>
                  <a:srgbClr val="990000"/>
                </a:solidFill>
                <a:latin typeface="+mn-lt"/>
              </a:rPr>
              <a:t> </a:t>
            </a:r>
            <a:r>
              <a:rPr kumimoji="0" lang="en-US" sz="2400" b="0" i="0" u="none" strike="noStrike" kern="0" cap="none" spc="0" normalizeH="0" baseline="0" noProof="0" dirty="0" err="1" smtClean="0">
                <a:ln>
                  <a:noFill/>
                </a:ln>
                <a:solidFill>
                  <a:srgbClr val="990000"/>
                </a:solidFill>
                <a:effectLst/>
                <a:uLnTx/>
                <a:uFillTx/>
                <a:latin typeface="+mn-lt"/>
                <a:ea typeface="+mn-ea"/>
                <a:cs typeface="+mn-cs"/>
              </a:rPr>
              <a:t>meines</a:t>
            </a:r>
            <a:r>
              <a:rPr kumimoji="0" lang="en-US" sz="2400" b="0" i="0" u="none" strike="noStrike" kern="0" cap="none" spc="0" normalizeH="0" baseline="0" noProof="0" dirty="0" smtClean="0">
                <a:ln>
                  <a:noFill/>
                </a:ln>
                <a:solidFill>
                  <a:srgbClr val="990000"/>
                </a:solidFill>
                <a:effectLst/>
                <a:uLnTx/>
                <a:uFillTx/>
                <a:latin typeface="+mn-lt"/>
                <a:ea typeface="+mn-ea"/>
                <a:cs typeface="+mn-cs"/>
              </a:rPr>
              <a:t> </a:t>
            </a:r>
            <a:r>
              <a:rPr kumimoji="0" lang="en-US" sz="2400" b="0" i="0" u="none" strike="noStrike" kern="0" cap="none" spc="0" normalizeH="0" baseline="0" noProof="0" dirty="0" err="1" smtClean="0">
                <a:ln>
                  <a:noFill/>
                </a:ln>
                <a:solidFill>
                  <a:srgbClr val="990000"/>
                </a:solidFill>
                <a:effectLst/>
                <a:uLnTx/>
                <a:uFillTx/>
                <a:latin typeface="+mn-lt"/>
                <a:ea typeface="+mn-ea"/>
                <a:cs typeface="+mn-cs"/>
              </a:rPr>
              <a:t>Nachbarn</a:t>
            </a:r>
            <a:r>
              <a:rPr kumimoji="0" lang="en-US" sz="2400" b="0" i="0" u="none" strike="noStrike" kern="0" cap="none" spc="0" normalizeH="0" baseline="0" noProof="0" dirty="0" smtClean="0">
                <a:ln>
                  <a:noFill/>
                </a:ln>
                <a:solidFill>
                  <a:srgbClr val="990000"/>
                </a:solidFill>
                <a:effectLst/>
                <a:uLnTx/>
                <a:uFillTx/>
                <a:latin typeface="+mn-lt"/>
                <a:ea typeface="+mn-ea"/>
                <a:cs typeface="+mn-cs"/>
              </a:rPr>
              <a:t> </a:t>
            </a:r>
            <a:r>
              <a:rPr kumimoji="0" lang="en-US" sz="2400" b="0" i="0" u="none" strike="noStrike" kern="0" cap="none" spc="0" normalizeH="0" baseline="0" noProof="0" dirty="0" err="1" smtClean="0">
                <a:ln>
                  <a:noFill/>
                </a:ln>
                <a:solidFill>
                  <a:srgbClr val="990000"/>
                </a:solidFill>
                <a:effectLst/>
                <a:uLnTx/>
                <a:uFillTx/>
                <a:latin typeface="+mn-lt"/>
                <a:ea typeface="+mn-ea"/>
                <a:cs typeface="+mn-cs"/>
              </a:rPr>
              <a:t>heiratete</a:t>
            </a:r>
            <a:r>
              <a:rPr kumimoji="0" lang="en-US" sz="2400" b="0" i="0" u="none" strike="noStrike" kern="0" cap="none" spc="0" normalizeH="0" baseline="0" noProof="0" dirty="0" smtClean="0">
                <a:ln>
                  <a:noFill/>
                </a:ln>
                <a:solidFill>
                  <a:srgbClr val="990000"/>
                </a:solidFill>
                <a:effectLst/>
                <a:uLnTx/>
                <a:uFillTx/>
                <a:latin typeface="+mn-lt"/>
                <a:ea typeface="+mn-ea"/>
                <a:cs typeface="+mn-cs"/>
              </a:rPr>
              <a:t/>
            </a:r>
            <a:br>
              <a:rPr kumimoji="0" lang="en-US" sz="2400" b="0" i="0" u="none" strike="noStrike" kern="0" cap="none" spc="0" normalizeH="0" baseline="0" noProof="0" dirty="0" smtClean="0">
                <a:ln>
                  <a:noFill/>
                </a:ln>
                <a:solidFill>
                  <a:srgbClr val="990000"/>
                </a:solidFill>
                <a:effectLst/>
                <a:uLnTx/>
                <a:uFillTx/>
                <a:latin typeface="+mn-lt"/>
                <a:ea typeface="+mn-ea"/>
                <a:cs typeface="+mn-cs"/>
              </a:rPr>
            </a:br>
            <a:r>
              <a:rPr kumimoji="0" lang="en-US" sz="2400" b="0" i="0" u="none" strike="noStrike" kern="0" cap="none" spc="0" normalizeH="0" baseline="0" noProof="0" dirty="0" smtClean="0">
                <a:ln>
                  <a:noFill/>
                </a:ln>
                <a:solidFill>
                  <a:srgbClr val="990000"/>
                </a:solidFill>
                <a:effectLst/>
                <a:uLnTx/>
                <a:uFillTx/>
                <a:latin typeface="+mn-lt"/>
                <a:ea typeface="+mn-ea"/>
                <a:cs typeface="+mn-cs"/>
              </a:rPr>
              <a:t>	-- </a:t>
            </a:r>
            <a:r>
              <a:rPr kumimoji="0" lang="en-US" sz="2400" b="0" i="0" u="none" strike="noStrike" kern="0" cap="none" spc="0" normalizeH="0" baseline="0" noProof="0" dirty="0" err="1" smtClean="0">
                <a:ln>
                  <a:noFill/>
                </a:ln>
                <a:solidFill>
                  <a:srgbClr val="990000"/>
                </a:solidFill>
                <a:effectLst/>
                <a:uLnTx/>
                <a:uFillTx/>
                <a:latin typeface="+mn-lt"/>
                <a:ea typeface="+mn-ea"/>
                <a:cs typeface="+mn-cs"/>
              </a:rPr>
              <a:t>gestern</a:t>
            </a:r>
            <a:r>
              <a:rPr kumimoji="0" lang="en-US" sz="2400" b="0" i="0" u="none" strike="noStrike" kern="0" cap="none" spc="0" normalizeH="0" baseline="0" noProof="0" dirty="0" smtClean="0">
                <a:ln>
                  <a:noFill/>
                </a:ln>
                <a:solidFill>
                  <a:srgbClr val="990000"/>
                </a:solidFill>
                <a:effectLst/>
                <a:uLnTx/>
                <a:uFillTx/>
                <a:latin typeface="+mn-lt"/>
                <a:ea typeface="+mn-ea"/>
                <a:cs typeface="+mn-cs"/>
              </a:rPr>
              <a:t> </a:t>
            </a:r>
            <a:r>
              <a:rPr kumimoji="0" lang="en-US" sz="2400" b="0" i="0" u="none" strike="noStrike" kern="0" cap="none" spc="0" normalizeH="0" baseline="0" noProof="0" dirty="0" err="1" smtClean="0">
                <a:ln>
                  <a:noFill/>
                </a:ln>
                <a:solidFill>
                  <a:srgbClr val="990000"/>
                </a:solidFill>
                <a:effectLst/>
                <a:uLnTx/>
                <a:uFillTx/>
                <a:latin typeface="+mn-lt"/>
                <a:ea typeface="+mn-ea"/>
                <a:cs typeface="+mn-cs"/>
              </a:rPr>
              <a:t>eine</a:t>
            </a:r>
            <a:r>
              <a:rPr kumimoji="0" lang="en-US" sz="2400" b="0" i="0" u="none" strike="noStrike" kern="0" cap="none" spc="0" normalizeH="0" baseline="0" noProof="0" dirty="0" smtClean="0">
                <a:ln>
                  <a:noFill/>
                </a:ln>
                <a:solidFill>
                  <a:srgbClr val="990000"/>
                </a:solidFill>
                <a:effectLst/>
                <a:uLnTx/>
                <a:uFillTx/>
                <a:latin typeface="+mn-lt"/>
                <a:ea typeface="+mn-ea"/>
                <a:cs typeface="+mn-cs"/>
              </a:rPr>
              <a:t> </a:t>
            </a:r>
            <a:r>
              <a:rPr kumimoji="0" lang="en-US" sz="2400" b="0" i="0" u="none" strike="noStrike" kern="0" cap="none" spc="0" normalizeH="0" baseline="0" noProof="0" dirty="0" err="1" smtClean="0">
                <a:ln>
                  <a:noFill/>
                </a:ln>
                <a:solidFill>
                  <a:srgbClr val="990000"/>
                </a:solidFill>
                <a:effectLst/>
                <a:uLnTx/>
                <a:uFillTx/>
                <a:latin typeface="+mn-lt"/>
                <a:ea typeface="+mn-ea"/>
                <a:cs typeface="+mn-cs"/>
              </a:rPr>
              <a:t>Ärztin</a:t>
            </a:r>
            <a:r>
              <a:rPr kumimoji="0" lang="en-US" sz="2400" b="0" i="0" u="none" strike="noStrike" kern="0" cap="none" spc="0" normalizeH="0" baseline="0" noProof="0" dirty="0" smtClean="0">
                <a:ln>
                  <a:noFill/>
                </a:ln>
                <a:solidFill>
                  <a:srgbClr val="990000"/>
                </a:solidFill>
                <a:effectLst/>
                <a:uLnTx/>
                <a:uFillTx/>
                <a:latin typeface="+mn-lt"/>
                <a:ea typeface="+mn-ea"/>
                <a:cs typeface="+mn-cs"/>
              </a:rPr>
              <a:t> in </a:t>
            </a:r>
            <a:r>
              <a:rPr kumimoji="0" lang="en-US" sz="2400" b="0" i="0" u="none" strike="noStrike" kern="0" cap="none" spc="0" normalizeH="0" baseline="0" noProof="0" dirty="0" smtClean="0">
                <a:ln>
                  <a:noFill/>
                </a:ln>
                <a:solidFill>
                  <a:srgbClr val="990000"/>
                </a:solidFill>
                <a:effectLst/>
                <a:uLnTx/>
                <a:uFillTx/>
                <a:latin typeface="+mn-lt"/>
                <a:ea typeface="+mn-ea"/>
                <a:cs typeface="+mn-cs"/>
              </a:rPr>
              <a:t>Sydney”</a:t>
            </a:r>
            <a:r>
              <a:rPr kumimoji="0" lang="en-US" sz="2400" b="0" i="0" u="none" strike="noStrike" kern="0" cap="none" spc="0" normalizeH="0" noProof="0" dirty="0" smtClean="0">
                <a:ln>
                  <a:noFill/>
                </a:ln>
                <a:solidFill>
                  <a:srgbClr val="C00000"/>
                </a:solidFill>
                <a:effectLst/>
                <a:uLnTx/>
                <a:uFillTx/>
                <a:latin typeface="+mn-lt"/>
                <a:ea typeface="+mn-ea"/>
                <a:cs typeface="+mn-cs"/>
              </a:rPr>
              <a:t/>
            </a:r>
            <a:br>
              <a:rPr kumimoji="0" lang="en-US" sz="2400" b="0" i="0" u="none" strike="noStrike" kern="0" cap="none" spc="0" normalizeH="0" noProof="0" dirty="0" smtClean="0">
                <a:ln>
                  <a:noFill/>
                </a:ln>
                <a:solidFill>
                  <a:srgbClr val="C00000"/>
                </a:solidFill>
                <a:effectLst/>
                <a:uLnTx/>
                <a:uFillTx/>
                <a:latin typeface="+mn-lt"/>
                <a:ea typeface="+mn-ea"/>
                <a:cs typeface="+mn-cs"/>
              </a:rPr>
            </a:br>
            <a:r>
              <a:rPr kumimoji="0" lang="en-US" sz="2400" b="0" i="0" u="none" strike="noStrike" kern="0" cap="none" spc="0" normalizeH="0" noProof="0" dirty="0" smtClean="0">
                <a:ln>
                  <a:noFill/>
                </a:ln>
                <a:solidFill>
                  <a:srgbClr val="C00000"/>
                </a:solidFill>
                <a:effectLst/>
                <a:uLnTx/>
                <a:uFillTx/>
                <a:latin typeface="+mn-lt"/>
                <a:ea typeface="+mn-ea"/>
                <a:cs typeface="+mn-cs"/>
              </a:rPr>
              <a:t>	</a:t>
            </a:r>
            <a:endParaRPr kumimoji="0" lang="en-US" sz="2400" b="0" i="0" u="none" strike="noStrike" kern="0" cap="none" spc="0" normalizeH="0" baseline="0" noProof="0" dirty="0">
              <a:ln>
                <a:noFill/>
              </a:ln>
              <a:solidFill>
                <a:srgbClr val="3333FF"/>
              </a:solidFill>
              <a:effectLst/>
              <a:uLnTx/>
              <a:uFillTx/>
              <a:latin typeface="+mn-lt"/>
              <a:ea typeface="+mn-ea"/>
              <a:cs typeface="+mn-cs"/>
            </a:endParaRPr>
          </a:p>
        </p:txBody>
      </p:sp>
      <p:sp>
        <p:nvSpPr>
          <p:cNvPr id="5" name="Content Placeholder 2"/>
          <p:cNvSpPr txBox="1">
            <a:spLocks/>
          </p:cNvSpPr>
          <p:nvPr/>
        </p:nvSpPr>
        <p:spPr bwMode="auto">
          <a:xfrm>
            <a:off x="325441" y="3565924"/>
            <a:ext cx="7588070" cy="1795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en-US" sz="2400" b="1" i="0" u="none" strike="noStrike" kern="0" cap="none" spc="0" normalizeH="0" baseline="0" noProof="0" dirty="0" smtClean="0">
                <a:ln>
                  <a:noFill/>
                </a:ln>
                <a:solidFill>
                  <a:srgbClr val="002060"/>
                </a:solidFill>
                <a:effectLst/>
                <a:uLnTx/>
                <a:uFillTx/>
                <a:latin typeface="+mn-lt"/>
                <a:ea typeface="+mn-ea"/>
                <a:cs typeface="+mn-cs"/>
              </a:rPr>
              <a:t>ensure</a:t>
            </a:r>
          </a:p>
          <a:p>
            <a:r>
              <a:rPr kumimoji="0" lang="en-US" sz="2400" b="0" i="0" u="none" strike="noStrike" kern="0" cap="none" spc="0" normalizeH="0" baseline="0" noProof="0" dirty="0" smtClean="0">
                <a:ln>
                  <a:noFill/>
                </a:ln>
                <a:solidFill>
                  <a:srgbClr val="990000"/>
                </a:solidFill>
                <a:effectLst/>
                <a:uLnTx/>
                <a:uFillTx/>
                <a:latin typeface="+mn-lt"/>
                <a:ea typeface="+mn-ea"/>
                <a:cs typeface="+mn-cs"/>
              </a:rPr>
              <a:t>	</a:t>
            </a:r>
            <a:r>
              <a:rPr lang="de-CH" dirty="0" smtClean="0">
                <a:solidFill>
                  <a:srgbClr val="990000"/>
                </a:solidFill>
              </a:rPr>
              <a:t>-- “Meine Schwester ist ledig”</a:t>
            </a:r>
          </a:p>
          <a:p>
            <a:r>
              <a:rPr lang="de-CH" dirty="0" smtClean="0">
                <a:solidFill>
                  <a:srgbClr val="990000"/>
                </a:solidFill>
              </a:rPr>
              <a:t>	-- “Meine Schwester lebt in Dietlikon”</a:t>
            </a:r>
          </a:p>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lang="en-US" b="1" kern="0" dirty="0" smtClean="0">
                <a:solidFill>
                  <a:srgbClr val="002060"/>
                </a:solidFill>
                <a:latin typeface="+mn-lt"/>
              </a:rPr>
              <a:t>end</a:t>
            </a:r>
          </a:p>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en-US" sz="2400" b="0" i="0" u="none" strike="noStrike" kern="0" cap="none" spc="0" normalizeH="0" baseline="0" noProof="0" dirty="0" smtClean="0">
                <a:ln>
                  <a:noFill/>
                </a:ln>
                <a:solidFill>
                  <a:srgbClr val="3333FF"/>
                </a:solidFill>
                <a:effectLst/>
                <a:uLnTx/>
                <a:uFillTx/>
                <a:latin typeface="+mn-lt"/>
                <a:ea typeface="+mn-ea"/>
                <a:cs typeface="+mn-cs"/>
              </a:rPr>
              <a:t> </a:t>
            </a:r>
            <a:endParaRPr kumimoji="0" lang="en-US" sz="2400" b="0" i="0" u="none" strike="noStrike" kern="0" cap="none" spc="0" normalizeH="0" baseline="0" noProof="0" dirty="0">
              <a:ln>
                <a:noFill/>
              </a:ln>
              <a:solidFill>
                <a:srgbClr val="3333FF"/>
              </a:solidFill>
              <a:effectLst/>
              <a:uLnTx/>
              <a:uFillTx/>
              <a:latin typeface="+mn-lt"/>
              <a:ea typeface="+mn-ea"/>
              <a:cs typeface="+mn-cs"/>
            </a:endParaRPr>
          </a:p>
        </p:txBody>
      </p:sp>
      <p:sp>
        <p:nvSpPr>
          <p:cNvPr id="6" name="Content Placeholder 2"/>
          <p:cNvSpPr txBox="1">
            <a:spLocks/>
          </p:cNvSpPr>
          <p:nvPr/>
        </p:nvSpPr>
        <p:spPr bwMode="auto">
          <a:xfrm>
            <a:off x="1052806" y="2589141"/>
            <a:ext cx="7446958" cy="4588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en-US" sz="2400" b="0" i="0" u="none" strike="noStrike" kern="0" cap="none" spc="0" normalizeH="0" noProof="0" dirty="0" smtClean="0">
                <a:ln>
                  <a:noFill/>
                </a:ln>
                <a:solidFill>
                  <a:srgbClr val="C00000"/>
                </a:solidFill>
                <a:effectLst/>
                <a:uLnTx/>
                <a:uFillTx/>
                <a:latin typeface="+mn-lt"/>
                <a:ea typeface="+mn-ea"/>
                <a:cs typeface="+mn-cs"/>
              </a:rPr>
              <a:t/>
            </a:r>
            <a:br>
              <a:rPr kumimoji="0" lang="en-US" sz="2400" b="0" i="0" u="none" strike="noStrike" kern="0" cap="none" spc="0" normalizeH="0" noProof="0" dirty="0" smtClean="0">
                <a:ln>
                  <a:noFill/>
                </a:ln>
                <a:solidFill>
                  <a:srgbClr val="C00000"/>
                </a:solidFill>
                <a:effectLst/>
                <a:uLnTx/>
                <a:uFillTx/>
                <a:latin typeface="+mn-lt"/>
                <a:ea typeface="+mn-ea"/>
                <a:cs typeface="+mn-cs"/>
              </a:rPr>
            </a:br>
            <a:r>
              <a:rPr kumimoji="0" lang="en-US" sz="2400" b="0" i="0" u="none" strike="noStrike" kern="0" cap="none" spc="0" normalizeH="0" noProof="0" dirty="0" smtClean="0">
                <a:ln>
                  <a:noFill/>
                </a:ln>
                <a:solidFill>
                  <a:srgbClr val="C00000"/>
                </a:solidFill>
                <a:effectLst/>
                <a:uLnTx/>
                <a:uFillTx/>
                <a:latin typeface="+mn-lt"/>
                <a:ea typeface="+mn-ea"/>
                <a:cs typeface="+mn-cs"/>
              </a:rPr>
              <a:t>	</a:t>
            </a:r>
            <a:r>
              <a:rPr kumimoji="0" lang="en-US" sz="2400" b="0" i="0" u="none" strike="noStrike" kern="0" cap="none" spc="0" normalizeH="0" baseline="0" noProof="0" dirty="0" smtClean="0">
                <a:ln>
                  <a:noFill/>
                </a:ln>
                <a:solidFill>
                  <a:srgbClr val="3333FF"/>
                </a:solidFill>
                <a:effectLst/>
                <a:uLnTx/>
                <a:uFillTx/>
                <a:latin typeface="+mn-lt"/>
                <a:ea typeface="+mn-ea"/>
                <a:cs typeface="+mn-cs"/>
              </a:rPr>
              <a:t> </a:t>
            </a:r>
            <a:endParaRPr kumimoji="0" lang="en-US" sz="2400" b="0" i="0" u="none" strike="noStrike" kern="0" cap="none" spc="0" normalizeH="0" baseline="0" noProof="0" dirty="0">
              <a:ln>
                <a:noFill/>
              </a:ln>
              <a:solidFill>
                <a:srgbClr val="3333FF"/>
              </a:solidFill>
              <a:effectLst/>
              <a:uLnTx/>
              <a:uFillTx/>
              <a:latin typeface="+mn-lt"/>
              <a:ea typeface="+mn-ea"/>
              <a:cs typeface="+mn-cs"/>
            </a:endParaRPr>
          </a:p>
        </p:txBody>
      </p:sp>
      <p:sp>
        <p:nvSpPr>
          <p:cNvPr id="7" name="Content Placeholder 2"/>
          <p:cNvSpPr txBox="1">
            <a:spLocks/>
          </p:cNvSpPr>
          <p:nvPr/>
        </p:nvSpPr>
        <p:spPr bwMode="auto">
          <a:xfrm>
            <a:off x="297730" y="2166588"/>
            <a:ext cx="5486544" cy="4934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en-US" sz="2400" b="1" i="0" u="none" strike="noStrike" kern="0" cap="none" spc="0" normalizeH="0" baseline="0" noProof="0" dirty="0" smtClean="0">
                <a:ln>
                  <a:noFill/>
                </a:ln>
                <a:solidFill>
                  <a:srgbClr val="002060"/>
                </a:solidFill>
                <a:effectLst/>
                <a:uLnTx/>
                <a:uFillTx/>
                <a:latin typeface="+mn-lt"/>
                <a:ea typeface="+mn-ea"/>
                <a:cs typeface="+mn-cs"/>
              </a:rPr>
              <a:t>do</a:t>
            </a:r>
            <a:endParaRPr kumimoji="0" lang="en-US" sz="2400" b="0" i="0" u="none" strike="noStrike" kern="0" cap="none" spc="0" normalizeH="0" baseline="0" noProof="0" dirty="0">
              <a:ln>
                <a:noFill/>
              </a:ln>
              <a:solidFill>
                <a:srgbClr val="3333FF"/>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1" nodeType="clickEffect">
                                  <p:stCondLst>
                                    <p:cond delay="0"/>
                                  </p:stCondLst>
                                  <p:childTnLst>
                                    <p:animEffect transition="out" filter="diamond(in)">
                                      <p:cBhvr>
                                        <p:cTn id="17" dur="2000"/>
                                        <p:tgtEl>
                                          <p:spTgt spid="6"/>
                                        </p:tgtEl>
                                      </p:cBhvr>
                                    </p:animEffect>
                                    <p:set>
                                      <p:cBhvr>
                                        <p:cTn id="18" dur="1" fill="hold">
                                          <p:stCondLst>
                                            <p:cond delay="1999"/>
                                          </p:stCondLst>
                                        </p:cTn>
                                        <p:tgtEl>
                                          <p:spTgt spid="6"/>
                                        </p:tgtEl>
                                        <p:attrNameLst>
                                          <p:attrName>style.visibility</p:attrName>
                                        </p:attrNameLst>
                                      </p:cBhvr>
                                      <p:to>
                                        <p:strVal val="hidden"/>
                                      </p:to>
                                    </p:set>
                                  </p:childTnLst>
                                </p:cTn>
                              </p:par>
                            </p:childTnLst>
                          </p:cTn>
                        </p:par>
                        <p:par>
                          <p:cTn id="19" fill="hold">
                            <p:stCondLst>
                              <p:cond delay="2000"/>
                            </p:stCondLst>
                            <p:childTnLst>
                              <p:par>
                                <p:cTn id="20" presetID="55"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strVal val="#ppt_w*0.70"/>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Effect transition="in" filter="fade">
                                      <p:cBhvr>
                                        <p:cTn id="2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6" grpId="1"/>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custDataLst>
              <p:tags r:id="rId1"/>
            </p:custDataLst>
          </p:nvPr>
        </p:nvSpPr>
        <p:spPr bwMode="auto">
          <a:xfrm>
            <a:off x="880187" y="2272629"/>
            <a:ext cx="457201" cy="30573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endParaRPr lang="en-US" sz="1800" i="1" dirty="0">
              <a:solidFill>
                <a:srgbClr val="3333FF"/>
              </a:solidFill>
            </a:endParaRPr>
          </a:p>
        </p:txBody>
      </p:sp>
      <p:sp>
        <p:nvSpPr>
          <p:cNvPr id="7" name="Rectangle 4"/>
          <p:cNvSpPr>
            <a:spLocks noChangeArrowheads="1"/>
          </p:cNvSpPr>
          <p:nvPr>
            <p:custDataLst>
              <p:tags r:id="rId2"/>
            </p:custDataLst>
          </p:nvPr>
        </p:nvSpPr>
        <p:spPr bwMode="auto">
          <a:xfrm>
            <a:off x="587828" y="972563"/>
            <a:ext cx="457201" cy="30573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endParaRPr lang="en-US" sz="1800" i="1" dirty="0">
              <a:solidFill>
                <a:srgbClr val="3333FF"/>
              </a:solidFill>
            </a:endParaRPr>
          </a:p>
        </p:txBody>
      </p:sp>
      <p:sp>
        <p:nvSpPr>
          <p:cNvPr id="31750" name="Rectangle 5"/>
          <p:cNvSpPr>
            <a:spLocks noGrp="1" noChangeArrowheads="1"/>
          </p:cNvSpPr>
          <p:nvPr>
            <p:ph type="body" idx="1"/>
            <p:custDataLst>
              <p:tags r:id="rId3"/>
            </p:custDataLst>
          </p:nvPr>
        </p:nvSpPr>
        <p:spPr/>
        <p:txBody>
          <a:bodyPr/>
          <a:lstStyle/>
          <a:p>
            <a:pPr eaLnBrk="1" hangingPunct="1"/>
            <a:r>
              <a:rPr lang="de-CH" dirty="0" smtClean="0">
                <a:solidFill>
                  <a:srgbClr val="3333FF"/>
                </a:solidFill>
              </a:rPr>
              <a:t>x  :=  y</a:t>
            </a: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r>
              <a:rPr lang="de-CH" b="1" dirty="0" err="1" smtClean="0">
                <a:solidFill>
                  <a:schemeClr val="accent2"/>
                </a:solidFill>
              </a:rPr>
              <a:t>if</a:t>
            </a:r>
            <a:r>
              <a:rPr lang="de-CH" dirty="0" smtClean="0">
                <a:solidFill>
                  <a:srgbClr val="3333FF"/>
                </a:solidFill>
              </a:rPr>
              <a:t> x  =  y </a:t>
            </a:r>
            <a:r>
              <a:rPr lang="de-CH" b="1" dirty="0" err="1" smtClean="0">
                <a:solidFill>
                  <a:schemeClr val="accent2"/>
                </a:solidFill>
              </a:rPr>
              <a:t>then</a:t>
            </a:r>
            <a:r>
              <a:rPr lang="de-CH" dirty="0" smtClean="0">
                <a:solidFill>
                  <a:srgbClr val="3333FF"/>
                </a:solidFill>
              </a:rPr>
              <a:t>...</a:t>
            </a:r>
          </a:p>
          <a:p>
            <a:pPr eaLnBrk="1" hangingPunct="1"/>
            <a:endParaRPr lang="de-CH" dirty="0" smtClean="0">
              <a:solidFill>
                <a:srgbClr val="3333FF"/>
              </a:solidFill>
            </a:endParaRPr>
          </a:p>
          <a:p>
            <a:pPr eaLnBrk="1" hangingPunct="1"/>
            <a:r>
              <a:rPr lang="de-CH" dirty="0" smtClean="0">
                <a:solidFill>
                  <a:srgbClr val="3333FF"/>
                </a:solidFill>
              </a:rPr>
              <a:t>e</a:t>
            </a:r>
          </a:p>
          <a:p>
            <a:pPr eaLnBrk="1" hangingPunct="1"/>
            <a:endParaRPr lang="de-CH" dirty="0" smtClean="0">
              <a:solidFill>
                <a:srgbClr val="3333FF"/>
              </a:solidFill>
            </a:endParaRPr>
          </a:p>
          <a:p>
            <a:pPr eaLnBrk="1" hangingPunct="1"/>
            <a:r>
              <a:rPr lang="de-CH" b="1" dirty="0" err="1" smtClean="0">
                <a:solidFill>
                  <a:schemeClr val="accent2"/>
                </a:solidFill>
              </a:rPr>
              <a:t>if</a:t>
            </a:r>
            <a:r>
              <a:rPr lang="de-CH" dirty="0" smtClean="0">
                <a:solidFill>
                  <a:srgbClr val="3333FF"/>
                </a:solidFill>
              </a:rPr>
              <a:t> x  =  </a:t>
            </a:r>
            <a:r>
              <a:rPr lang="de-CH" b="1" dirty="0" err="1" smtClean="0">
                <a:solidFill>
                  <a:schemeClr val="accent2"/>
                </a:solidFill>
              </a:rPr>
              <a:t>Current</a:t>
            </a:r>
            <a:r>
              <a:rPr lang="de-CH" dirty="0" smtClean="0">
                <a:solidFill>
                  <a:srgbClr val="3333FF"/>
                </a:solidFill>
              </a:rPr>
              <a:t> </a:t>
            </a:r>
            <a:r>
              <a:rPr lang="de-CH" b="1" dirty="0" err="1" smtClean="0">
                <a:solidFill>
                  <a:schemeClr val="accent2"/>
                </a:solidFill>
              </a:rPr>
              <a:t>then</a:t>
            </a:r>
            <a:r>
              <a:rPr lang="de-CH" dirty="0" smtClean="0">
                <a:solidFill>
                  <a:srgbClr val="3333FF"/>
                </a:solidFill>
              </a:rPr>
              <a:t>...</a:t>
            </a: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endParaRPr lang="de-CH" dirty="0" smtClean="0">
              <a:solidFill>
                <a:srgbClr val="3333FF"/>
              </a:solidFill>
            </a:endParaRPr>
          </a:p>
        </p:txBody>
      </p:sp>
      <p:sp>
        <p:nvSpPr>
          <p:cNvPr id="31749" name="Rectangle 4"/>
          <p:cNvSpPr>
            <a:spLocks noGrp="1" noChangeArrowheads="1"/>
          </p:cNvSpPr>
          <p:nvPr>
            <p:ph type="title"/>
            <p:custDataLst>
              <p:tags r:id="rId4"/>
            </p:custDataLst>
          </p:nvPr>
        </p:nvSpPr>
        <p:spPr>
          <a:xfrm>
            <a:off x="163513" y="-686"/>
            <a:ext cx="8032220" cy="720725"/>
          </a:xfrm>
        </p:spPr>
        <p:txBody>
          <a:bodyPr/>
          <a:lstStyle/>
          <a:p>
            <a:pPr eaLnBrk="1" hangingPunct="1"/>
            <a:r>
              <a:rPr lang="de-CH" sz="2800" dirty="0" smtClean="0"/>
              <a:t>Zuweisung nicht mit </a:t>
            </a:r>
            <a:r>
              <a:rPr lang="de-CH" dirty="0" smtClean="0"/>
              <a:t>Gleichheit verwechseln!</a:t>
            </a:r>
            <a:endParaRPr lang="de-CH" sz="2800" dirty="0" smtClean="0"/>
          </a:p>
        </p:txBody>
      </p:sp>
      <p:sp>
        <p:nvSpPr>
          <p:cNvPr id="6" name="Rounded Rectangle 5"/>
          <p:cNvSpPr/>
          <p:nvPr/>
        </p:nvSpPr>
        <p:spPr bwMode="auto">
          <a:xfrm>
            <a:off x="5231567" y="891916"/>
            <a:ext cx="2233535" cy="464695"/>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2400" kern="1200" dirty="0" smtClean="0">
                <a:solidFill>
                  <a:srgbClr val="333399"/>
                </a:solidFill>
                <a:latin typeface="Comic Sans MS" pitchFamily="66" charset="0"/>
                <a:ea typeface="+mn-ea"/>
                <a:cs typeface="+mn-cs"/>
              </a:rPr>
              <a:t>Instruction</a:t>
            </a:r>
            <a:endParaRPr lang="en-US" sz="2400" kern="1200" dirty="0">
              <a:solidFill>
                <a:srgbClr val="333399"/>
              </a:solidFill>
              <a:latin typeface="Comic Sans MS" pitchFamily="66" charset="0"/>
              <a:ea typeface="+mn-ea"/>
              <a:cs typeface="+mn-cs"/>
            </a:endParaRPr>
          </a:p>
        </p:txBody>
      </p:sp>
      <p:sp>
        <p:nvSpPr>
          <p:cNvPr id="9" name="Rounded Rectangle 8"/>
          <p:cNvSpPr/>
          <p:nvPr/>
        </p:nvSpPr>
        <p:spPr bwMode="auto">
          <a:xfrm>
            <a:off x="5174104" y="2101123"/>
            <a:ext cx="2233535" cy="464695"/>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2400" kern="1200" dirty="0" err="1" smtClean="0">
                <a:solidFill>
                  <a:srgbClr val="333399"/>
                </a:solidFill>
                <a:latin typeface="Comic Sans MS" pitchFamily="66" charset="0"/>
                <a:ea typeface="+mn-ea"/>
                <a:cs typeface="+mn-cs"/>
              </a:rPr>
              <a:t>Ausdruck</a:t>
            </a:r>
            <a:endParaRPr lang="en-US" sz="24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custDataLst>
              <p:tags r:id="rId1"/>
            </p:custDataLst>
          </p:nvPr>
        </p:nvSpPr>
        <p:spPr>
          <a:xfrm>
            <a:off x="279917" y="115888"/>
            <a:ext cx="8468795" cy="443949"/>
          </a:xfrm>
        </p:spPr>
        <p:txBody>
          <a:bodyPr/>
          <a:lstStyle/>
          <a:p>
            <a:r>
              <a:rPr lang="de-CH" dirty="0" smtClean="0"/>
              <a:t>Was mit unerreichbaren Objekten tun?</a:t>
            </a:r>
          </a:p>
        </p:txBody>
      </p:sp>
      <p:sp>
        <p:nvSpPr>
          <p:cNvPr id="147459" name="Rectangle 3"/>
          <p:cNvSpPr>
            <a:spLocks noGrp="1" noChangeArrowheads="1"/>
          </p:cNvSpPr>
          <p:nvPr>
            <p:ph type="body" idx="1"/>
            <p:custDataLst>
              <p:tags r:id="rId2"/>
            </p:custDataLst>
          </p:nvPr>
        </p:nvSpPr>
        <p:spPr>
          <a:xfrm>
            <a:off x="249238" y="878114"/>
            <a:ext cx="8894762" cy="5644924"/>
          </a:xfrm>
        </p:spPr>
        <p:txBody>
          <a:bodyPr/>
          <a:lstStyle/>
          <a:p>
            <a:pPr>
              <a:tabLst>
                <a:tab pos="92075" algn="l"/>
              </a:tabLst>
            </a:pPr>
            <a:r>
              <a:rPr lang="de-CH" dirty="0" smtClean="0"/>
              <a:t>Referenzzuweisungen können</a:t>
            </a:r>
            <a:br>
              <a:rPr lang="de-CH" dirty="0" smtClean="0"/>
            </a:br>
            <a:r>
              <a:rPr lang="de-CH" dirty="0" smtClean="0"/>
              <a:t>manche Objekte unerreichbar</a:t>
            </a:r>
            <a:br>
              <a:rPr lang="de-CH" dirty="0" smtClean="0"/>
            </a:br>
            <a:r>
              <a:rPr lang="de-CH" dirty="0" smtClean="0"/>
              <a:t>machen</a:t>
            </a:r>
          </a:p>
          <a:p>
            <a:pPr>
              <a:tabLst>
                <a:tab pos="92075" algn="l"/>
              </a:tabLst>
            </a:pPr>
            <a:endParaRPr lang="de-CH" dirty="0" smtClean="0"/>
          </a:p>
          <a:p>
            <a:pPr>
              <a:tabLst>
                <a:tab pos="92075" algn="l"/>
              </a:tabLst>
            </a:pPr>
            <a:endParaRPr lang="de-CH" dirty="0" smtClean="0">
              <a:sym typeface="ZapfDingbats" pitchFamily="82" charset="2"/>
            </a:endParaRPr>
          </a:p>
          <a:p>
            <a:pPr>
              <a:tabLst>
                <a:tab pos="92075" algn="l"/>
              </a:tabLst>
            </a:pPr>
            <a:endParaRPr lang="de-CH" dirty="0" smtClean="0">
              <a:sym typeface="ZapfDingbats" pitchFamily="82" charset="2"/>
            </a:endParaRPr>
          </a:p>
          <a:p>
            <a:pPr>
              <a:tabLst>
                <a:tab pos="92075" algn="l"/>
              </a:tabLst>
            </a:pPr>
            <a:endParaRPr lang="de-CH" dirty="0" smtClean="0"/>
          </a:p>
          <a:p>
            <a:pPr>
              <a:tabLst>
                <a:tab pos="92075" algn="l"/>
              </a:tabLst>
            </a:pPr>
            <a:r>
              <a:rPr lang="de-CH" dirty="0" smtClean="0"/>
              <a:t>Zwei mögliche Ansätze</a:t>
            </a:r>
          </a:p>
          <a:p>
            <a:pPr lvl="1" indent="-563563">
              <a:tabLst>
                <a:tab pos="92075" algn="l"/>
              </a:tabLst>
            </a:pPr>
            <a:r>
              <a:rPr lang="de-CH" dirty="0" smtClean="0"/>
              <a:t>Manuelles  “</a:t>
            </a:r>
            <a:r>
              <a:rPr lang="de-CH" dirty="0" err="1" smtClean="0"/>
              <a:t>free</a:t>
            </a:r>
            <a:r>
              <a:rPr lang="de-CH" dirty="0" smtClean="0"/>
              <a:t>” (C++, Pascal)</a:t>
            </a:r>
          </a:p>
          <a:p>
            <a:pPr lvl="1" indent="-563563">
              <a:tabLst>
                <a:tab pos="92075" algn="l"/>
              </a:tabLst>
            </a:pPr>
            <a:r>
              <a:rPr lang="de-CH" dirty="0" smtClean="0"/>
              <a:t>Automatische </a:t>
            </a:r>
            <a:r>
              <a:rPr lang="de-CH" dirty="0" smtClean="0">
                <a:solidFill>
                  <a:srgbClr val="990000"/>
                </a:solidFill>
              </a:rPr>
              <a:t>Speicherbereinigung </a:t>
            </a:r>
            <a:br>
              <a:rPr lang="de-CH" dirty="0" smtClean="0">
                <a:solidFill>
                  <a:srgbClr val="990000"/>
                </a:solidFill>
              </a:rPr>
            </a:br>
            <a:r>
              <a:rPr lang="de-CH" dirty="0" smtClean="0">
                <a:solidFill>
                  <a:srgbClr val="990000"/>
                </a:solidFill>
              </a:rPr>
              <a:t>(</a:t>
            </a:r>
            <a:r>
              <a:rPr lang="de-CH" dirty="0" err="1" smtClean="0">
                <a:solidFill>
                  <a:srgbClr val="990000"/>
                </a:solidFill>
              </a:rPr>
              <a:t>garbage</a:t>
            </a:r>
            <a:r>
              <a:rPr lang="de-CH" dirty="0" smtClean="0">
                <a:solidFill>
                  <a:srgbClr val="990000"/>
                </a:solidFill>
              </a:rPr>
              <a:t> </a:t>
            </a:r>
            <a:r>
              <a:rPr lang="de-CH" dirty="0" err="1" smtClean="0">
                <a:solidFill>
                  <a:srgbClr val="990000"/>
                </a:solidFill>
              </a:rPr>
              <a:t>collection</a:t>
            </a:r>
            <a:r>
              <a:rPr lang="de-CH" dirty="0" smtClean="0"/>
              <a:t>, d.h. Müllabfuhr</a:t>
            </a:r>
            <a:r>
              <a:rPr lang="de-CH" dirty="0" smtClean="0">
                <a:solidFill>
                  <a:srgbClr val="990000"/>
                </a:solidFill>
              </a:rPr>
              <a:t>)</a:t>
            </a:r>
            <a:r>
              <a:rPr lang="de-CH" dirty="0" smtClean="0"/>
              <a:t> </a:t>
            </a:r>
            <a:br>
              <a:rPr lang="de-CH" dirty="0" smtClean="0"/>
            </a:br>
            <a:r>
              <a:rPr lang="de-CH" dirty="0" smtClean="0"/>
              <a:t>(Eiffel, Java, C#, .NET)</a:t>
            </a:r>
          </a:p>
        </p:txBody>
      </p:sp>
      <p:sp>
        <p:nvSpPr>
          <p:cNvPr id="147460" name="Rectangle 4"/>
          <p:cNvSpPr>
            <a:spLocks noChangeArrowheads="1"/>
          </p:cNvSpPr>
          <p:nvPr>
            <p:custDataLst>
              <p:tags r:id="rId3"/>
            </p:custDataLst>
          </p:nvPr>
        </p:nvSpPr>
        <p:spPr bwMode="auto">
          <a:xfrm>
            <a:off x="6084888" y="1773238"/>
            <a:ext cx="1511300" cy="287337"/>
          </a:xfrm>
          <a:prstGeom prst="rect">
            <a:avLst/>
          </a:prstGeom>
          <a:solidFill>
            <a:srgbClr val="FFFF99"/>
          </a:solidFill>
          <a:ln w="9525">
            <a:solidFill>
              <a:schemeClr val="tx1"/>
            </a:solidFill>
            <a:miter lim="800000"/>
            <a:headEnd/>
            <a:tailEnd/>
          </a:ln>
          <a:effectLst/>
        </p:spPr>
        <p:txBody>
          <a:bodyPr wrap="none" anchor="ctr"/>
          <a:lstStyle/>
          <a:p>
            <a:endParaRPr lang="en-US"/>
          </a:p>
        </p:txBody>
      </p:sp>
      <p:sp>
        <p:nvSpPr>
          <p:cNvPr id="147461" name="Rectangle 5"/>
          <p:cNvSpPr>
            <a:spLocks noChangeArrowheads="1"/>
          </p:cNvSpPr>
          <p:nvPr>
            <p:custDataLst>
              <p:tags r:id="rId4"/>
            </p:custDataLst>
          </p:nvPr>
        </p:nvSpPr>
        <p:spPr bwMode="auto">
          <a:xfrm>
            <a:off x="6084888" y="1773238"/>
            <a:ext cx="1511300" cy="863600"/>
          </a:xfrm>
          <a:prstGeom prst="rect">
            <a:avLst/>
          </a:prstGeom>
          <a:noFill/>
          <a:ln w="9525">
            <a:solidFill>
              <a:schemeClr val="tx1"/>
            </a:solidFill>
            <a:miter lim="800000"/>
            <a:headEnd/>
            <a:tailEnd/>
          </a:ln>
          <a:effectLst/>
        </p:spPr>
        <p:txBody>
          <a:bodyPr wrap="none" anchor="ctr"/>
          <a:lstStyle/>
          <a:p>
            <a:endParaRPr lang="en-US"/>
          </a:p>
        </p:txBody>
      </p:sp>
      <p:sp>
        <p:nvSpPr>
          <p:cNvPr id="147462" name="Text Box 6"/>
          <p:cNvSpPr txBox="1">
            <a:spLocks noChangeArrowheads="1"/>
          </p:cNvSpPr>
          <p:nvPr>
            <p:custDataLst>
              <p:tags r:id="rId5"/>
            </p:custDataLst>
          </p:nvPr>
        </p:nvSpPr>
        <p:spPr bwMode="auto">
          <a:xfrm>
            <a:off x="6084888" y="1773238"/>
            <a:ext cx="1511300" cy="336550"/>
          </a:xfrm>
          <a:prstGeom prst="rect">
            <a:avLst/>
          </a:prstGeom>
          <a:noFill/>
          <a:ln w="9525">
            <a:noFill/>
            <a:miter lim="800000"/>
            <a:headEnd/>
            <a:tailEnd/>
          </a:ln>
          <a:effectLst/>
        </p:spPr>
        <p:txBody>
          <a:bodyPr>
            <a:spAutoFit/>
          </a:bodyPr>
          <a:lstStyle/>
          <a:p>
            <a:pPr algn="ctr">
              <a:spcBef>
                <a:spcPct val="50000"/>
              </a:spcBef>
            </a:pPr>
            <a:r>
              <a:rPr lang="en-US" sz="1600"/>
              <a:t>“Almaviva”</a:t>
            </a:r>
          </a:p>
        </p:txBody>
      </p:sp>
      <p:sp>
        <p:nvSpPr>
          <p:cNvPr id="147463" name="Line 7"/>
          <p:cNvSpPr>
            <a:spLocks noChangeShapeType="1"/>
          </p:cNvSpPr>
          <p:nvPr>
            <p:custDataLst>
              <p:tags r:id="rId6"/>
            </p:custDataLst>
          </p:nvPr>
        </p:nvSpPr>
        <p:spPr bwMode="auto">
          <a:xfrm>
            <a:off x="6084888" y="2060575"/>
            <a:ext cx="1511300" cy="0"/>
          </a:xfrm>
          <a:prstGeom prst="line">
            <a:avLst/>
          </a:prstGeom>
          <a:noFill/>
          <a:ln w="9525">
            <a:solidFill>
              <a:schemeClr val="tx1"/>
            </a:solidFill>
            <a:round/>
            <a:headEnd/>
            <a:tailEnd/>
          </a:ln>
          <a:effectLst/>
        </p:spPr>
        <p:txBody>
          <a:bodyPr/>
          <a:lstStyle/>
          <a:p>
            <a:endParaRPr lang="en-US"/>
          </a:p>
        </p:txBody>
      </p:sp>
      <p:sp>
        <p:nvSpPr>
          <p:cNvPr id="147464" name="Line 8"/>
          <p:cNvSpPr>
            <a:spLocks noChangeShapeType="1"/>
          </p:cNvSpPr>
          <p:nvPr>
            <p:custDataLst>
              <p:tags r:id="rId7"/>
            </p:custDataLst>
          </p:nvPr>
        </p:nvSpPr>
        <p:spPr bwMode="auto">
          <a:xfrm>
            <a:off x="6084888" y="2347913"/>
            <a:ext cx="1511300" cy="0"/>
          </a:xfrm>
          <a:prstGeom prst="line">
            <a:avLst/>
          </a:prstGeom>
          <a:noFill/>
          <a:ln w="9525">
            <a:solidFill>
              <a:schemeClr val="tx1"/>
            </a:solidFill>
            <a:round/>
            <a:headEnd/>
            <a:tailEnd/>
          </a:ln>
          <a:effectLst/>
        </p:spPr>
        <p:txBody>
          <a:bodyPr/>
          <a:lstStyle/>
          <a:p>
            <a:endParaRPr lang="en-US"/>
          </a:p>
        </p:txBody>
      </p:sp>
      <p:sp>
        <p:nvSpPr>
          <p:cNvPr id="147465" name="Text Box 9"/>
          <p:cNvSpPr txBox="1">
            <a:spLocks noChangeArrowheads="1"/>
          </p:cNvSpPr>
          <p:nvPr>
            <p:custDataLst>
              <p:tags r:id="rId8"/>
            </p:custDataLst>
          </p:nvPr>
        </p:nvSpPr>
        <p:spPr bwMode="auto">
          <a:xfrm>
            <a:off x="5148263" y="1773238"/>
            <a:ext cx="936625" cy="336550"/>
          </a:xfrm>
          <a:prstGeom prst="rect">
            <a:avLst/>
          </a:prstGeom>
          <a:noFill/>
          <a:ln w="9525">
            <a:noFill/>
            <a:miter lim="800000"/>
            <a:headEnd/>
            <a:tailEnd/>
          </a:ln>
          <a:effectLst/>
        </p:spPr>
        <p:txBody>
          <a:bodyPr>
            <a:spAutoFit/>
          </a:bodyPr>
          <a:lstStyle/>
          <a:p>
            <a:pPr algn="r">
              <a:spcBef>
                <a:spcPct val="50000"/>
              </a:spcBef>
            </a:pPr>
            <a:r>
              <a:rPr lang="en-US" sz="1600"/>
              <a:t>name</a:t>
            </a:r>
          </a:p>
        </p:txBody>
      </p:sp>
      <p:sp>
        <p:nvSpPr>
          <p:cNvPr id="147466" name="Text Box 10"/>
          <p:cNvSpPr txBox="1">
            <a:spLocks noChangeArrowheads="1"/>
          </p:cNvSpPr>
          <p:nvPr>
            <p:custDataLst>
              <p:tags r:id="rId9"/>
            </p:custDataLst>
          </p:nvPr>
        </p:nvSpPr>
        <p:spPr bwMode="auto">
          <a:xfrm>
            <a:off x="4275667" y="2021221"/>
            <a:ext cx="1809222" cy="338554"/>
          </a:xfrm>
          <a:prstGeom prst="rect">
            <a:avLst/>
          </a:prstGeom>
          <a:noFill/>
          <a:ln w="9525">
            <a:noFill/>
            <a:miter lim="800000"/>
            <a:headEnd/>
            <a:tailEnd/>
          </a:ln>
          <a:effectLst/>
        </p:spPr>
        <p:txBody>
          <a:bodyPr wrap="square">
            <a:spAutoFit/>
          </a:bodyPr>
          <a:lstStyle/>
          <a:p>
            <a:pPr algn="r">
              <a:spcBef>
                <a:spcPct val="50000"/>
              </a:spcBef>
            </a:pPr>
            <a:r>
              <a:rPr lang="en-US" sz="1600" dirty="0" err="1" smtClean="0"/>
              <a:t>grundbesitzer</a:t>
            </a:r>
            <a:endParaRPr lang="en-US" sz="1600" dirty="0"/>
          </a:p>
        </p:txBody>
      </p:sp>
      <p:sp>
        <p:nvSpPr>
          <p:cNvPr id="147467" name="Text Box 11"/>
          <p:cNvSpPr txBox="1">
            <a:spLocks noChangeArrowheads="1"/>
          </p:cNvSpPr>
          <p:nvPr>
            <p:custDataLst>
              <p:tags r:id="rId10"/>
            </p:custDataLst>
          </p:nvPr>
        </p:nvSpPr>
        <p:spPr bwMode="auto">
          <a:xfrm>
            <a:off x="4860925" y="2347913"/>
            <a:ext cx="1223963" cy="336550"/>
          </a:xfrm>
          <a:prstGeom prst="rect">
            <a:avLst/>
          </a:prstGeom>
          <a:noFill/>
          <a:ln w="9525">
            <a:noFill/>
            <a:miter lim="800000"/>
            <a:headEnd/>
            <a:tailEnd/>
          </a:ln>
          <a:effectLst/>
        </p:spPr>
        <p:txBody>
          <a:bodyPr>
            <a:spAutoFit/>
          </a:bodyPr>
          <a:lstStyle/>
          <a:p>
            <a:pPr algn="r">
              <a:spcBef>
                <a:spcPct val="50000"/>
              </a:spcBef>
            </a:pPr>
            <a:r>
              <a:rPr lang="en-US" sz="1600" dirty="0" err="1" smtClean="0"/>
              <a:t>geliebter</a:t>
            </a:r>
            <a:endParaRPr lang="en-US" sz="1600" dirty="0"/>
          </a:p>
        </p:txBody>
      </p:sp>
      <p:sp>
        <p:nvSpPr>
          <p:cNvPr id="147468" name="Line 12"/>
          <p:cNvSpPr>
            <a:spLocks noChangeShapeType="1"/>
          </p:cNvSpPr>
          <p:nvPr>
            <p:custDataLst>
              <p:tags r:id="rId11"/>
            </p:custDataLst>
          </p:nvPr>
        </p:nvSpPr>
        <p:spPr bwMode="auto">
          <a:xfrm>
            <a:off x="7451725" y="2205038"/>
            <a:ext cx="649288" cy="0"/>
          </a:xfrm>
          <a:prstGeom prst="line">
            <a:avLst/>
          </a:prstGeom>
          <a:noFill/>
          <a:ln w="19050">
            <a:solidFill>
              <a:schemeClr val="tx1"/>
            </a:solidFill>
            <a:round/>
            <a:headEnd/>
            <a:tailEnd/>
          </a:ln>
          <a:effectLst/>
        </p:spPr>
        <p:txBody>
          <a:bodyPr/>
          <a:lstStyle/>
          <a:p>
            <a:endParaRPr lang="en-US"/>
          </a:p>
        </p:txBody>
      </p:sp>
      <p:sp>
        <p:nvSpPr>
          <p:cNvPr id="147469" name="Line 13"/>
          <p:cNvSpPr>
            <a:spLocks noChangeShapeType="1"/>
          </p:cNvSpPr>
          <p:nvPr>
            <p:custDataLst>
              <p:tags r:id="rId12"/>
            </p:custDataLst>
          </p:nvPr>
        </p:nvSpPr>
        <p:spPr bwMode="auto">
          <a:xfrm flipV="1">
            <a:off x="8101013" y="1916113"/>
            <a:ext cx="0" cy="288925"/>
          </a:xfrm>
          <a:prstGeom prst="line">
            <a:avLst/>
          </a:prstGeom>
          <a:noFill/>
          <a:ln w="19050">
            <a:solidFill>
              <a:schemeClr val="tx1"/>
            </a:solidFill>
            <a:round/>
            <a:headEnd/>
            <a:tailEnd/>
          </a:ln>
          <a:effectLst/>
        </p:spPr>
        <p:txBody>
          <a:bodyPr/>
          <a:lstStyle/>
          <a:p>
            <a:endParaRPr lang="en-US"/>
          </a:p>
        </p:txBody>
      </p:sp>
      <p:sp>
        <p:nvSpPr>
          <p:cNvPr id="147470" name="Line 14"/>
          <p:cNvSpPr>
            <a:spLocks noChangeShapeType="1"/>
          </p:cNvSpPr>
          <p:nvPr>
            <p:custDataLst>
              <p:tags r:id="rId13"/>
            </p:custDataLst>
          </p:nvPr>
        </p:nvSpPr>
        <p:spPr bwMode="auto">
          <a:xfrm flipH="1">
            <a:off x="7596188" y="1916113"/>
            <a:ext cx="504825" cy="0"/>
          </a:xfrm>
          <a:prstGeom prst="line">
            <a:avLst/>
          </a:prstGeom>
          <a:noFill/>
          <a:ln w="19050">
            <a:solidFill>
              <a:schemeClr val="tx1"/>
            </a:solidFill>
            <a:round/>
            <a:headEnd/>
            <a:tailEnd type="triangle" w="med" len="med"/>
          </a:ln>
          <a:effectLst/>
        </p:spPr>
        <p:txBody>
          <a:bodyPr/>
          <a:lstStyle/>
          <a:p>
            <a:endParaRPr lang="en-US"/>
          </a:p>
        </p:txBody>
      </p:sp>
      <p:sp>
        <p:nvSpPr>
          <p:cNvPr id="147471" name="Oval 15"/>
          <p:cNvSpPr>
            <a:spLocks noChangeArrowheads="1"/>
          </p:cNvSpPr>
          <p:nvPr>
            <p:custDataLst>
              <p:tags r:id="rId14"/>
            </p:custDataLst>
          </p:nvPr>
        </p:nvSpPr>
        <p:spPr bwMode="auto">
          <a:xfrm>
            <a:off x="5005388" y="1334028"/>
            <a:ext cx="288925" cy="287337"/>
          </a:xfrm>
          <a:prstGeom prst="ellipse">
            <a:avLst/>
          </a:prstGeom>
          <a:noFill/>
          <a:ln w="9525">
            <a:solidFill>
              <a:schemeClr val="tx1"/>
            </a:solidFill>
            <a:round/>
            <a:headEnd/>
            <a:tailEnd/>
          </a:ln>
          <a:effectLst/>
        </p:spPr>
        <p:txBody>
          <a:bodyPr wrap="none" anchor="ctr"/>
          <a:lstStyle/>
          <a:p>
            <a:endParaRPr lang="en-US"/>
          </a:p>
        </p:txBody>
      </p:sp>
      <p:sp>
        <p:nvSpPr>
          <p:cNvPr id="147472" name="Text Box 16"/>
          <p:cNvSpPr txBox="1">
            <a:spLocks noChangeArrowheads="1"/>
          </p:cNvSpPr>
          <p:nvPr>
            <p:custDataLst>
              <p:tags r:id="rId15"/>
            </p:custDataLst>
          </p:nvPr>
        </p:nvSpPr>
        <p:spPr bwMode="auto">
          <a:xfrm>
            <a:off x="5003800" y="1297515"/>
            <a:ext cx="184150" cy="366713"/>
          </a:xfrm>
          <a:prstGeom prst="rect">
            <a:avLst/>
          </a:prstGeom>
          <a:noFill/>
          <a:ln w="9525">
            <a:noFill/>
            <a:miter lim="800000"/>
            <a:headEnd/>
            <a:tailEnd/>
          </a:ln>
          <a:effectLst/>
        </p:spPr>
        <p:txBody>
          <a:bodyPr wrap="none">
            <a:spAutoFit/>
          </a:bodyPr>
          <a:lstStyle/>
          <a:p>
            <a:endParaRPr lang="en-GB"/>
          </a:p>
        </p:txBody>
      </p:sp>
      <p:sp>
        <p:nvSpPr>
          <p:cNvPr id="147473" name="Text Box 17"/>
          <p:cNvSpPr txBox="1">
            <a:spLocks noChangeArrowheads="1"/>
          </p:cNvSpPr>
          <p:nvPr>
            <p:custDataLst>
              <p:tags r:id="rId16"/>
            </p:custDataLst>
          </p:nvPr>
        </p:nvSpPr>
        <p:spPr bwMode="auto">
          <a:xfrm>
            <a:off x="5005388" y="1311805"/>
            <a:ext cx="360362" cy="336550"/>
          </a:xfrm>
          <a:prstGeom prst="rect">
            <a:avLst/>
          </a:prstGeom>
          <a:noFill/>
          <a:ln w="9525">
            <a:noFill/>
            <a:miter lim="800000"/>
            <a:headEnd/>
            <a:tailEnd/>
          </a:ln>
          <a:effectLst/>
        </p:spPr>
        <p:txBody>
          <a:bodyPr>
            <a:spAutoFit/>
          </a:bodyPr>
          <a:lstStyle/>
          <a:p>
            <a:pPr>
              <a:spcBef>
                <a:spcPct val="50000"/>
              </a:spcBef>
            </a:pPr>
            <a:r>
              <a:rPr lang="en-US" sz="1600"/>
              <a:t>a</a:t>
            </a:r>
          </a:p>
        </p:txBody>
      </p:sp>
      <p:sp>
        <p:nvSpPr>
          <p:cNvPr id="147474" name="Line 18"/>
          <p:cNvSpPr>
            <a:spLocks noChangeShapeType="1"/>
          </p:cNvSpPr>
          <p:nvPr>
            <p:custDataLst>
              <p:tags r:id="rId17"/>
            </p:custDataLst>
          </p:nvPr>
        </p:nvSpPr>
        <p:spPr bwMode="auto">
          <a:xfrm>
            <a:off x="5292725" y="1484313"/>
            <a:ext cx="1511300" cy="0"/>
          </a:xfrm>
          <a:prstGeom prst="line">
            <a:avLst/>
          </a:prstGeom>
          <a:noFill/>
          <a:ln w="19050">
            <a:solidFill>
              <a:schemeClr val="tx1"/>
            </a:solidFill>
            <a:round/>
            <a:headEnd/>
            <a:tailEnd/>
          </a:ln>
          <a:effectLst/>
        </p:spPr>
        <p:txBody>
          <a:bodyPr/>
          <a:lstStyle/>
          <a:p>
            <a:endParaRPr lang="en-US"/>
          </a:p>
        </p:txBody>
      </p:sp>
      <p:sp>
        <p:nvSpPr>
          <p:cNvPr id="147475" name="Line 19"/>
          <p:cNvSpPr>
            <a:spLocks noChangeShapeType="1"/>
          </p:cNvSpPr>
          <p:nvPr>
            <p:custDataLst>
              <p:tags r:id="rId18"/>
            </p:custDataLst>
          </p:nvPr>
        </p:nvSpPr>
        <p:spPr bwMode="auto">
          <a:xfrm>
            <a:off x="6804025" y="1484313"/>
            <a:ext cx="0" cy="288925"/>
          </a:xfrm>
          <a:prstGeom prst="line">
            <a:avLst/>
          </a:prstGeom>
          <a:noFill/>
          <a:ln w="19050">
            <a:solidFill>
              <a:schemeClr val="tx1"/>
            </a:solidFill>
            <a:round/>
            <a:headEnd/>
            <a:tailEnd type="triangle" w="med" len="med"/>
          </a:ln>
          <a:effectLst/>
        </p:spPr>
        <p:txBody>
          <a:bodyPr/>
          <a:lstStyle/>
          <a:p>
            <a:endParaRPr lang="en-US"/>
          </a:p>
        </p:txBody>
      </p:sp>
      <p:sp>
        <p:nvSpPr>
          <p:cNvPr id="147476" name="Text Box 20"/>
          <p:cNvSpPr txBox="1">
            <a:spLocks noChangeArrowheads="1"/>
          </p:cNvSpPr>
          <p:nvPr>
            <p:custDataLst>
              <p:tags r:id="rId19"/>
            </p:custDataLst>
          </p:nvPr>
        </p:nvSpPr>
        <p:spPr bwMode="auto">
          <a:xfrm>
            <a:off x="7524750" y="1557338"/>
            <a:ext cx="503238" cy="336550"/>
          </a:xfrm>
          <a:prstGeom prst="rect">
            <a:avLst/>
          </a:prstGeom>
          <a:noFill/>
          <a:ln w="9525">
            <a:noFill/>
            <a:miter lim="800000"/>
            <a:headEnd/>
            <a:tailEnd/>
          </a:ln>
          <a:effectLst/>
        </p:spPr>
        <p:txBody>
          <a:bodyPr>
            <a:spAutoFit/>
          </a:bodyPr>
          <a:lstStyle/>
          <a:p>
            <a:pPr>
              <a:spcBef>
                <a:spcPct val="50000"/>
              </a:spcBef>
            </a:pPr>
            <a:r>
              <a:rPr lang="en-US" sz="1600" dirty="0"/>
              <a:t>O1</a:t>
            </a:r>
          </a:p>
        </p:txBody>
      </p:sp>
      <p:sp>
        <p:nvSpPr>
          <p:cNvPr id="147477" name="Rectangle 21"/>
          <p:cNvSpPr>
            <a:spLocks noChangeArrowheads="1"/>
          </p:cNvSpPr>
          <p:nvPr>
            <p:custDataLst>
              <p:tags r:id="rId20"/>
            </p:custDataLst>
          </p:nvPr>
        </p:nvSpPr>
        <p:spPr bwMode="auto">
          <a:xfrm>
            <a:off x="4787900" y="2781300"/>
            <a:ext cx="1511300" cy="287338"/>
          </a:xfrm>
          <a:prstGeom prst="rect">
            <a:avLst/>
          </a:prstGeom>
          <a:solidFill>
            <a:srgbClr val="FFFF99"/>
          </a:solidFill>
          <a:ln w="9525">
            <a:solidFill>
              <a:schemeClr val="tx1"/>
            </a:solidFill>
            <a:miter lim="800000"/>
            <a:headEnd/>
            <a:tailEnd/>
          </a:ln>
          <a:effectLst/>
        </p:spPr>
        <p:txBody>
          <a:bodyPr wrap="none" anchor="ctr"/>
          <a:lstStyle/>
          <a:p>
            <a:endParaRPr lang="en-US"/>
          </a:p>
        </p:txBody>
      </p:sp>
      <p:sp>
        <p:nvSpPr>
          <p:cNvPr id="147478" name="Rectangle 22"/>
          <p:cNvSpPr>
            <a:spLocks noChangeArrowheads="1"/>
          </p:cNvSpPr>
          <p:nvPr>
            <p:custDataLst>
              <p:tags r:id="rId21"/>
            </p:custDataLst>
          </p:nvPr>
        </p:nvSpPr>
        <p:spPr bwMode="auto">
          <a:xfrm>
            <a:off x="4787900" y="2781300"/>
            <a:ext cx="1511300" cy="863600"/>
          </a:xfrm>
          <a:prstGeom prst="rect">
            <a:avLst/>
          </a:prstGeom>
          <a:noFill/>
          <a:ln w="9525">
            <a:solidFill>
              <a:schemeClr val="tx1"/>
            </a:solidFill>
            <a:miter lim="800000"/>
            <a:headEnd/>
            <a:tailEnd/>
          </a:ln>
          <a:effectLst/>
        </p:spPr>
        <p:txBody>
          <a:bodyPr wrap="none" anchor="ctr"/>
          <a:lstStyle/>
          <a:p>
            <a:endParaRPr lang="en-US"/>
          </a:p>
        </p:txBody>
      </p:sp>
      <p:sp>
        <p:nvSpPr>
          <p:cNvPr id="147479" name="Text Box 23"/>
          <p:cNvSpPr txBox="1">
            <a:spLocks noChangeArrowheads="1"/>
          </p:cNvSpPr>
          <p:nvPr>
            <p:custDataLst>
              <p:tags r:id="rId22"/>
            </p:custDataLst>
          </p:nvPr>
        </p:nvSpPr>
        <p:spPr bwMode="auto">
          <a:xfrm>
            <a:off x="4787900" y="2781300"/>
            <a:ext cx="1511300" cy="336550"/>
          </a:xfrm>
          <a:prstGeom prst="rect">
            <a:avLst/>
          </a:prstGeom>
          <a:noFill/>
          <a:ln w="9525">
            <a:noFill/>
            <a:miter lim="800000"/>
            <a:headEnd/>
            <a:tailEnd/>
          </a:ln>
          <a:effectLst/>
        </p:spPr>
        <p:txBody>
          <a:bodyPr>
            <a:spAutoFit/>
          </a:bodyPr>
          <a:lstStyle/>
          <a:p>
            <a:pPr algn="ctr">
              <a:spcBef>
                <a:spcPct val="50000"/>
              </a:spcBef>
            </a:pPr>
            <a:r>
              <a:rPr lang="en-US" sz="1600"/>
              <a:t>“Figaro”</a:t>
            </a:r>
          </a:p>
        </p:txBody>
      </p:sp>
      <p:sp>
        <p:nvSpPr>
          <p:cNvPr id="147480" name="Line 24"/>
          <p:cNvSpPr>
            <a:spLocks noChangeShapeType="1"/>
          </p:cNvSpPr>
          <p:nvPr>
            <p:custDataLst>
              <p:tags r:id="rId23"/>
            </p:custDataLst>
          </p:nvPr>
        </p:nvSpPr>
        <p:spPr bwMode="auto">
          <a:xfrm>
            <a:off x="4787900" y="3068638"/>
            <a:ext cx="1511300" cy="0"/>
          </a:xfrm>
          <a:prstGeom prst="line">
            <a:avLst/>
          </a:prstGeom>
          <a:noFill/>
          <a:ln w="9525">
            <a:solidFill>
              <a:schemeClr val="tx1"/>
            </a:solidFill>
            <a:round/>
            <a:headEnd/>
            <a:tailEnd/>
          </a:ln>
          <a:effectLst/>
        </p:spPr>
        <p:txBody>
          <a:bodyPr/>
          <a:lstStyle/>
          <a:p>
            <a:endParaRPr lang="en-US"/>
          </a:p>
        </p:txBody>
      </p:sp>
      <p:sp>
        <p:nvSpPr>
          <p:cNvPr id="147481" name="Line 25"/>
          <p:cNvSpPr>
            <a:spLocks noChangeShapeType="1"/>
          </p:cNvSpPr>
          <p:nvPr>
            <p:custDataLst>
              <p:tags r:id="rId24"/>
            </p:custDataLst>
          </p:nvPr>
        </p:nvSpPr>
        <p:spPr bwMode="auto">
          <a:xfrm>
            <a:off x="4787900" y="3355975"/>
            <a:ext cx="1511300" cy="0"/>
          </a:xfrm>
          <a:prstGeom prst="line">
            <a:avLst/>
          </a:prstGeom>
          <a:noFill/>
          <a:ln w="9525">
            <a:solidFill>
              <a:schemeClr val="tx1"/>
            </a:solidFill>
            <a:round/>
            <a:headEnd/>
            <a:tailEnd/>
          </a:ln>
          <a:effectLst/>
        </p:spPr>
        <p:txBody>
          <a:bodyPr/>
          <a:lstStyle/>
          <a:p>
            <a:endParaRPr lang="en-US"/>
          </a:p>
        </p:txBody>
      </p:sp>
      <p:sp>
        <p:nvSpPr>
          <p:cNvPr id="147482" name="Line 26"/>
          <p:cNvSpPr>
            <a:spLocks noChangeShapeType="1"/>
          </p:cNvSpPr>
          <p:nvPr>
            <p:custDataLst>
              <p:tags r:id="rId25"/>
            </p:custDataLst>
          </p:nvPr>
        </p:nvSpPr>
        <p:spPr bwMode="auto">
          <a:xfrm>
            <a:off x="6156325" y="3213100"/>
            <a:ext cx="649288" cy="0"/>
          </a:xfrm>
          <a:prstGeom prst="line">
            <a:avLst/>
          </a:prstGeom>
          <a:noFill/>
          <a:ln w="19050">
            <a:solidFill>
              <a:schemeClr val="tx1"/>
            </a:solidFill>
            <a:round/>
            <a:headEnd/>
            <a:tailEnd/>
          </a:ln>
          <a:effectLst/>
        </p:spPr>
        <p:txBody>
          <a:bodyPr/>
          <a:lstStyle/>
          <a:p>
            <a:endParaRPr lang="en-US"/>
          </a:p>
        </p:txBody>
      </p:sp>
      <p:sp>
        <p:nvSpPr>
          <p:cNvPr id="147483" name="Line 27"/>
          <p:cNvSpPr>
            <a:spLocks noChangeShapeType="1"/>
          </p:cNvSpPr>
          <p:nvPr>
            <p:custDataLst>
              <p:tags r:id="rId26"/>
            </p:custDataLst>
          </p:nvPr>
        </p:nvSpPr>
        <p:spPr bwMode="auto">
          <a:xfrm flipH="1" flipV="1">
            <a:off x="6804025" y="2636838"/>
            <a:ext cx="1588" cy="576262"/>
          </a:xfrm>
          <a:prstGeom prst="line">
            <a:avLst/>
          </a:prstGeom>
          <a:noFill/>
          <a:ln w="19050">
            <a:solidFill>
              <a:schemeClr val="tx1"/>
            </a:solidFill>
            <a:round/>
            <a:headEnd/>
            <a:tailEnd type="triangle" w="med" len="med"/>
          </a:ln>
          <a:effectLst/>
        </p:spPr>
        <p:txBody>
          <a:bodyPr/>
          <a:lstStyle/>
          <a:p>
            <a:endParaRPr lang="en-US"/>
          </a:p>
        </p:txBody>
      </p:sp>
      <p:sp>
        <p:nvSpPr>
          <p:cNvPr id="147484" name="Text Box 28"/>
          <p:cNvSpPr txBox="1">
            <a:spLocks noChangeArrowheads="1"/>
          </p:cNvSpPr>
          <p:nvPr>
            <p:custDataLst>
              <p:tags r:id="rId27"/>
            </p:custDataLst>
          </p:nvPr>
        </p:nvSpPr>
        <p:spPr bwMode="auto">
          <a:xfrm>
            <a:off x="4356100" y="2638425"/>
            <a:ext cx="503238" cy="336550"/>
          </a:xfrm>
          <a:prstGeom prst="rect">
            <a:avLst/>
          </a:prstGeom>
          <a:noFill/>
          <a:ln w="9525">
            <a:noFill/>
            <a:miter lim="800000"/>
            <a:headEnd/>
            <a:tailEnd/>
          </a:ln>
          <a:effectLst/>
        </p:spPr>
        <p:txBody>
          <a:bodyPr>
            <a:spAutoFit/>
          </a:bodyPr>
          <a:lstStyle/>
          <a:p>
            <a:pPr>
              <a:spcBef>
                <a:spcPct val="50000"/>
              </a:spcBef>
            </a:pPr>
            <a:r>
              <a:rPr lang="en-US" sz="1600"/>
              <a:t>O2</a:t>
            </a:r>
          </a:p>
        </p:txBody>
      </p:sp>
      <p:sp>
        <p:nvSpPr>
          <p:cNvPr id="147485" name="Rectangle 29"/>
          <p:cNvSpPr>
            <a:spLocks noChangeArrowheads="1"/>
          </p:cNvSpPr>
          <p:nvPr>
            <p:custDataLst>
              <p:tags r:id="rId28"/>
            </p:custDataLst>
          </p:nvPr>
        </p:nvSpPr>
        <p:spPr bwMode="auto">
          <a:xfrm>
            <a:off x="7380288" y="2781300"/>
            <a:ext cx="1511300" cy="287338"/>
          </a:xfrm>
          <a:prstGeom prst="rect">
            <a:avLst/>
          </a:prstGeom>
          <a:solidFill>
            <a:srgbClr val="FFFF99"/>
          </a:solidFill>
          <a:ln w="9525">
            <a:solidFill>
              <a:schemeClr val="tx1"/>
            </a:solidFill>
            <a:miter lim="800000"/>
            <a:headEnd/>
            <a:tailEnd/>
          </a:ln>
          <a:effectLst/>
        </p:spPr>
        <p:txBody>
          <a:bodyPr wrap="none" anchor="ctr"/>
          <a:lstStyle/>
          <a:p>
            <a:endParaRPr lang="en-US"/>
          </a:p>
        </p:txBody>
      </p:sp>
      <p:sp>
        <p:nvSpPr>
          <p:cNvPr id="147486" name="Rectangle 30"/>
          <p:cNvSpPr>
            <a:spLocks noChangeArrowheads="1"/>
          </p:cNvSpPr>
          <p:nvPr>
            <p:custDataLst>
              <p:tags r:id="rId29"/>
            </p:custDataLst>
          </p:nvPr>
        </p:nvSpPr>
        <p:spPr bwMode="auto">
          <a:xfrm>
            <a:off x="7380288" y="2781300"/>
            <a:ext cx="1511300" cy="863600"/>
          </a:xfrm>
          <a:prstGeom prst="rect">
            <a:avLst/>
          </a:prstGeom>
          <a:noFill/>
          <a:ln w="9525">
            <a:solidFill>
              <a:schemeClr val="tx1"/>
            </a:solidFill>
            <a:miter lim="800000"/>
            <a:headEnd/>
            <a:tailEnd/>
          </a:ln>
          <a:effectLst/>
        </p:spPr>
        <p:txBody>
          <a:bodyPr wrap="none" anchor="ctr"/>
          <a:lstStyle/>
          <a:p>
            <a:endParaRPr lang="en-US"/>
          </a:p>
        </p:txBody>
      </p:sp>
      <p:sp>
        <p:nvSpPr>
          <p:cNvPr id="147487" name="Text Box 31"/>
          <p:cNvSpPr txBox="1">
            <a:spLocks noChangeArrowheads="1"/>
          </p:cNvSpPr>
          <p:nvPr>
            <p:custDataLst>
              <p:tags r:id="rId30"/>
            </p:custDataLst>
          </p:nvPr>
        </p:nvSpPr>
        <p:spPr bwMode="auto">
          <a:xfrm>
            <a:off x="7380288" y="2781300"/>
            <a:ext cx="1511300" cy="336550"/>
          </a:xfrm>
          <a:prstGeom prst="rect">
            <a:avLst/>
          </a:prstGeom>
          <a:noFill/>
          <a:ln w="9525">
            <a:noFill/>
            <a:miter lim="800000"/>
            <a:headEnd/>
            <a:tailEnd/>
          </a:ln>
          <a:effectLst/>
        </p:spPr>
        <p:txBody>
          <a:bodyPr>
            <a:spAutoFit/>
          </a:bodyPr>
          <a:lstStyle/>
          <a:p>
            <a:pPr algn="ctr">
              <a:spcBef>
                <a:spcPct val="50000"/>
              </a:spcBef>
            </a:pPr>
            <a:r>
              <a:rPr lang="en-US" sz="1600"/>
              <a:t>“Susanna”</a:t>
            </a:r>
          </a:p>
        </p:txBody>
      </p:sp>
      <p:sp>
        <p:nvSpPr>
          <p:cNvPr id="147488" name="Line 32"/>
          <p:cNvSpPr>
            <a:spLocks noChangeShapeType="1"/>
          </p:cNvSpPr>
          <p:nvPr>
            <p:custDataLst>
              <p:tags r:id="rId31"/>
            </p:custDataLst>
          </p:nvPr>
        </p:nvSpPr>
        <p:spPr bwMode="auto">
          <a:xfrm>
            <a:off x="7380288" y="3068638"/>
            <a:ext cx="1511300" cy="0"/>
          </a:xfrm>
          <a:prstGeom prst="line">
            <a:avLst/>
          </a:prstGeom>
          <a:noFill/>
          <a:ln w="9525">
            <a:solidFill>
              <a:schemeClr val="tx1"/>
            </a:solidFill>
            <a:round/>
            <a:headEnd/>
            <a:tailEnd/>
          </a:ln>
          <a:effectLst/>
        </p:spPr>
        <p:txBody>
          <a:bodyPr/>
          <a:lstStyle/>
          <a:p>
            <a:endParaRPr lang="en-US"/>
          </a:p>
        </p:txBody>
      </p:sp>
      <p:sp>
        <p:nvSpPr>
          <p:cNvPr id="147489" name="Line 33"/>
          <p:cNvSpPr>
            <a:spLocks noChangeShapeType="1"/>
          </p:cNvSpPr>
          <p:nvPr>
            <p:custDataLst>
              <p:tags r:id="rId32"/>
            </p:custDataLst>
          </p:nvPr>
        </p:nvSpPr>
        <p:spPr bwMode="auto">
          <a:xfrm>
            <a:off x="7380288" y="3355975"/>
            <a:ext cx="1511300" cy="0"/>
          </a:xfrm>
          <a:prstGeom prst="line">
            <a:avLst/>
          </a:prstGeom>
          <a:noFill/>
          <a:ln w="9525">
            <a:solidFill>
              <a:schemeClr val="tx1"/>
            </a:solidFill>
            <a:round/>
            <a:headEnd/>
            <a:tailEnd/>
          </a:ln>
          <a:effectLst/>
        </p:spPr>
        <p:txBody>
          <a:bodyPr/>
          <a:lstStyle/>
          <a:p>
            <a:endParaRPr lang="en-US"/>
          </a:p>
        </p:txBody>
      </p:sp>
      <p:sp>
        <p:nvSpPr>
          <p:cNvPr id="147490" name="Text Box 34"/>
          <p:cNvSpPr txBox="1">
            <a:spLocks noChangeArrowheads="1"/>
          </p:cNvSpPr>
          <p:nvPr>
            <p:custDataLst>
              <p:tags r:id="rId33"/>
            </p:custDataLst>
          </p:nvPr>
        </p:nvSpPr>
        <p:spPr bwMode="auto">
          <a:xfrm>
            <a:off x="8388350" y="2492375"/>
            <a:ext cx="503238" cy="336550"/>
          </a:xfrm>
          <a:prstGeom prst="rect">
            <a:avLst/>
          </a:prstGeom>
          <a:noFill/>
          <a:ln w="9525">
            <a:noFill/>
            <a:miter lim="800000"/>
            <a:headEnd/>
            <a:tailEnd/>
          </a:ln>
          <a:effectLst/>
        </p:spPr>
        <p:txBody>
          <a:bodyPr>
            <a:spAutoFit/>
          </a:bodyPr>
          <a:lstStyle/>
          <a:p>
            <a:pPr>
              <a:spcBef>
                <a:spcPct val="50000"/>
              </a:spcBef>
            </a:pPr>
            <a:r>
              <a:rPr lang="en-US" sz="1600"/>
              <a:t>O3</a:t>
            </a:r>
          </a:p>
        </p:txBody>
      </p:sp>
      <p:sp>
        <p:nvSpPr>
          <p:cNvPr id="147491" name="Line 35"/>
          <p:cNvSpPr>
            <a:spLocks noChangeShapeType="1"/>
          </p:cNvSpPr>
          <p:nvPr>
            <p:custDataLst>
              <p:tags r:id="rId34"/>
            </p:custDataLst>
          </p:nvPr>
        </p:nvSpPr>
        <p:spPr bwMode="auto">
          <a:xfrm flipV="1">
            <a:off x="6877050" y="2636838"/>
            <a:ext cx="0" cy="576262"/>
          </a:xfrm>
          <a:prstGeom prst="line">
            <a:avLst/>
          </a:prstGeom>
          <a:noFill/>
          <a:ln w="19050">
            <a:solidFill>
              <a:schemeClr val="tx1"/>
            </a:solidFill>
            <a:round/>
            <a:headEnd/>
            <a:tailEnd type="triangle" w="med" len="med"/>
          </a:ln>
          <a:effectLst/>
        </p:spPr>
        <p:txBody>
          <a:bodyPr/>
          <a:lstStyle/>
          <a:p>
            <a:endParaRPr lang="en-US"/>
          </a:p>
        </p:txBody>
      </p:sp>
      <p:sp>
        <p:nvSpPr>
          <p:cNvPr id="147492" name="Line 36"/>
          <p:cNvSpPr>
            <a:spLocks noChangeShapeType="1"/>
          </p:cNvSpPr>
          <p:nvPr>
            <p:custDataLst>
              <p:tags r:id="rId35"/>
            </p:custDataLst>
          </p:nvPr>
        </p:nvSpPr>
        <p:spPr bwMode="auto">
          <a:xfrm>
            <a:off x="6877050" y="3213100"/>
            <a:ext cx="647700" cy="0"/>
          </a:xfrm>
          <a:prstGeom prst="line">
            <a:avLst/>
          </a:prstGeom>
          <a:noFill/>
          <a:ln w="19050">
            <a:solidFill>
              <a:schemeClr val="tx1"/>
            </a:solidFill>
            <a:round/>
            <a:headEnd/>
            <a:tailEnd/>
          </a:ln>
          <a:effectLst/>
        </p:spPr>
        <p:txBody>
          <a:bodyPr/>
          <a:lstStyle/>
          <a:p>
            <a:endParaRPr lang="en-US"/>
          </a:p>
        </p:txBody>
      </p:sp>
      <p:sp>
        <p:nvSpPr>
          <p:cNvPr id="147493" name="Line 37"/>
          <p:cNvSpPr>
            <a:spLocks noChangeShapeType="1"/>
          </p:cNvSpPr>
          <p:nvPr>
            <p:custDataLst>
              <p:tags r:id="rId36"/>
            </p:custDataLst>
          </p:nvPr>
        </p:nvSpPr>
        <p:spPr bwMode="auto">
          <a:xfrm>
            <a:off x="7596188" y="2492375"/>
            <a:ext cx="504825" cy="0"/>
          </a:xfrm>
          <a:prstGeom prst="line">
            <a:avLst/>
          </a:prstGeom>
          <a:noFill/>
          <a:ln w="19050">
            <a:solidFill>
              <a:schemeClr val="tx1"/>
            </a:solidFill>
            <a:round/>
            <a:headEnd/>
            <a:tailEnd/>
          </a:ln>
          <a:effectLst/>
        </p:spPr>
        <p:txBody>
          <a:bodyPr/>
          <a:lstStyle/>
          <a:p>
            <a:endParaRPr lang="en-US"/>
          </a:p>
        </p:txBody>
      </p:sp>
      <p:sp>
        <p:nvSpPr>
          <p:cNvPr id="147494" name="Line 38"/>
          <p:cNvSpPr>
            <a:spLocks noChangeShapeType="1"/>
          </p:cNvSpPr>
          <p:nvPr>
            <p:custDataLst>
              <p:tags r:id="rId37"/>
            </p:custDataLst>
          </p:nvPr>
        </p:nvSpPr>
        <p:spPr bwMode="auto">
          <a:xfrm>
            <a:off x="8101013" y="2492375"/>
            <a:ext cx="0" cy="288925"/>
          </a:xfrm>
          <a:prstGeom prst="line">
            <a:avLst/>
          </a:prstGeom>
          <a:noFill/>
          <a:ln w="19050">
            <a:solidFill>
              <a:schemeClr val="tx1"/>
            </a:solidFill>
            <a:round/>
            <a:headEnd/>
            <a:tailEnd type="triangle" w="med" len="med"/>
          </a:ln>
          <a:effectLst/>
        </p:spPr>
        <p:txBody>
          <a:bodyPr/>
          <a:lstStyle/>
          <a:p>
            <a:endParaRPr lang="en-US"/>
          </a:p>
        </p:txBody>
      </p:sp>
      <p:sp>
        <p:nvSpPr>
          <p:cNvPr id="147495" name="Line 39"/>
          <p:cNvSpPr>
            <a:spLocks noChangeShapeType="1"/>
          </p:cNvSpPr>
          <p:nvPr>
            <p:custDataLst>
              <p:tags r:id="rId38"/>
            </p:custDataLst>
          </p:nvPr>
        </p:nvSpPr>
        <p:spPr bwMode="auto">
          <a:xfrm>
            <a:off x="6156325" y="3429000"/>
            <a:ext cx="1223963" cy="0"/>
          </a:xfrm>
          <a:prstGeom prst="line">
            <a:avLst/>
          </a:prstGeom>
          <a:noFill/>
          <a:ln w="19050">
            <a:solidFill>
              <a:schemeClr val="tx1"/>
            </a:solidFill>
            <a:round/>
            <a:headEnd/>
            <a:tailEnd type="triangle" w="med" len="med"/>
          </a:ln>
          <a:effectLst/>
        </p:spPr>
        <p:txBody>
          <a:bodyPr/>
          <a:lstStyle/>
          <a:p>
            <a:endParaRPr lang="en-US"/>
          </a:p>
        </p:txBody>
      </p:sp>
      <p:sp>
        <p:nvSpPr>
          <p:cNvPr id="147496" name="Line 40"/>
          <p:cNvSpPr>
            <a:spLocks noChangeShapeType="1"/>
          </p:cNvSpPr>
          <p:nvPr>
            <p:custDataLst>
              <p:tags r:id="rId39"/>
            </p:custDataLst>
          </p:nvPr>
        </p:nvSpPr>
        <p:spPr bwMode="auto">
          <a:xfrm>
            <a:off x="6300788" y="3500438"/>
            <a:ext cx="1223962" cy="0"/>
          </a:xfrm>
          <a:prstGeom prst="line">
            <a:avLst/>
          </a:prstGeom>
          <a:noFill/>
          <a:ln w="19050">
            <a:solidFill>
              <a:schemeClr val="tx1"/>
            </a:solidFill>
            <a:round/>
            <a:headEnd type="triangle" w="med" len="med"/>
            <a:tailEnd/>
          </a:ln>
          <a:effectLst/>
        </p:spPr>
        <p:txBody>
          <a:bodyPr/>
          <a:lstStyle/>
          <a:p>
            <a:endParaRPr lang="en-US"/>
          </a:p>
        </p:txBody>
      </p:sp>
      <p:sp>
        <p:nvSpPr>
          <p:cNvPr id="147497" name="Text Box 41"/>
          <p:cNvSpPr txBox="1">
            <a:spLocks noChangeArrowheads="1"/>
          </p:cNvSpPr>
          <p:nvPr>
            <p:custDataLst>
              <p:tags r:id="rId40"/>
            </p:custDataLst>
          </p:nvPr>
        </p:nvSpPr>
        <p:spPr bwMode="auto">
          <a:xfrm>
            <a:off x="5557838" y="1136121"/>
            <a:ext cx="842962" cy="701675"/>
          </a:xfrm>
          <a:prstGeom prst="rect">
            <a:avLst/>
          </a:prstGeom>
          <a:noFill/>
          <a:ln w="9525">
            <a:noFill/>
            <a:miter lim="800000"/>
            <a:headEnd/>
            <a:tailEnd/>
          </a:ln>
          <a:effectLst/>
        </p:spPr>
        <p:txBody>
          <a:bodyPr>
            <a:spAutoFit/>
          </a:bodyPr>
          <a:lstStyle/>
          <a:p>
            <a:pPr>
              <a:spcBef>
                <a:spcPct val="50000"/>
              </a:spcBef>
            </a:pPr>
            <a:r>
              <a:rPr lang="en-US" sz="4000" dirty="0">
                <a:solidFill>
                  <a:srgbClr val="CC0000"/>
                </a:solidFill>
                <a:latin typeface="Comic Sans MS" pitchFamily="66" charset="0"/>
                <a:sym typeface="ZapfDingbats" pitchFamily="8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7497"/>
                                        </p:tgtEl>
                                        <p:attrNameLst>
                                          <p:attrName>style.visibility</p:attrName>
                                        </p:attrNameLst>
                                      </p:cBhvr>
                                      <p:to>
                                        <p:strVal val="visible"/>
                                      </p:to>
                                    </p:set>
                                    <p:anim calcmode="lin" valueType="num">
                                      <p:cBhvr>
                                        <p:cTn id="7" dur="500" fill="hold"/>
                                        <p:tgtEl>
                                          <p:spTgt spid="147497"/>
                                        </p:tgtEl>
                                        <p:attrNameLst>
                                          <p:attrName>ppt_w</p:attrName>
                                        </p:attrNameLst>
                                      </p:cBhvr>
                                      <p:tavLst>
                                        <p:tav tm="0">
                                          <p:val>
                                            <p:fltVal val="0"/>
                                          </p:val>
                                        </p:tav>
                                        <p:tav tm="100000">
                                          <p:val>
                                            <p:strVal val="#ppt_w"/>
                                          </p:val>
                                        </p:tav>
                                      </p:tavLst>
                                    </p:anim>
                                    <p:anim calcmode="lin" valueType="num">
                                      <p:cBhvr>
                                        <p:cTn id="8" dur="500" fill="hold"/>
                                        <p:tgtEl>
                                          <p:spTgt spid="14749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mph" presetSubtype="0" repeatCount="4000" fill="hold" grpId="1" nodeType="afterEffect">
                                  <p:stCondLst>
                                    <p:cond delay="0"/>
                                  </p:stCondLst>
                                  <p:childTnLst>
                                    <p:anim calcmode="discrete" valueType="str">
                                      <p:cBhvr>
                                        <p:cTn id="11" dur="500" fill="hold"/>
                                        <p:tgtEl>
                                          <p:spTgt spid="14749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97" grpId="0"/>
      <p:bldP spid="147497"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custDataLst>
              <p:tags r:id="rId1"/>
            </p:custDataLst>
          </p:nvPr>
        </p:nvSpPr>
        <p:spPr/>
        <p:txBody>
          <a:bodyPr/>
          <a:lstStyle/>
          <a:p>
            <a:r>
              <a:rPr lang="de-CH" smtClean="0"/>
              <a:t>Die Ansicht eines C-Programmierers</a:t>
            </a:r>
            <a:endParaRPr lang="de-CH" dirty="0" smtClean="0"/>
          </a:p>
        </p:txBody>
      </p:sp>
      <p:sp>
        <p:nvSpPr>
          <p:cNvPr id="149507" name="Rectangle 3"/>
          <p:cNvSpPr>
            <a:spLocks noGrp="1" noChangeArrowheads="1"/>
          </p:cNvSpPr>
          <p:nvPr>
            <p:ph type="body" idx="1"/>
            <p:custDataLst>
              <p:tags r:id="rId2"/>
            </p:custDataLst>
          </p:nvPr>
        </p:nvSpPr>
        <p:spPr/>
        <p:txBody>
          <a:bodyPr/>
          <a:lstStyle/>
          <a:p>
            <a:pPr algn="just">
              <a:lnSpc>
                <a:spcPct val="90000"/>
              </a:lnSpc>
              <a:spcAft>
                <a:spcPts val="500"/>
              </a:spcAft>
            </a:pPr>
            <a:r>
              <a:rPr lang="de-CH" dirty="0" smtClean="0">
                <a:solidFill>
                  <a:srgbClr val="3333FF"/>
                </a:solidFill>
              </a:rPr>
              <a:t>Newsgroup-Eintrag von Ian Stephenson, 1993 (Zitat aus </a:t>
            </a:r>
            <a:r>
              <a:rPr lang="de-CH" i="1" dirty="0" err="1" smtClean="0">
                <a:solidFill>
                  <a:srgbClr val="3333FF"/>
                </a:solidFill>
              </a:rPr>
              <a:t>Object-Oriented</a:t>
            </a:r>
            <a:r>
              <a:rPr lang="de-CH" i="1" dirty="0" smtClean="0">
                <a:solidFill>
                  <a:srgbClr val="3333FF"/>
                </a:solidFill>
              </a:rPr>
              <a:t> Software </a:t>
            </a:r>
            <a:r>
              <a:rPr lang="de-CH" i="1" dirty="0" err="1" smtClean="0">
                <a:solidFill>
                  <a:srgbClr val="3333FF"/>
                </a:solidFill>
              </a:rPr>
              <a:t>Construction</a:t>
            </a:r>
            <a:r>
              <a:rPr lang="de-CH" dirty="0" smtClean="0">
                <a:solidFill>
                  <a:srgbClr val="3333FF"/>
                </a:solidFill>
              </a:rPr>
              <a:t>):</a:t>
            </a:r>
          </a:p>
          <a:p>
            <a:pPr algn="just">
              <a:lnSpc>
                <a:spcPct val="90000"/>
              </a:lnSpc>
              <a:spcAft>
                <a:spcPts val="500"/>
              </a:spcAft>
            </a:pPr>
            <a:endParaRPr lang="de-CH" dirty="0" smtClean="0">
              <a:solidFill>
                <a:srgbClr val="3333FF"/>
              </a:solidFill>
            </a:endParaRPr>
          </a:p>
          <a:p>
            <a:pPr algn="just">
              <a:lnSpc>
                <a:spcPct val="90000"/>
              </a:lnSpc>
              <a:spcAft>
                <a:spcPts val="500"/>
              </a:spcAft>
            </a:pPr>
            <a:endParaRPr lang="de-CH" i="1" dirty="0" smtClean="0"/>
          </a:p>
          <a:p>
            <a:pPr lvl="1" algn="just">
              <a:lnSpc>
                <a:spcPct val="90000"/>
              </a:lnSpc>
              <a:spcAft>
                <a:spcPts val="500"/>
              </a:spcAft>
              <a:buFont typeface="Wingdings" pitchFamily="2" charset="2"/>
              <a:buNone/>
            </a:pPr>
            <a:r>
              <a:rPr lang="de-CH" i="1" dirty="0" smtClean="0">
                <a:solidFill>
                  <a:srgbClr val="990000"/>
                </a:solidFill>
              </a:rPr>
              <a:t>   I </a:t>
            </a:r>
            <a:r>
              <a:rPr lang="de-CH" i="1" dirty="0" err="1" smtClean="0">
                <a:solidFill>
                  <a:srgbClr val="990000"/>
                </a:solidFill>
              </a:rPr>
              <a:t>say</a:t>
            </a:r>
            <a:r>
              <a:rPr lang="de-CH" i="1" dirty="0" smtClean="0">
                <a:solidFill>
                  <a:srgbClr val="990000"/>
                </a:solidFill>
              </a:rPr>
              <a:t> a </a:t>
            </a:r>
            <a:r>
              <a:rPr lang="de-CH" i="1" dirty="0" err="1" smtClean="0">
                <a:solidFill>
                  <a:srgbClr val="990000"/>
                </a:solidFill>
              </a:rPr>
              <a:t>big</a:t>
            </a:r>
            <a:r>
              <a:rPr lang="de-CH" i="1" dirty="0" smtClean="0">
                <a:solidFill>
                  <a:srgbClr val="990000"/>
                </a:solidFill>
              </a:rPr>
              <a:t> NO</a:t>
            </a:r>
            <a:r>
              <a:rPr lang="de-CH" sz="1000" i="1" dirty="0" smtClean="0">
                <a:solidFill>
                  <a:srgbClr val="990000"/>
                </a:solidFill>
              </a:rPr>
              <a:t> </a:t>
            </a:r>
            <a:r>
              <a:rPr lang="de-CH" dirty="0" smtClean="0">
                <a:solidFill>
                  <a:srgbClr val="990000"/>
                </a:solidFill>
              </a:rPr>
              <a:t>!</a:t>
            </a:r>
            <a:r>
              <a:rPr lang="de-CH" i="1" dirty="0" smtClean="0">
                <a:solidFill>
                  <a:srgbClr val="990000"/>
                </a:solidFill>
              </a:rPr>
              <a:t> </a:t>
            </a:r>
            <a:r>
              <a:rPr lang="de-CH" i="1" dirty="0" err="1" smtClean="0">
                <a:solidFill>
                  <a:srgbClr val="990000"/>
                </a:solidFill>
              </a:rPr>
              <a:t>Leaving</a:t>
            </a:r>
            <a:r>
              <a:rPr lang="de-CH" i="1" dirty="0" smtClean="0">
                <a:solidFill>
                  <a:srgbClr val="990000"/>
                </a:solidFill>
              </a:rPr>
              <a:t> an </a:t>
            </a:r>
            <a:r>
              <a:rPr lang="de-CH" i="1" dirty="0" err="1" smtClean="0">
                <a:solidFill>
                  <a:srgbClr val="990000"/>
                </a:solidFill>
              </a:rPr>
              <a:t>unreferenced</a:t>
            </a:r>
            <a:r>
              <a:rPr lang="de-CH" i="1" dirty="0" smtClean="0">
                <a:solidFill>
                  <a:srgbClr val="990000"/>
                </a:solidFill>
              </a:rPr>
              <a:t> </a:t>
            </a:r>
            <a:r>
              <a:rPr lang="de-CH" i="1" dirty="0" err="1" smtClean="0">
                <a:solidFill>
                  <a:srgbClr val="990000"/>
                </a:solidFill>
              </a:rPr>
              <a:t>object</a:t>
            </a:r>
            <a:r>
              <a:rPr lang="de-CH" i="1" dirty="0" smtClean="0">
                <a:solidFill>
                  <a:srgbClr val="990000"/>
                </a:solidFill>
              </a:rPr>
              <a:t> </a:t>
            </a:r>
            <a:r>
              <a:rPr lang="de-CH" i="1" dirty="0" err="1" smtClean="0">
                <a:solidFill>
                  <a:srgbClr val="990000"/>
                </a:solidFill>
              </a:rPr>
              <a:t>around</a:t>
            </a:r>
            <a:r>
              <a:rPr lang="de-CH" i="1" dirty="0" smtClean="0">
                <a:solidFill>
                  <a:srgbClr val="990000"/>
                </a:solidFill>
              </a:rPr>
              <a:t> </a:t>
            </a:r>
            <a:r>
              <a:rPr lang="de-CH" i="1" dirty="0" err="1" smtClean="0">
                <a:solidFill>
                  <a:srgbClr val="990000"/>
                </a:solidFill>
              </a:rPr>
              <a:t>is</a:t>
            </a:r>
            <a:r>
              <a:rPr lang="de-CH" i="1" dirty="0" smtClean="0">
                <a:solidFill>
                  <a:srgbClr val="990000"/>
                </a:solidFill>
              </a:rPr>
              <a:t> BAD PROGRAMMING</a:t>
            </a:r>
            <a:r>
              <a:rPr lang="de-CH" dirty="0" smtClean="0">
                <a:solidFill>
                  <a:srgbClr val="990000"/>
                </a:solidFill>
              </a:rPr>
              <a:t>.</a:t>
            </a:r>
            <a:r>
              <a:rPr lang="de-CH" i="1" dirty="0" smtClean="0">
                <a:solidFill>
                  <a:srgbClr val="990000"/>
                </a:solidFill>
              </a:rPr>
              <a:t> </a:t>
            </a:r>
            <a:r>
              <a:rPr lang="de-CH" i="1" dirty="0" err="1" smtClean="0">
                <a:solidFill>
                  <a:srgbClr val="990000"/>
                </a:solidFill>
              </a:rPr>
              <a:t>Object</a:t>
            </a:r>
            <a:r>
              <a:rPr lang="de-CH" i="1" dirty="0" smtClean="0">
                <a:solidFill>
                  <a:srgbClr val="990000"/>
                </a:solidFill>
              </a:rPr>
              <a:t> </a:t>
            </a:r>
            <a:r>
              <a:rPr lang="de-CH" i="1" dirty="0" err="1" smtClean="0">
                <a:solidFill>
                  <a:srgbClr val="990000"/>
                </a:solidFill>
              </a:rPr>
              <a:t>pointers</a:t>
            </a:r>
            <a:r>
              <a:rPr lang="de-CH" i="1" dirty="0" smtClean="0">
                <a:solidFill>
                  <a:srgbClr val="990000"/>
                </a:solidFill>
              </a:rPr>
              <a:t> ARE </a:t>
            </a:r>
            <a:r>
              <a:rPr lang="de-CH" i="1" dirty="0" err="1" smtClean="0">
                <a:solidFill>
                  <a:srgbClr val="990000"/>
                </a:solidFill>
              </a:rPr>
              <a:t>like</a:t>
            </a:r>
            <a:r>
              <a:rPr lang="de-CH" i="1" dirty="0" smtClean="0">
                <a:solidFill>
                  <a:srgbClr val="990000"/>
                </a:solidFill>
              </a:rPr>
              <a:t> </a:t>
            </a:r>
            <a:r>
              <a:rPr lang="de-CH" i="1" dirty="0" err="1" smtClean="0">
                <a:solidFill>
                  <a:srgbClr val="990000"/>
                </a:solidFill>
              </a:rPr>
              <a:t>ordinary</a:t>
            </a:r>
            <a:r>
              <a:rPr lang="de-CH" i="1" dirty="0" smtClean="0">
                <a:solidFill>
                  <a:srgbClr val="990000"/>
                </a:solidFill>
              </a:rPr>
              <a:t> </a:t>
            </a:r>
            <a:r>
              <a:rPr lang="de-CH" i="1" dirty="0" err="1" smtClean="0">
                <a:solidFill>
                  <a:srgbClr val="990000"/>
                </a:solidFill>
              </a:rPr>
              <a:t>pointers</a:t>
            </a:r>
            <a:r>
              <a:rPr lang="de-CH" i="1" dirty="0" smtClean="0">
                <a:solidFill>
                  <a:srgbClr val="990000"/>
                </a:solidFill>
              </a:rPr>
              <a:t> — </a:t>
            </a:r>
            <a:r>
              <a:rPr lang="de-CH" i="1" dirty="0" err="1" smtClean="0">
                <a:solidFill>
                  <a:srgbClr val="990000"/>
                </a:solidFill>
              </a:rPr>
              <a:t>if</a:t>
            </a:r>
            <a:r>
              <a:rPr lang="de-CH" i="1" dirty="0" smtClean="0">
                <a:solidFill>
                  <a:srgbClr val="990000"/>
                </a:solidFill>
              </a:rPr>
              <a:t> </a:t>
            </a:r>
            <a:r>
              <a:rPr lang="de-CH" i="1" dirty="0" err="1" smtClean="0">
                <a:solidFill>
                  <a:srgbClr val="990000"/>
                </a:solidFill>
              </a:rPr>
              <a:t>you</a:t>
            </a:r>
            <a:r>
              <a:rPr lang="de-CH" i="1" dirty="0" smtClean="0">
                <a:solidFill>
                  <a:srgbClr val="990000"/>
                </a:solidFill>
              </a:rPr>
              <a:t> </a:t>
            </a:r>
            <a:r>
              <a:rPr lang="de-CH" i="1" dirty="0" err="1" smtClean="0">
                <a:solidFill>
                  <a:srgbClr val="990000"/>
                </a:solidFill>
              </a:rPr>
              <a:t>allocate</a:t>
            </a:r>
            <a:r>
              <a:rPr lang="de-CH" i="1" dirty="0" smtClean="0">
                <a:solidFill>
                  <a:srgbClr val="990000"/>
                </a:solidFill>
              </a:rPr>
              <a:t> an </a:t>
            </a:r>
            <a:r>
              <a:rPr lang="de-CH" i="1" dirty="0" err="1" smtClean="0">
                <a:solidFill>
                  <a:srgbClr val="990000"/>
                </a:solidFill>
              </a:rPr>
              <a:t>object</a:t>
            </a:r>
            <a:r>
              <a:rPr lang="de-CH" i="1" dirty="0" smtClean="0">
                <a:solidFill>
                  <a:srgbClr val="990000"/>
                </a:solidFill>
              </a:rPr>
              <a:t> </a:t>
            </a:r>
            <a:r>
              <a:rPr lang="de-CH" i="1" dirty="0" err="1" smtClean="0">
                <a:solidFill>
                  <a:srgbClr val="990000"/>
                </a:solidFill>
              </a:rPr>
              <a:t>you</a:t>
            </a:r>
            <a:r>
              <a:rPr lang="de-CH" i="1" dirty="0" smtClean="0">
                <a:solidFill>
                  <a:srgbClr val="990000"/>
                </a:solidFill>
              </a:rPr>
              <a:t> </a:t>
            </a:r>
            <a:r>
              <a:rPr lang="de-CH" i="1" dirty="0" err="1" smtClean="0">
                <a:solidFill>
                  <a:srgbClr val="990000"/>
                </a:solidFill>
              </a:rPr>
              <a:t>should</a:t>
            </a:r>
            <a:r>
              <a:rPr lang="de-CH" i="1" dirty="0" smtClean="0">
                <a:solidFill>
                  <a:srgbClr val="990000"/>
                </a:solidFill>
              </a:rPr>
              <a:t> </a:t>
            </a:r>
            <a:r>
              <a:rPr lang="de-CH" i="1" dirty="0" err="1" smtClean="0">
                <a:solidFill>
                  <a:srgbClr val="990000"/>
                </a:solidFill>
              </a:rPr>
              <a:t>be</a:t>
            </a:r>
            <a:r>
              <a:rPr lang="de-CH" i="1" dirty="0" smtClean="0">
                <a:solidFill>
                  <a:srgbClr val="990000"/>
                </a:solidFill>
              </a:rPr>
              <a:t> </a:t>
            </a:r>
            <a:r>
              <a:rPr lang="de-CH" i="1" dirty="0" err="1" smtClean="0">
                <a:solidFill>
                  <a:srgbClr val="990000"/>
                </a:solidFill>
              </a:rPr>
              <a:t>responsible</a:t>
            </a:r>
            <a:r>
              <a:rPr lang="de-CH" i="1" dirty="0" smtClean="0">
                <a:solidFill>
                  <a:srgbClr val="990000"/>
                </a:solidFill>
              </a:rPr>
              <a:t> </a:t>
            </a:r>
            <a:r>
              <a:rPr lang="de-CH" i="1" dirty="0" err="1" smtClean="0">
                <a:solidFill>
                  <a:srgbClr val="990000"/>
                </a:solidFill>
              </a:rPr>
              <a:t>for</a:t>
            </a:r>
            <a:r>
              <a:rPr lang="de-CH" i="1" dirty="0" smtClean="0">
                <a:solidFill>
                  <a:srgbClr val="990000"/>
                </a:solidFill>
              </a:rPr>
              <a:t> </a:t>
            </a:r>
            <a:r>
              <a:rPr lang="de-CH" i="1" dirty="0" err="1" smtClean="0">
                <a:solidFill>
                  <a:srgbClr val="990000"/>
                </a:solidFill>
              </a:rPr>
              <a:t>it</a:t>
            </a:r>
            <a:r>
              <a:rPr lang="de-CH" dirty="0" smtClean="0">
                <a:solidFill>
                  <a:srgbClr val="990000"/>
                </a:solidFill>
              </a:rPr>
              <a:t>,</a:t>
            </a:r>
            <a:r>
              <a:rPr lang="de-CH" i="1" dirty="0" smtClean="0">
                <a:solidFill>
                  <a:srgbClr val="990000"/>
                </a:solidFill>
              </a:rPr>
              <a:t> </a:t>
            </a:r>
            <a:r>
              <a:rPr lang="de-CH" i="1" dirty="0" err="1" smtClean="0">
                <a:solidFill>
                  <a:srgbClr val="990000"/>
                </a:solidFill>
              </a:rPr>
              <a:t>and</a:t>
            </a:r>
            <a:r>
              <a:rPr lang="de-CH" i="1" dirty="0" smtClean="0">
                <a:solidFill>
                  <a:srgbClr val="990000"/>
                </a:solidFill>
              </a:rPr>
              <a:t> </a:t>
            </a:r>
            <a:r>
              <a:rPr lang="de-CH" i="1" dirty="0" err="1" smtClean="0">
                <a:solidFill>
                  <a:srgbClr val="990000"/>
                </a:solidFill>
              </a:rPr>
              <a:t>free</a:t>
            </a:r>
            <a:r>
              <a:rPr lang="de-CH" i="1" dirty="0" smtClean="0">
                <a:solidFill>
                  <a:srgbClr val="990000"/>
                </a:solidFill>
              </a:rPr>
              <a:t> </a:t>
            </a:r>
            <a:r>
              <a:rPr lang="de-CH" i="1" dirty="0" err="1" smtClean="0">
                <a:solidFill>
                  <a:srgbClr val="990000"/>
                </a:solidFill>
              </a:rPr>
              <a:t>it</a:t>
            </a:r>
            <a:r>
              <a:rPr lang="de-CH" i="1" dirty="0" smtClean="0">
                <a:solidFill>
                  <a:srgbClr val="990000"/>
                </a:solidFill>
              </a:rPr>
              <a:t> </a:t>
            </a:r>
            <a:r>
              <a:rPr lang="de-CH" i="1" dirty="0" err="1" smtClean="0">
                <a:solidFill>
                  <a:srgbClr val="990000"/>
                </a:solidFill>
              </a:rPr>
              <a:t>when</a:t>
            </a:r>
            <a:r>
              <a:rPr lang="de-CH" i="1" dirty="0" smtClean="0">
                <a:solidFill>
                  <a:srgbClr val="990000"/>
                </a:solidFill>
              </a:rPr>
              <a:t> </a:t>
            </a:r>
            <a:r>
              <a:rPr lang="de-CH" i="1" dirty="0" err="1" smtClean="0">
                <a:solidFill>
                  <a:srgbClr val="990000"/>
                </a:solidFill>
              </a:rPr>
              <a:t>its</a:t>
            </a:r>
            <a:r>
              <a:rPr lang="de-CH" i="1" dirty="0" smtClean="0">
                <a:solidFill>
                  <a:srgbClr val="990000"/>
                </a:solidFill>
              </a:rPr>
              <a:t> </a:t>
            </a:r>
            <a:r>
              <a:rPr lang="de-CH" i="1" dirty="0" err="1" smtClean="0">
                <a:solidFill>
                  <a:srgbClr val="990000"/>
                </a:solidFill>
              </a:rPr>
              <a:t>finished</a:t>
            </a:r>
            <a:r>
              <a:rPr lang="de-CH" i="1" dirty="0" smtClean="0">
                <a:solidFill>
                  <a:srgbClr val="990000"/>
                </a:solidFill>
              </a:rPr>
              <a:t> </a:t>
            </a:r>
            <a:r>
              <a:rPr lang="de-CH" i="1" dirty="0" err="1" smtClean="0">
                <a:solidFill>
                  <a:srgbClr val="990000"/>
                </a:solidFill>
              </a:rPr>
              <a:t>with</a:t>
            </a:r>
            <a:r>
              <a:rPr lang="de-CH" i="1" dirty="0" smtClean="0">
                <a:solidFill>
                  <a:srgbClr val="990000"/>
                </a:solidFill>
              </a:rPr>
              <a:t>. </a:t>
            </a:r>
            <a:r>
              <a:rPr lang="de-CH" dirty="0" smtClean="0">
                <a:solidFill>
                  <a:srgbClr val="990000"/>
                </a:solidFill>
              </a:rPr>
              <a:t>(</a:t>
            </a:r>
            <a:r>
              <a:rPr lang="de-CH" i="1" dirty="0" err="1" smtClean="0">
                <a:solidFill>
                  <a:srgbClr val="990000"/>
                </a:solidFill>
              </a:rPr>
              <a:t>Didn't</a:t>
            </a:r>
            <a:r>
              <a:rPr lang="de-CH" i="1" dirty="0" smtClean="0">
                <a:solidFill>
                  <a:srgbClr val="990000"/>
                </a:solidFill>
              </a:rPr>
              <a:t> </a:t>
            </a:r>
            <a:r>
              <a:rPr lang="de-CH" i="1" dirty="0" err="1" smtClean="0">
                <a:solidFill>
                  <a:srgbClr val="990000"/>
                </a:solidFill>
              </a:rPr>
              <a:t>your</a:t>
            </a:r>
            <a:r>
              <a:rPr lang="de-CH" i="1" dirty="0" smtClean="0">
                <a:solidFill>
                  <a:srgbClr val="990000"/>
                </a:solidFill>
              </a:rPr>
              <a:t> </a:t>
            </a:r>
            <a:r>
              <a:rPr lang="de-CH" i="1" dirty="0" err="1" smtClean="0">
                <a:solidFill>
                  <a:srgbClr val="990000"/>
                </a:solidFill>
              </a:rPr>
              <a:t>mother</a:t>
            </a:r>
            <a:r>
              <a:rPr lang="de-CH" i="1" dirty="0" smtClean="0">
                <a:solidFill>
                  <a:srgbClr val="990000"/>
                </a:solidFill>
              </a:rPr>
              <a:t> </a:t>
            </a:r>
            <a:r>
              <a:rPr lang="de-CH" i="1" dirty="0" err="1" smtClean="0">
                <a:solidFill>
                  <a:srgbClr val="990000"/>
                </a:solidFill>
              </a:rPr>
              <a:t>always</a:t>
            </a:r>
            <a:r>
              <a:rPr lang="de-CH" i="1" dirty="0" smtClean="0">
                <a:solidFill>
                  <a:srgbClr val="990000"/>
                </a:solidFill>
              </a:rPr>
              <a:t> </a:t>
            </a:r>
            <a:r>
              <a:rPr lang="de-CH" i="1" dirty="0" err="1" smtClean="0">
                <a:solidFill>
                  <a:srgbClr val="990000"/>
                </a:solidFill>
              </a:rPr>
              <a:t>tell</a:t>
            </a:r>
            <a:r>
              <a:rPr lang="de-CH" i="1" dirty="0" smtClean="0">
                <a:solidFill>
                  <a:srgbClr val="990000"/>
                </a:solidFill>
              </a:rPr>
              <a:t> </a:t>
            </a:r>
            <a:r>
              <a:rPr lang="de-CH" i="1" dirty="0" err="1" smtClean="0">
                <a:solidFill>
                  <a:srgbClr val="990000"/>
                </a:solidFill>
              </a:rPr>
              <a:t>you</a:t>
            </a:r>
            <a:r>
              <a:rPr lang="de-CH" i="1" dirty="0" smtClean="0">
                <a:solidFill>
                  <a:srgbClr val="990000"/>
                </a:solidFill>
              </a:rPr>
              <a:t> </a:t>
            </a:r>
            <a:r>
              <a:rPr lang="de-CH" i="1" dirty="0" err="1" smtClean="0">
                <a:solidFill>
                  <a:srgbClr val="990000"/>
                </a:solidFill>
              </a:rPr>
              <a:t>to</a:t>
            </a:r>
            <a:r>
              <a:rPr lang="de-CH" i="1" dirty="0" smtClean="0">
                <a:solidFill>
                  <a:srgbClr val="990000"/>
                </a:solidFill>
              </a:rPr>
              <a:t> </a:t>
            </a:r>
            <a:r>
              <a:rPr lang="de-CH" i="1" dirty="0" err="1" smtClean="0">
                <a:solidFill>
                  <a:srgbClr val="990000"/>
                </a:solidFill>
              </a:rPr>
              <a:t>put</a:t>
            </a:r>
            <a:r>
              <a:rPr lang="de-CH" i="1" dirty="0" smtClean="0">
                <a:solidFill>
                  <a:srgbClr val="990000"/>
                </a:solidFill>
              </a:rPr>
              <a:t> </a:t>
            </a:r>
            <a:r>
              <a:rPr lang="de-CH" i="1" dirty="0" err="1" smtClean="0">
                <a:solidFill>
                  <a:srgbClr val="990000"/>
                </a:solidFill>
              </a:rPr>
              <a:t>your</a:t>
            </a:r>
            <a:r>
              <a:rPr lang="de-CH" i="1" dirty="0" smtClean="0">
                <a:solidFill>
                  <a:srgbClr val="990000"/>
                </a:solidFill>
              </a:rPr>
              <a:t> </a:t>
            </a:r>
            <a:r>
              <a:rPr lang="de-CH" i="1" dirty="0" err="1" smtClean="0">
                <a:solidFill>
                  <a:srgbClr val="990000"/>
                </a:solidFill>
              </a:rPr>
              <a:t>toys</a:t>
            </a:r>
            <a:r>
              <a:rPr lang="de-CH" i="1" dirty="0" smtClean="0">
                <a:solidFill>
                  <a:srgbClr val="990000"/>
                </a:solidFill>
              </a:rPr>
              <a:t> </a:t>
            </a:r>
            <a:r>
              <a:rPr lang="de-CH" i="1" dirty="0" err="1" smtClean="0">
                <a:solidFill>
                  <a:srgbClr val="990000"/>
                </a:solidFill>
              </a:rPr>
              <a:t>away</a:t>
            </a:r>
            <a:r>
              <a:rPr lang="de-CH" i="1" dirty="0" smtClean="0">
                <a:solidFill>
                  <a:srgbClr val="990000"/>
                </a:solidFill>
              </a:rPr>
              <a:t> </a:t>
            </a:r>
            <a:r>
              <a:rPr lang="de-CH" i="1" dirty="0" err="1" smtClean="0">
                <a:solidFill>
                  <a:srgbClr val="990000"/>
                </a:solidFill>
              </a:rPr>
              <a:t>when</a:t>
            </a:r>
            <a:r>
              <a:rPr lang="de-CH" i="1" dirty="0" smtClean="0">
                <a:solidFill>
                  <a:srgbClr val="990000"/>
                </a:solidFill>
              </a:rPr>
              <a:t> </a:t>
            </a:r>
            <a:r>
              <a:rPr lang="de-CH" i="1" dirty="0" err="1" smtClean="0">
                <a:solidFill>
                  <a:srgbClr val="990000"/>
                </a:solidFill>
              </a:rPr>
              <a:t>you'd</a:t>
            </a:r>
            <a:r>
              <a:rPr lang="de-CH" i="1" dirty="0" smtClean="0">
                <a:solidFill>
                  <a:srgbClr val="990000"/>
                </a:solidFill>
              </a:rPr>
              <a:t> </a:t>
            </a:r>
            <a:r>
              <a:rPr lang="de-CH" i="1" dirty="0" err="1" smtClean="0">
                <a:solidFill>
                  <a:srgbClr val="990000"/>
                </a:solidFill>
              </a:rPr>
              <a:t>finished</a:t>
            </a:r>
            <a:r>
              <a:rPr lang="de-CH" i="1" dirty="0" smtClean="0">
                <a:solidFill>
                  <a:srgbClr val="990000"/>
                </a:solidFill>
              </a:rPr>
              <a:t> </a:t>
            </a:r>
            <a:r>
              <a:rPr lang="de-CH" i="1" dirty="0" err="1" smtClean="0">
                <a:solidFill>
                  <a:srgbClr val="990000"/>
                </a:solidFill>
              </a:rPr>
              <a:t>with</a:t>
            </a:r>
            <a:r>
              <a:rPr lang="de-CH" i="1" dirty="0" smtClean="0">
                <a:solidFill>
                  <a:srgbClr val="990000"/>
                </a:solidFill>
              </a:rPr>
              <a:t> </a:t>
            </a:r>
            <a:r>
              <a:rPr lang="de-CH" i="1" dirty="0" err="1" smtClean="0">
                <a:solidFill>
                  <a:srgbClr val="990000"/>
                </a:solidFill>
              </a:rPr>
              <a:t>them</a:t>
            </a:r>
            <a:r>
              <a:rPr lang="de-CH" dirty="0" smtClean="0">
                <a:solidFill>
                  <a:srgbClr val="990000"/>
                </a:solidFill>
              </a:rPr>
              <a:t>?)</a:t>
            </a:r>
            <a:endParaRPr lang="de-CH" i="1" dirty="0" smtClean="0">
              <a:solidFill>
                <a:srgbClr val="990000"/>
              </a:solidFill>
            </a:endParaRPr>
          </a:p>
          <a:p>
            <a:pPr>
              <a:lnSpc>
                <a:spcPct val="90000"/>
              </a:lnSpc>
            </a:pPr>
            <a:endParaRPr lang="de-CH" dirty="0" smtClean="0">
              <a:solidFill>
                <a:srgbClr val="99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custDataLst>
              <p:tags r:id="rId1"/>
            </p:custDataLst>
          </p:nvPr>
        </p:nvSpPr>
        <p:spPr>
          <a:xfrm>
            <a:off x="242596" y="115888"/>
            <a:ext cx="8433092" cy="471941"/>
          </a:xfrm>
        </p:spPr>
        <p:txBody>
          <a:bodyPr/>
          <a:lstStyle/>
          <a:p>
            <a:r>
              <a:rPr lang="de-CH" smtClean="0"/>
              <a:t>Argumente für automatische Bereinigung</a:t>
            </a:r>
            <a:endParaRPr lang="de-CH" dirty="0" smtClean="0"/>
          </a:p>
        </p:txBody>
      </p:sp>
      <p:sp>
        <p:nvSpPr>
          <p:cNvPr id="151555" name="Rectangle 3"/>
          <p:cNvSpPr>
            <a:spLocks noGrp="1" noChangeArrowheads="1"/>
          </p:cNvSpPr>
          <p:nvPr>
            <p:ph type="body" idx="1"/>
            <p:custDataLst>
              <p:tags r:id="rId2"/>
            </p:custDataLst>
          </p:nvPr>
        </p:nvSpPr>
        <p:spPr/>
        <p:txBody>
          <a:bodyPr/>
          <a:lstStyle/>
          <a:p>
            <a:r>
              <a:rPr lang="de-CH" dirty="0" smtClean="0"/>
              <a:t>Manuelle Bereinigung ist eine Gefahr für die Zuverlässigkeit:</a:t>
            </a:r>
          </a:p>
          <a:p>
            <a:endParaRPr lang="de-CH" sz="800" dirty="0" smtClean="0"/>
          </a:p>
          <a:p>
            <a:pPr lvl="1"/>
            <a:r>
              <a:rPr lang="de-CH" dirty="0" smtClean="0"/>
              <a:t>Falsche  “</a:t>
            </a:r>
            <a:r>
              <a:rPr lang="de-CH" dirty="0" err="1" smtClean="0"/>
              <a:t>frees</a:t>
            </a:r>
            <a:r>
              <a:rPr lang="de-CH" dirty="0" smtClean="0"/>
              <a:t>” sind Bugs, die nur sehr schwierig zu finden und zu beheben sind. </a:t>
            </a:r>
          </a:p>
          <a:p>
            <a:pPr lvl="1"/>
            <a:endParaRPr lang="de-CH" sz="800" dirty="0" smtClean="0"/>
          </a:p>
          <a:p>
            <a:r>
              <a:rPr lang="de-CH" dirty="0" smtClean="0"/>
              <a:t>Manuelle Bereinigung ist mühsam.</a:t>
            </a:r>
          </a:p>
          <a:p>
            <a:endParaRPr lang="de-CH" sz="800" dirty="0" smtClean="0"/>
          </a:p>
          <a:p>
            <a:r>
              <a:rPr lang="de-CH" dirty="0" smtClean="0"/>
              <a:t>Moderne (automatische) </a:t>
            </a:r>
            <a:r>
              <a:rPr lang="de-CH" dirty="0" err="1" smtClean="0"/>
              <a:t>Speicherbereiniger</a:t>
            </a:r>
            <a:r>
              <a:rPr lang="de-CH" dirty="0" smtClean="0"/>
              <a:t> haben eine akzeptable Performance. </a:t>
            </a:r>
          </a:p>
          <a:p>
            <a:endParaRPr lang="de-CH" sz="900" dirty="0" smtClean="0"/>
          </a:p>
          <a:p>
            <a:r>
              <a:rPr lang="de-CH" dirty="0" smtClean="0"/>
              <a:t>Speicherbereinigung ist einstellbar: an/abschalten, parametrisieren…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custDataLst>
              <p:tags r:id="rId1"/>
            </p:custDataLst>
          </p:nvPr>
        </p:nvSpPr>
        <p:spPr>
          <a:xfrm>
            <a:off x="289248" y="115888"/>
            <a:ext cx="8854751" cy="453279"/>
          </a:xfrm>
        </p:spPr>
        <p:txBody>
          <a:bodyPr/>
          <a:lstStyle/>
          <a:p>
            <a:r>
              <a:rPr lang="de-CH" noProof="0" dirty="0" smtClean="0"/>
              <a:t>Eigenschaften einer Speicherbereinigung</a:t>
            </a:r>
          </a:p>
        </p:txBody>
      </p:sp>
      <p:sp>
        <p:nvSpPr>
          <p:cNvPr id="153603" name="Rectangle 3"/>
          <p:cNvSpPr>
            <a:spLocks noGrp="1" noChangeArrowheads="1"/>
          </p:cNvSpPr>
          <p:nvPr>
            <p:ph type="body" idx="1"/>
            <p:custDataLst>
              <p:tags r:id="rId2"/>
            </p:custDataLst>
          </p:nvPr>
        </p:nvSpPr>
        <p:spPr/>
        <p:txBody>
          <a:bodyPr/>
          <a:lstStyle/>
          <a:p>
            <a:r>
              <a:rPr lang="de-CH" noProof="0" dirty="0" smtClean="0">
                <a:solidFill>
                  <a:srgbClr val="990000"/>
                </a:solidFill>
              </a:rPr>
              <a:t>Konsistenz</a:t>
            </a:r>
            <a:r>
              <a:rPr lang="de-CH" noProof="0" dirty="0" smtClean="0"/>
              <a:t> :</a:t>
            </a:r>
          </a:p>
          <a:p>
            <a:r>
              <a:rPr lang="de-CH" i="1" dirty="0" smtClean="0"/>
              <a:t>	</a:t>
            </a:r>
            <a:r>
              <a:rPr lang="de-CH" b="1" i="1" noProof="0" dirty="0" smtClean="0"/>
              <a:t>Nur</a:t>
            </a:r>
            <a:r>
              <a:rPr lang="de-CH" b="1" noProof="0" dirty="0" smtClean="0"/>
              <a:t>  erreichbare Objekte werden bereinigt</a:t>
            </a:r>
          </a:p>
          <a:p>
            <a:endParaRPr lang="de-CH" noProof="0" dirty="0" smtClean="0"/>
          </a:p>
          <a:p>
            <a:r>
              <a:rPr lang="de-CH" noProof="0" dirty="0" smtClean="0">
                <a:solidFill>
                  <a:srgbClr val="990000"/>
                </a:solidFill>
              </a:rPr>
              <a:t>Vollständigkeit</a:t>
            </a:r>
            <a:r>
              <a:rPr lang="de-CH" noProof="0" dirty="0" smtClean="0"/>
              <a:t> :</a:t>
            </a:r>
          </a:p>
          <a:p>
            <a:r>
              <a:rPr lang="de-CH" i="1" dirty="0" smtClean="0"/>
              <a:t>	</a:t>
            </a:r>
            <a:r>
              <a:rPr lang="de-CH" b="1" i="1" noProof="0" dirty="0" smtClean="0"/>
              <a:t>Alle </a:t>
            </a:r>
            <a:r>
              <a:rPr lang="de-CH" b="1" noProof="0" dirty="0" smtClean="0"/>
              <a:t>unerreichbare Objekte werden bereinigt</a:t>
            </a:r>
          </a:p>
          <a:p>
            <a:endParaRPr lang="de-CH" noProof="0" dirty="0" smtClean="0"/>
          </a:p>
          <a:p>
            <a:r>
              <a:rPr lang="de-CH" noProof="0" dirty="0" smtClean="0"/>
              <a:t>Konsistenz (</a:t>
            </a:r>
            <a:r>
              <a:rPr lang="de-CH" dirty="0" smtClean="0"/>
              <a:t>auch </a:t>
            </a:r>
            <a:r>
              <a:rPr lang="de-CH" i="1" dirty="0" smtClean="0"/>
              <a:t>Soundness</a:t>
            </a:r>
            <a:r>
              <a:rPr lang="de-CH" dirty="0" smtClean="0"/>
              <a:t> genannt) </a:t>
            </a:r>
            <a:r>
              <a:rPr lang="de-CH" noProof="0" dirty="0" smtClean="0"/>
              <a:t>ist eine absolute Anforderung. Lieber keine Speicherbereinigung als eine unsichere Speicherbereinigung. </a:t>
            </a:r>
          </a:p>
          <a:p>
            <a:endParaRPr lang="de-CH" sz="1200" noProof="0" dirty="0" smtClean="0"/>
          </a:p>
          <a:p>
            <a:r>
              <a:rPr lang="de-CH" noProof="0" dirty="0" smtClean="0"/>
              <a:t>Aber: sichere automatische Speicherbereinigung ist schwierig für C-basierte </a:t>
            </a:r>
            <a:r>
              <a:rPr lang="de-CH" dirty="0" smtClean="0"/>
              <a:t>Sprachen.</a:t>
            </a:r>
            <a:endParaRPr lang="de-CH" noProof="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ChangeArrowheads="1"/>
          </p:cNvSpPr>
          <p:nvPr>
            <p:custDataLst>
              <p:tags r:id="rId1"/>
            </p:custDataLst>
          </p:nvPr>
        </p:nvSpPr>
        <p:spPr bwMode="auto">
          <a:xfrm>
            <a:off x="256032" y="1773937"/>
            <a:ext cx="5806101" cy="4654856"/>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182880" tIns="0" rIns="0" bIns="0"/>
          <a:lstStyle/>
          <a:p>
            <a:pPr>
              <a:lnSpc>
                <a:spcPct val="110000"/>
              </a:lnSpc>
              <a:spcBef>
                <a:spcPts val="600"/>
              </a:spcBef>
            </a:pPr>
            <a:r>
              <a:rPr lang="en-US" sz="2000" b="1" dirty="0" smtClean="0">
                <a:solidFill>
                  <a:schemeClr val="accent2"/>
                </a:solidFill>
              </a:rPr>
              <a:t>class</a:t>
            </a:r>
            <a:r>
              <a:rPr lang="en-US" sz="2000" i="1" dirty="0" smtClean="0">
                <a:solidFill>
                  <a:srgbClr val="3333FF"/>
                </a:solidFill>
              </a:rPr>
              <a:t> </a:t>
            </a:r>
            <a:r>
              <a:rPr lang="en-US" sz="2000" i="1" dirty="0" smtClean="0">
                <a:solidFill>
                  <a:srgbClr val="3333FF"/>
                </a:solidFill>
              </a:rPr>
              <a:t>WERTE_PAAR </a:t>
            </a:r>
          </a:p>
          <a:p>
            <a:pPr>
              <a:lnSpc>
                <a:spcPct val="110000"/>
              </a:lnSpc>
              <a:spcBef>
                <a:spcPts val="600"/>
              </a:spcBef>
            </a:pPr>
            <a:r>
              <a:rPr lang="en-US" sz="2000" b="1" dirty="0" smtClean="0">
                <a:solidFill>
                  <a:schemeClr val="accent2"/>
                </a:solidFill>
              </a:rPr>
              <a:t>feature</a:t>
            </a:r>
            <a:endParaRPr lang="en-US" sz="2000" b="1" dirty="0" smtClean="0">
              <a:solidFill>
                <a:schemeClr val="accent2"/>
              </a:solidFill>
            </a:endParaRPr>
          </a:p>
          <a:p>
            <a:pPr>
              <a:lnSpc>
                <a:spcPct val="110000"/>
              </a:lnSpc>
              <a:spcBef>
                <a:spcPts val="600"/>
              </a:spcBef>
            </a:pPr>
            <a:r>
              <a:rPr lang="en-US" sz="2000" i="1" dirty="0" smtClean="0">
                <a:solidFill>
                  <a:schemeClr val="accent2"/>
                </a:solidFill>
              </a:rPr>
              <a:t>    </a:t>
            </a:r>
            <a:r>
              <a:rPr lang="en-US" sz="2000" i="1" dirty="0" err="1" smtClean="0">
                <a:solidFill>
                  <a:srgbClr val="3333FF"/>
                </a:solidFill>
              </a:rPr>
              <a:t>datenfeld</a:t>
            </a:r>
            <a:r>
              <a:rPr lang="en-US" sz="2000" i="1" dirty="0" smtClean="0">
                <a:solidFill>
                  <a:srgbClr val="3333FF"/>
                </a:solidFill>
              </a:rPr>
              <a:t> : INTEGER</a:t>
            </a:r>
          </a:p>
          <a:p>
            <a:pPr>
              <a:lnSpc>
                <a:spcPct val="110000"/>
              </a:lnSpc>
              <a:spcBef>
                <a:spcPts val="600"/>
              </a:spcBef>
            </a:pPr>
            <a:r>
              <a:rPr lang="en-US" sz="2000" i="1" dirty="0" smtClean="0">
                <a:solidFill>
                  <a:srgbClr val="3333FF"/>
                </a:solidFill>
              </a:rPr>
              <a:t>    </a:t>
            </a:r>
            <a:r>
              <a:rPr lang="en-US" sz="2000" i="1" dirty="0" err="1" smtClean="0">
                <a:solidFill>
                  <a:srgbClr val="3333FF"/>
                </a:solidFill>
              </a:rPr>
              <a:t>rechtes</a:t>
            </a:r>
            <a:r>
              <a:rPr lang="en-US" sz="2000" i="1" dirty="0" smtClean="0">
                <a:solidFill>
                  <a:srgbClr val="3333FF"/>
                </a:solidFill>
              </a:rPr>
              <a:t>: WERTE_PAAR</a:t>
            </a:r>
            <a:endParaRPr lang="en-US" sz="2000" i="1" dirty="0" smtClean="0">
              <a:solidFill>
                <a:srgbClr val="3333FF"/>
              </a:solidFill>
            </a:endParaRPr>
          </a:p>
          <a:p>
            <a:pPr>
              <a:lnSpc>
                <a:spcPct val="110000"/>
              </a:lnSpc>
              <a:spcBef>
                <a:spcPts val="600"/>
              </a:spcBef>
            </a:pPr>
            <a:r>
              <a:rPr lang="en-US" sz="2000" i="1" dirty="0" smtClean="0">
                <a:solidFill>
                  <a:srgbClr val="3333FF"/>
                </a:solidFill>
              </a:rPr>
              <a:t>    </a:t>
            </a:r>
            <a:r>
              <a:rPr lang="en-US" sz="2000" i="1" dirty="0" err="1" smtClean="0">
                <a:solidFill>
                  <a:srgbClr val="3333FF"/>
                </a:solidFill>
              </a:rPr>
              <a:t>setze</a:t>
            </a:r>
            <a:r>
              <a:rPr lang="en-US" sz="2000" i="1" dirty="0" smtClean="0">
                <a:solidFill>
                  <a:srgbClr val="3333FF"/>
                </a:solidFill>
              </a:rPr>
              <a:t> (n </a:t>
            </a:r>
            <a:r>
              <a:rPr lang="en-US" sz="2000" i="1" dirty="0" smtClean="0">
                <a:solidFill>
                  <a:srgbClr val="3333FF"/>
                </a:solidFill>
              </a:rPr>
              <a:t>: INTEGER</a:t>
            </a:r>
            <a:r>
              <a:rPr lang="en-US" sz="1600" i="1" dirty="0" smtClean="0">
                <a:solidFill>
                  <a:srgbClr val="3333FF"/>
                </a:solidFill>
              </a:rPr>
              <a:t> </a:t>
            </a:r>
            <a:r>
              <a:rPr lang="en-US" sz="2000" i="1" dirty="0" smtClean="0">
                <a:solidFill>
                  <a:srgbClr val="3333FF"/>
                </a:solidFill>
              </a:rPr>
              <a:t>; r : </a:t>
            </a:r>
            <a:r>
              <a:rPr lang="en-US" sz="2000" i="1" dirty="0" smtClean="0">
                <a:solidFill>
                  <a:srgbClr val="3333FF"/>
                </a:solidFill>
              </a:rPr>
              <a:t>WERTE_PAAR)</a:t>
            </a:r>
            <a:endParaRPr lang="en-US" sz="2000" i="1" dirty="0" smtClean="0">
              <a:solidFill>
                <a:schemeClr val="accent2"/>
              </a:solidFill>
            </a:endParaRPr>
          </a:p>
          <a:p>
            <a:pPr>
              <a:lnSpc>
                <a:spcPct val="110000"/>
              </a:lnSpc>
              <a:spcBef>
                <a:spcPts val="600"/>
              </a:spcBef>
            </a:pPr>
            <a:r>
              <a:rPr lang="en-US" sz="2000" dirty="0" smtClean="0">
                <a:solidFill>
                  <a:srgbClr val="990000"/>
                </a:solidFill>
              </a:rPr>
              <a:t>            -- </a:t>
            </a:r>
            <a:r>
              <a:rPr lang="en-US" sz="2000" dirty="0" err="1" smtClean="0">
                <a:solidFill>
                  <a:srgbClr val="990000"/>
                </a:solidFill>
              </a:rPr>
              <a:t>Beide</a:t>
            </a:r>
            <a:r>
              <a:rPr lang="en-US" sz="2000" dirty="0" smtClean="0">
                <a:solidFill>
                  <a:srgbClr val="990000"/>
                </a:solidFill>
              </a:rPr>
              <a:t> Felder </a:t>
            </a:r>
            <a:r>
              <a:rPr lang="en-US" sz="2000" dirty="0" err="1" smtClean="0">
                <a:solidFill>
                  <a:srgbClr val="990000"/>
                </a:solidFill>
              </a:rPr>
              <a:t>zurücksetzen</a:t>
            </a:r>
            <a:r>
              <a:rPr lang="en-US" sz="2000" dirty="0" smtClean="0">
                <a:solidFill>
                  <a:srgbClr val="990000"/>
                </a:solidFill>
              </a:rPr>
              <a:t>.</a:t>
            </a:r>
          </a:p>
          <a:p>
            <a:pPr>
              <a:lnSpc>
                <a:spcPct val="110000"/>
              </a:lnSpc>
              <a:spcBef>
                <a:spcPts val="600"/>
              </a:spcBef>
            </a:pPr>
            <a:r>
              <a:rPr lang="en-US" sz="2000" b="1" dirty="0" smtClean="0">
                <a:solidFill>
                  <a:srgbClr val="990000"/>
                </a:solidFill>
              </a:rPr>
              <a:t> </a:t>
            </a:r>
            <a:r>
              <a:rPr lang="en-US" sz="2000" b="1" dirty="0" smtClean="0">
                <a:solidFill>
                  <a:srgbClr val="990000"/>
                </a:solidFill>
              </a:rPr>
              <a:t>     </a:t>
            </a:r>
            <a:r>
              <a:rPr lang="en-US" sz="2000" b="1" dirty="0" smtClean="0">
                <a:solidFill>
                  <a:schemeClr val="accent2"/>
                </a:solidFill>
              </a:rPr>
              <a:t>do</a:t>
            </a:r>
            <a:endParaRPr lang="en-US" sz="2000" b="1" dirty="0" smtClean="0">
              <a:solidFill>
                <a:schemeClr val="accent2"/>
              </a:solidFill>
            </a:endParaRPr>
          </a:p>
          <a:p>
            <a:pPr>
              <a:lnSpc>
                <a:spcPct val="110000"/>
              </a:lnSpc>
              <a:spcBef>
                <a:spcPts val="600"/>
              </a:spcBef>
            </a:pPr>
            <a:r>
              <a:rPr lang="en-US" sz="2000" i="1" dirty="0" smtClean="0">
                <a:solidFill>
                  <a:srgbClr val="3333FF"/>
                </a:solidFill>
              </a:rPr>
              <a:t>            item := n</a:t>
            </a:r>
          </a:p>
          <a:p>
            <a:pPr>
              <a:lnSpc>
                <a:spcPct val="110000"/>
              </a:lnSpc>
              <a:spcBef>
                <a:spcPts val="600"/>
              </a:spcBef>
            </a:pPr>
            <a:r>
              <a:rPr lang="en-US" sz="2000" i="1" dirty="0" smtClean="0">
                <a:solidFill>
                  <a:srgbClr val="3333FF"/>
                </a:solidFill>
              </a:rPr>
              <a:t>            right </a:t>
            </a:r>
            <a:r>
              <a:rPr lang="en-US" sz="2000" i="1" dirty="0" smtClean="0">
                <a:solidFill>
                  <a:srgbClr val="3333FF"/>
                </a:solidFill>
              </a:rPr>
              <a:t>:= r</a:t>
            </a:r>
          </a:p>
          <a:p>
            <a:pPr>
              <a:lnSpc>
                <a:spcPct val="110000"/>
              </a:lnSpc>
              <a:spcBef>
                <a:spcPts val="600"/>
              </a:spcBef>
            </a:pPr>
            <a:r>
              <a:rPr lang="en-US" sz="2000" i="1" dirty="0" smtClean="0">
                <a:solidFill>
                  <a:srgbClr val="3333FF"/>
                </a:solidFill>
              </a:rPr>
              <a:t>         </a:t>
            </a:r>
            <a:r>
              <a:rPr lang="en-US" sz="2000" b="1" dirty="0" smtClean="0">
                <a:solidFill>
                  <a:schemeClr val="accent2"/>
                </a:solidFill>
              </a:rPr>
              <a:t>end</a:t>
            </a:r>
            <a:endParaRPr lang="en-US" sz="2000" b="1" dirty="0" smtClean="0">
              <a:solidFill>
                <a:schemeClr val="accent2"/>
              </a:solidFill>
            </a:endParaRPr>
          </a:p>
          <a:p>
            <a:pPr>
              <a:lnSpc>
                <a:spcPct val="110000"/>
              </a:lnSpc>
              <a:spcBef>
                <a:spcPts val="600"/>
              </a:spcBef>
            </a:pPr>
            <a:r>
              <a:rPr lang="en-US" sz="2000" b="1" dirty="0" smtClean="0">
                <a:solidFill>
                  <a:schemeClr val="accent2"/>
                </a:solidFill>
              </a:rPr>
              <a:t>end</a:t>
            </a:r>
            <a:endParaRPr lang="en-US" sz="2000" dirty="0"/>
          </a:p>
        </p:txBody>
      </p:sp>
      <p:sp>
        <p:nvSpPr>
          <p:cNvPr id="32771" name="Rectangle 2"/>
          <p:cNvSpPr>
            <a:spLocks noGrp="1" noChangeArrowheads="1"/>
          </p:cNvSpPr>
          <p:nvPr>
            <p:ph type="title"/>
            <p:custDataLst>
              <p:tags r:id="rId2"/>
            </p:custDataLst>
          </p:nvPr>
        </p:nvSpPr>
        <p:spPr/>
        <p:txBody>
          <a:bodyPr/>
          <a:lstStyle/>
          <a:p>
            <a:pPr eaLnBrk="1" hangingPunct="1"/>
            <a:r>
              <a:rPr lang="de-CH" noProof="0" dirty="0" smtClean="0"/>
              <a:t>Effekt einer Zuweisung</a:t>
            </a:r>
          </a:p>
        </p:txBody>
      </p:sp>
      <p:sp>
        <p:nvSpPr>
          <p:cNvPr id="32772" name="Rectangle 3"/>
          <p:cNvSpPr>
            <a:spLocks noGrp="1" noChangeArrowheads="1"/>
          </p:cNvSpPr>
          <p:nvPr>
            <p:ph type="body" idx="1"/>
            <p:custDataLst>
              <p:tags r:id="rId3"/>
            </p:custDataLst>
          </p:nvPr>
        </p:nvSpPr>
        <p:spPr>
          <a:xfrm>
            <a:off x="179388" y="783781"/>
            <a:ext cx="8713787" cy="935037"/>
          </a:xfrm>
        </p:spPr>
        <p:txBody>
          <a:bodyPr/>
          <a:lstStyle/>
          <a:p>
            <a:pPr eaLnBrk="1" hangingPunct="1"/>
            <a:r>
              <a:rPr lang="de-CH" noProof="0" dirty="0" smtClean="0">
                <a:solidFill>
                  <a:schemeClr val="tx1"/>
                </a:solidFill>
              </a:rPr>
              <a:t>Referenztypen: Referenzzuweisung</a:t>
            </a:r>
          </a:p>
          <a:p>
            <a:pPr eaLnBrk="1" hangingPunct="1"/>
            <a:r>
              <a:rPr lang="de-CH" noProof="0" dirty="0" smtClean="0">
                <a:solidFill>
                  <a:schemeClr val="tx1"/>
                </a:solidFill>
              </a:rPr>
              <a:t>Expandierte Typen: </a:t>
            </a:r>
            <a:r>
              <a:rPr lang="de-CH" dirty="0" smtClean="0">
                <a:solidFill>
                  <a:schemeClr val="tx1"/>
                </a:solidFill>
              </a:rPr>
              <a:t>Kopie des Wertes</a:t>
            </a:r>
            <a:endParaRPr lang="de-CH" noProof="0" dirty="0" smtClean="0"/>
          </a:p>
        </p:txBody>
      </p:sp>
      <p:sp>
        <p:nvSpPr>
          <p:cNvPr id="32773" name="Rectangle 4"/>
          <p:cNvSpPr>
            <a:spLocks noChangeArrowheads="1"/>
          </p:cNvSpPr>
          <p:nvPr>
            <p:custDataLst>
              <p:tags r:id="rId4"/>
            </p:custDataLst>
          </p:nvPr>
        </p:nvSpPr>
        <p:spPr bwMode="auto">
          <a:xfrm>
            <a:off x="6332538" y="2420938"/>
            <a:ext cx="1116012" cy="576262"/>
          </a:xfrm>
          <a:prstGeom prst="rect">
            <a:avLst/>
          </a:prstGeom>
          <a:solidFill>
            <a:srgbClr val="FFFF66"/>
          </a:solidFill>
          <a:ln w="9525">
            <a:solidFill>
              <a:schemeClr val="tx1"/>
            </a:solidFill>
            <a:miter lim="800000"/>
            <a:headEnd/>
            <a:tailEnd/>
          </a:ln>
        </p:spPr>
        <p:txBody>
          <a:bodyPr wrap="none" anchor="ctr"/>
          <a:lstStyle/>
          <a:p>
            <a:pPr algn="ctr"/>
            <a:r>
              <a:rPr lang="de-CH" sz="2000" dirty="0" smtClean="0"/>
              <a:t>3</a:t>
            </a:r>
            <a:endParaRPr lang="de-CH" sz="2000" dirty="0"/>
          </a:p>
        </p:txBody>
      </p:sp>
      <p:sp>
        <p:nvSpPr>
          <p:cNvPr id="32775" name="Rectangle 6"/>
          <p:cNvSpPr>
            <a:spLocks noChangeArrowheads="1"/>
          </p:cNvSpPr>
          <p:nvPr>
            <p:custDataLst>
              <p:tags r:id="rId5"/>
            </p:custDataLst>
          </p:nvPr>
        </p:nvSpPr>
        <p:spPr bwMode="auto">
          <a:xfrm>
            <a:off x="7443788" y="2420938"/>
            <a:ext cx="957262" cy="576262"/>
          </a:xfrm>
          <a:prstGeom prst="rect">
            <a:avLst/>
          </a:prstGeom>
          <a:noFill/>
          <a:ln w="9525">
            <a:solidFill>
              <a:schemeClr val="tx1"/>
            </a:solidFill>
            <a:miter lim="800000"/>
            <a:headEnd/>
            <a:tailEnd/>
          </a:ln>
        </p:spPr>
        <p:txBody>
          <a:bodyPr wrap="none" anchor="ctr"/>
          <a:lstStyle/>
          <a:p>
            <a:endParaRPr lang="de-CH"/>
          </a:p>
        </p:txBody>
      </p:sp>
      <p:sp>
        <p:nvSpPr>
          <p:cNvPr id="32776" name="Line 7"/>
          <p:cNvSpPr>
            <a:spLocks noChangeShapeType="1"/>
          </p:cNvSpPr>
          <p:nvPr>
            <p:custDataLst>
              <p:tags r:id="rId6"/>
            </p:custDataLst>
          </p:nvPr>
        </p:nvSpPr>
        <p:spPr bwMode="auto">
          <a:xfrm>
            <a:off x="7948613" y="2693987"/>
            <a:ext cx="900112" cy="1587"/>
          </a:xfrm>
          <a:prstGeom prst="line">
            <a:avLst/>
          </a:prstGeom>
          <a:noFill/>
          <a:ln w="9525">
            <a:solidFill>
              <a:schemeClr val="tx1"/>
            </a:solidFill>
            <a:round/>
            <a:headEnd/>
            <a:tailEnd type="triangle" w="med" len="med"/>
          </a:ln>
        </p:spPr>
        <p:txBody>
          <a:bodyPr/>
          <a:lstStyle/>
          <a:p>
            <a:endParaRPr lang="en-US"/>
          </a:p>
        </p:txBody>
      </p:sp>
      <p:sp>
        <p:nvSpPr>
          <p:cNvPr id="32780" name="Text Box 11"/>
          <p:cNvSpPr txBox="1">
            <a:spLocks noChangeArrowheads="1"/>
          </p:cNvSpPr>
          <p:nvPr>
            <p:custDataLst>
              <p:tags r:id="rId7"/>
            </p:custDataLst>
          </p:nvPr>
        </p:nvSpPr>
        <p:spPr bwMode="auto">
          <a:xfrm>
            <a:off x="6200775" y="2089150"/>
            <a:ext cx="1246189" cy="369332"/>
          </a:xfrm>
          <a:prstGeom prst="rect">
            <a:avLst/>
          </a:prstGeom>
          <a:noFill/>
          <a:ln w="9525">
            <a:noFill/>
            <a:miter lim="800000"/>
            <a:headEnd/>
            <a:tailEnd/>
          </a:ln>
        </p:spPr>
        <p:txBody>
          <a:bodyPr wrap="square">
            <a:spAutoFit/>
          </a:bodyPr>
          <a:lstStyle/>
          <a:p>
            <a:pPr>
              <a:spcBef>
                <a:spcPct val="50000"/>
              </a:spcBef>
            </a:pPr>
            <a:r>
              <a:rPr lang="en-US" sz="1800" i="1" dirty="0" err="1" smtClean="0">
                <a:solidFill>
                  <a:srgbClr val="3333FF"/>
                </a:solidFill>
                <a:latin typeface="Comic Sans MS" pitchFamily="66" charset="0"/>
              </a:rPr>
              <a:t>datenfeld</a:t>
            </a:r>
            <a:endParaRPr lang="en-US" sz="1800" i="1" dirty="0">
              <a:solidFill>
                <a:srgbClr val="3333FF"/>
              </a:solidFill>
              <a:latin typeface="Comic Sans MS" pitchFamily="66" charset="0"/>
            </a:endParaRPr>
          </a:p>
        </p:txBody>
      </p:sp>
      <p:sp>
        <p:nvSpPr>
          <p:cNvPr id="32781" name="Text Box 12"/>
          <p:cNvSpPr txBox="1">
            <a:spLocks noChangeArrowheads="1"/>
          </p:cNvSpPr>
          <p:nvPr>
            <p:custDataLst>
              <p:tags r:id="rId8"/>
            </p:custDataLst>
          </p:nvPr>
        </p:nvSpPr>
        <p:spPr bwMode="auto">
          <a:xfrm>
            <a:off x="7456486" y="2062163"/>
            <a:ext cx="1020763" cy="369332"/>
          </a:xfrm>
          <a:prstGeom prst="rect">
            <a:avLst/>
          </a:prstGeom>
          <a:noFill/>
          <a:ln w="9525">
            <a:noFill/>
            <a:miter lim="800000"/>
            <a:headEnd/>
            <a:tailEnd/>
          </a:ln>
        </p:spPr>
        <p:txBody>
          <a:bodyPr wrap="square">
            <a:spAutoFit/>
          </a:bodyPr>
          <a:lstStyle/>
          <a:p>
            <a:pPr>
              <a:spcBef>
                <a:spcPct val="50000"/>
              </a:spcBef>
            </a:pPr>
            <a:r>
              <a:rPr lang="en-US" sz="1800" i="1" dirty="0" err="1" smtClean="0">
                <a:solidFill>
                  <a:srgbClr val="3333FF"/>
                </a:solidFill>
                <a:latin typeface="Comic Sans MS" pitchFamily="66" charset="0"/>
              </a:rPr>
              <a:t>rechtes</a:t>
            </a:r>
            <a:endParaRPr lang="en-US" sz="1800" i="1" dirty="0">
              <a:solidFill>
                <a:srgbClr val="3333FF"/>
              </a:solidFill>
              <a:latin typeface="Comic Sans MS" pitchFamily="66" charset="0"/>
            </a:endParaRPr>
          </a:p>
        </p:txBody>
      </p:sp>
      <p:sp>
        <p:nvSpPr>
          <p:cNvPr id="18" name="Rectangle 4"/>
          <p:cNvSpPr>
            <a:spLocks noChangeArrowheads="1"/>
          </p:cNvSpPr>
          <p:nvPr>
            <p:custDataLst>
              <p:tags r:id="rId9"/>
            </p:custDataLst>
          </p:nvPr>
        </p:nvSpPr>
        <p:spPr bwMode="auto">
          <a:xfrm>
            <a:off x="1429335" y="4771798"/>
            <a:ext cx="1732965" cy="952673"/>
          </a:xfrm>
          <a:prstGeom prst="roundRect">
            <a:avLst/>
          </a:prstGeom>
          <a:solidFill>
            <a:srgbClr val="FFFF00"/>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r>
              <a:rPr lang="en-US" sz="2000" i="1" dirty="0" smtClean="0">
                <a:solidFill>
                  <a:srgbClr val="3333FF"/>
                </a:solidFill>
              </a:rPr>
              <a:t>item </a:t>
            </a:r>
            <a:r>
              <a:rPr lang="en-US" sz="2000" dirty="0" smtClean="0">
                <a:solidFill>
                  <a:srgbClr val="3333FF"/>
                </a:solidFill>
              </a:rPr>
              <a:t>:</a:t>
            </a:r>
            <a:r>
              <a:rPr lang="en-US" sz="2000" i="1" dirty="0" smtClean="0">
                <a:solidFill>
                  <a:srgbClr val="3333FF"/>
                </a:solidFill>
              </a:rPr>
              <a:t>= n</a:t>
            </a:r>
          </a:p>
          <a:p>
            <a:r>
              <a:rPr lang="en-US" sz="2000" i="1" dirty="0" err="1" smtClean="0">
                <a:solidFill>
                  <a:srgbClr val="3333FF"/>
                </a:solidFill>
              </a:rPr>
              <a:t>rechtes</a:t>
            </a:r>
            <a:r>
              <a:rPr lang="en-US" sz="2000" i="1" dirty="0" smtClean="0">
                <a:solidFill>
                  <a:srgbClr val="3333FF"/>
                </a:solidFill>
              </a:rPr>
              <a:t> </a:t>
            </a:r>
            <a:r>
              <a:rPr lang="en-US" sz="2000" dirty="0" smtClean="0">
                <a:solidFill>
                  <a:srgbClr val="3333FF"/>
                </a:solidFill>
              </a:rPr>
              <a:t>:</a:t>
            </a:r>
            <a:r>
              <a:rPr lang="en-US" sz="2000" i="1" dirty="0" smtClean="0">
                <a:solidFill>
                  <a:srgbClr val="3333FF"/>
                </a:solidFill>
              </a:rPr>
              <a:t>= r</a:t>
            </a:r>
            <a:endParaRPr lang="en-US" sz="2000" i="1" dirty="0">
              <a:solidFill>
                <a:srgbClr val="3333FF"/>
              </a:solidFill>
            </a:endParaRPr>
          </a:p>
        </p:txBody>
      </p:sp>
      <p:sp>
        <p:nvSpPr>
          <p:cNvPr id="19" name="Rectangle 4"/>
          <p:cNvSpPr>
            <a:spLocks noChangeArrowheads="1"/>
          </p:cNvSpPr>
          <p:nvPr>
            <p:custDataLst>
              <p:tags r:id="rId10"/>
            </p:custDataLst>
          </p:nvPr>
        </p:nvSpPr>
        <p:spPr bwMode="auto">
          <a:xfrm>
            <a:off x="6162582" y="3561188"/>
            <a:ext cx="2886270" cy="250371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182880" tIns="0" rIns="0" bIns="0"/>
          <a:lstStyle/>
          <a:p>
            <a:r>
              <a:rPr lang="en-US" sz="2000" i="1" dirty="0" smtClean="0">
                <a:solidFill>
                  <a:srgbClr val="3333FF"/>
                </a:solidFill>
              </a:rPr>
              <a:t>t</a:t>
            </a:r>
            <a:r>
              <a:rPr lang="en-US" sz="1600" i="1" dirty="0" smtClean="0">
                <a:solidFill>
                  <a:srgbClr val="3333FF"/>
                </a:solidFill>
              </a:rPr>
              <a:t> </a:t>
            </a:r>
            <a:r>
              <a:rPr lang="en-US" sz="2000" dirty="0" smtClean="0">
                <a:solidFill>
                  <a:srgbClr val="3333FF"/>
                </a:solidFill>
              </a:rPr>
              <a:t>:</a:t>
            </a:r>
            <a:r>
              <a:rPr lang="en-US" sz="2000" i="1" dirty="0" smtClean="0">
                <a:solidFill>
                  <a:srgbClr val="3333FF"/>
                </a:solidFill>
              </a:rPr>
              <a:t> </a:t>
            </a:r>
            <a:r>
              <a:rPr lang="en-US" sz="2000" i="1" dirty="0" smtClean="0">
                <a:solidFill>
                  <a:srgbClr val="3333FF"/>
                </a:solidFill>
              </a:rPr>
              <a:t>WERTE_PAAR</a:t>
            </a:r>
            <a:endParaRPr lang="en-US" sz="2000" i="1" dirty="0" smtClean="0">
              <a:solidFill>
                <a:srgbClr val="3333FF"/>
              </a:solidFill>
            </a:endParaRPr>
          </a:p>
          <a:p>
            <a:r>
              <a:rPr lang="en-US" sz="2000" i="1" dirty="0" smtClean="0">
                <a:solidFill>
                  <a:srgbClr val="3333FF"/>
                </a:solidFill>
              </a:rPr>
              <a:t>...</a:t>
            </a:r>
          </a:p>
          <a:p>
            <a:r>
              <a:rPr lang="en-US" sz="2000" b="1" dirty="0" smtClean="0">
                <a:solidFill>
                  <a:schemeClr val="accent2"/>
                </a:solidFill>
              </a:rPr>
              <a:t>create</a:t>
            </a:r>
            <a:r>
              <a:rPr lang="en-US" sz="2000" i="1" dirty="0" smtClean="0">
                <a:solidFill>
                  <a:srgbClr val="3333FF"/>
                </a:solidFill>
              </a:rPr>
              <a:t> t</a:t>
            </a:r>
          </a:p>
          <a:p>
            <a:r>
              <a:rPr lang="en-US" sz="2000" i="1" dirty="0" smtClean="0">
                <a:solidFill>
                  <a:srgbClr val="3333FF"/>
                </a:solidFill>
              </a:rPr>
              <a:t>...</a:t>
            </a:r>
          </a:p>
          <a:p>
            <a:pPr>
              <a:spcBef>
                <a:spcPts val="0"/>
              </a:spcBef>
            </a:pPr>
            <a:r>
              <a:rPr lang="en-US" sz="2000" i="1" dirty="0" err="1" smtClean="0">
                <a:solidFill>
                  <a:srgbClr val="3333FF"/>
                </a:solidFill>
              </a:rPr>
              <a:t>t</a:t>
            </a:r>
            <a:r>
              <a:rPr lang="en-US" sz="3200" dirty="0" err="1" smtClean="0">
                <a:solidFill>
                  <a:srgbClr val="3333FF"/>
                </a:solidFill>
              </a:rPr>
              <a:t>.</a:t>
            </a:r>
            <a:r>
              <a:rPr lang="en-US" sz="2000" i="1" dirty="0" err="1" smtClean="0">
                <a:solidFill>
                  <a:srgbClr val="3333FF"/>
                </a:solidFill>
              </a:rPr>
              <a:t>setze</a:t>
            </a:r>
            <a:r>
              <a:rPr lang="en-US" sz="2000" i="1" dirty="0" smtClean="0">
                <a:solidFill>
                  <a:srgbClr val="3333FF"/>
                </a:solidFill>
              </a:rPr>
              <a:t> (</a:t>
            </a:r>
            <a:r>
              <a:rPr lang="en-US" sz="2000" dirty="0" smtClean="0">
                <a:solidFill>
                  <a:srgbClr val="3333FF"/>
                </a:solidFill>
              </a:rPr>
              <a:t>25</a:t>
            </a:r>
            <a:r>
              <a:rPr lang="en-US" sz="2000" i="1" dirty="0" smtClean="0">
                <a:solidFill>
                  <a:srgbClr val="3333FF"/>
                </a:solidFill>
              </a:rPr>
              <a:t>, </a:t>
            </a:r>
            <a:r>
              <a:rPr lang="en-US" sz="2000" b="1" dirty="0" smtClean="0">
                <a:solidFill>
                  <a:srgbClr val="000099"/>
                </a:solidFill>
              </a:rPr>
              <a:t>Void</a:t>
            </a:r>
            <a:r>
              <a:rPr lang="en-US" sz="2000" dirty="0" smtClean="0">
                <a:solidFill>
                  <a:srgbClr val="3333FF"/>
                </a:solidFill>
              </a:rPr>
              <a:t>)</a:t>
            </a:r>
            <a:endParaRPr lang="en-US" sz="2000" dirty="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custDataLst>
              <p:tags r:id="rId1"/>
            </p:custDataLst>
          </p:nvPr>
        </p:nvSpPr>
        <p:spPr/>
        <p:txBody>
          <a:bodyPr/>
          <a:lstStyle/>
          <a:p>
            <a:pPr eaLnBrk="1" hangingPunct="1"/>
            <a:r>
              <a:rPr lang="de-CH" noProof="0" dirty="0" smtClean="0"/>
              <a:t>Zuweisung</a:t>
            </a:r>
          </a:p>
        </p:txBody>
      </p:sp>
      <p:sp>
        <p:nvSpPr>
          <p:cNvPr id="33796" name="Rectangle 3"/>
          <p:cNvSpPr>
            <a:spLocks noGrp="1" noChangeArrowheads="1"/>
          </p:cNvSpPr>
          <p:nvPr>
            <p:ph type="body" idx="1"/>
            <p:custDataLst>
              <p:tags r:id="rId2"/>
            </p:custDataLst>
          </p:nvPr>
        </p:nvSpPr>
        <p:spPr/>
        <p:txBody>
          <a:bodyPr/>
          <a:lstStyle/>
          <a:p>
            <a:pPr eaLnBrk="1" hangingPunct="1">
              <a:lnSpc>
                <a:spcPct val="90000"/>
              </a:lnSpc>
            </a:pPr>
            <a:r>
              <a:rPr lang="de-CH" b="1" noProof="0" dirty="0" err="1" smtClean="0">
                <a:solidFill>
                  <a:schemeClr val="accent2"/>
                </a:solidFill>
              </a:rPr>
              <a:t>class</a:t>
            </a:r>
            <a:r>
              <a:rPr lang="de-CH" noProof="0" dirty="0" smtClean="0">
                <a:solidFill>
                  <a:srgbClr val="3333FF"/>
                </a:solidFill>
              </a:rPr>
              <a:t> </a:t>
            </a:r>
            <a:r>
              <a:rPr lang="de-CH" i="1" noProof="0" dirty="0" smtClean="0">
                <a:solidFill>
                  <a:srgbClr val="3333FF"/>
                </a:solidFill>
              </a:rPr>
              <a:t>STATION  </a:t>
            </a:r>
            <a:r>
              <a:rPr lang="de-CH" noProof="0" dirty="0" smtClean="0">
                <a:solidFill>
                  <a:srgbClr val="3333FF"/>
                </a:solidFill>
              </a:rPr>
              <a:t> </a:t>
            </a:r>
            <a:r>
              <a:rPr lang="de-CH" b="1" noProof="0" dirty="0" err="1" smtClean="0">
                <a:solidFill>
                  <a:schemeClr val="accent2"/>
                </a:solidFill>
              </a:rPr>
              <a:t>feature</a:t>
            </a:r>
            <a:endParaRPr lang="de-CH" b="1" noProof="0" dirty="0" smtClean="0">
              <a:solidFill>
                <a:schemeClr val="accent2"/>
              </a:solidFill>
            </a:endParaRPr>
          </a:p>
          <a:p>
            <a:pPr lvl="2" eaLnBrk="1" hangingPunct="1">
              <a:lnSpc>
                <a:spcPct val="90000"/>
              </a:lnSpc>
              <a:buFont typeface="Wingdings" pitchFamily="2" charset="2"/>
              <a:buNone/>
            </a:pPr>
            <a:r>
              <a:rPr lang="de-CH" i="1" noProof="0" dirty="0" err="1" smtClean="0">
                <a:solidFill>
                  <a:srgbClr val="3333FF"/>
                </a:solidFill>
              </a:rPr>
              <a:t>ort</a:t>
            </a:r>
            <a:r>
              <a:rPr lang="de-CH" i="1" noProof="0" dirty="0" smtClean="0">
                <a:solidFill>
                  <a:srgbClr val="3333FF"/>
                </a:solidFill>
              </a:rPr>
              <a:t> </a:t>
            </a:r>
            <a:r>
              <a:rPr lang="de-CH" noProof="0" dirty="0" smtClean="0">
                <a:solidFill>
                  <a:srgbClr val="3333FF"/>
                </a:solidFill>
              </a:rPr>
              <a:t>: </a:t>
            </a:r>
            <a:r>
              <a:rPr lang="de-CH" i="1" noProof="0" dirty="0" smtClean="0">
                <a:solidFill>
                  <a:srgbClr val="3333FF"/>
                </a:solidFill>
              </a:rPr>
              <a:t>POSITION</a:t>
            </a:r>
          </a:p>
          <a:p>
            <a:pPr lvl="2" eaLnBrk="1" hangingPunct="1">
              <a:lnSpc>
                <a:spcPct val="90000"/>
              </a:lnSpc>
              <a:buFont typeface="Wingdings" pitchFamily="2" charset="2"/>
              <a:buNone/>
            </a:pPr>
            <a:r>
              <a:rPr lang="de-CH" i="1" noProof="0" dirty="0" err="1" smtClean="0">
                <a:solidFill>
                  <a:srgbClr val="3333FF"/>
                </a:solidFill>
              </a:rPr>
              <a:t>name</a:t>
            </a:r>
            <a:r>
              <a:rPr lang="de-CH" sz="1600" i="1" noProof="0" dirty="0" smtClean="0">
                <a:solidFill>
                  <a:srgbClr val="3333FF"/>
                </a:solidFill>
              </a:rPr>
              <a:t> </a:t>
            </a:r>
            <a:r>
              <a:rPr lang="de-CH" noProof="0" dirty="0" smtClean="0">
                <a:solidFill>
                  <a:srgbClr val="3333FF"/>
                </a:solidFill>
              </a:rPr>
              <a:t>: </a:t>
            </a:r>
            <a:r>
              <a:rPr lang="de-CH" i="1" noProof="0" dirty="0" smtClean="0">
                <a:solidFill>
                  <a:srgbClr val="3333FF"/>
                </a:solidFill>
              </a:rPr>
              <a:t>STRING</a:t>
            </a:r>
          </a:p>
          <a:p>
            <a:pPr lvl="2" eaLnBrk="1" hangingPunct="1">
              <a:lnSpc>
                <a:spcPct val="90000"/>
              </a:lnSpc>
              <a:buFont typeface="Wingdings" pitchFamily="2" charset="2"/>
              <a:buNone/>
            </a:pPr>
            <a:r>
              <a:rPr lang="de-CH" i="1" noProof="0" dirty="0" smtClean="0">
                <a:solidFill>
                  <a:srgbClr val="3333FF"/>
                </a:solidFill>
              </a:rPr>
              <a:t>länge </a:t>
            </a:r>
            <a:r>
              <a:rPr lang="de-CH" noProof="0" dirty="0" smtClean="0">
                <a:solidFill>
                  <a:srgbClr val="3333FF"/>
                </a:solidFill>
              </a:rPr>
              <a:t>: </a:t>
            </a:r>
            <a:r>
              <a:rPr lang="de-CH" i="1" noProof="0" dirty="0" smtClean="0">
                <a:solidFill>
                  <a:srgbClr val="3333FF"/>
                </a:solidFill>
              </a:rPr>
              <a:t>REAL</a:t>
            </a:r>
          </a:p>
          <a:p>
            <a:pPr lvl="2" eaLnBrk="1" hangingPunct="1">
              <a:lnSpc>
                <a:spcPct val="90000"/>
              </a:lnSpc>
              <a:buFont typeface="Wingdings" pitchFamily="2" charset="2"/>
              <a:buNone/>
            </a:pPr>
            <a:endParaRPr lang="de-CH" noProof="0" dirty="0" smtClean="0">
              <a:solidFill>
                <a:srgbClr val="3333FF"/>
              </a:solidFill>
            </a:endParaRPr>
          </a:p>
          <a:p>
            <a:pPr lvl="2" eaLnBrk="1" hangingPunct="1">
              <a:lnSpc>
                <a:spcPct val="90000"/>
              </a:lnSpc>
              <a:buFont typeface="Wingdings" pitchFamily="2" charset="2"/>
              <a:buNone/>
            </a:pPr>
            <a:r>
              <a:rPr lang="de-CH" i="1" noProof="0" dirty="0" err="1" smtClean="0">
                <a:solidFill>
                  <a:srgbClr val="3333FF"/>
                </a:solidFill>
              </a:rPr>
              <a:t>setze_alle</a:t>
            </a:r>
            <a:r>
              <a:rPr lang="de-CH" i="1" noProof="0" dirty="0" smtClean="0">
                <a:solidFill>
                  <a:srgbClr val="3333FF"/>
                </a:solidFill>
              </a:rPr>
              <a:t> (</a:t>
            </a:r>
            <a:r>
              <a:rPr lang="de-CH" sz="1100" noProof="0" dirty="0" smtClean="0">
                <a:solidFill>
                  <a:srgbClr val="3333FF"/>
                </a:solidFill>
              </a:rPr>
              <a:t> </a:t>
            </a:r>
            <a:r>
              <a:rPr lang="de-CH" i="1" noProof="0" dirty="0" smtClean="0">
                <a:solidFill>
                  <a:srgbClr val="3333FF"/>
                </a:solidFill>
              </a:rPr>
              <a:t>o</a:t>
            </a:r>
            <a:r>
              <a:rPr lang="de-CH" sz="1500" i="1" noProof="0" dirty="0" smtClean="0">
                <a:solidFill>
                  <a:srgbClr val="3333FF"/>
                </a:solidFill>
              </a:rPr>
              <a:t> </a:t>
            </a:r>
            <a:r>
              <a:rPr lang="de-CH" noProof="0" dirty="0" smtClean="0">
                <a:solidFill>
                  <a:srgbClr val="3333FF"/>
                </a:solidFill>
              </a:rPr>
              <a:t>: </a:t>
            </a:r>
            <a:r>
              <a:rPr lang="de-CH" i="1" noProof="0" dirty="0" smtClean="0">
                <a:solidFill>
                  <a:srgbClr val="3333FF"/>
                </a:solidFill>
              </a:rPr>
              <a:t>POSITION</a:t>
            </a:r>
            <a:r>
              <a:rPr lang="de-CH" sz="1800" i="1" noProof="0" dirty="0" smtClean="0">
                <a:solidFill>
                  <a:srgbClr val="3333FF"/>
                </a:solidFill>
              </a:rPr>
              <a:t> </a:t>
            </a:r>
            <a:r>
              <a:rPr lang="de-CH" noProof="0" dirty="0" smtClean="0">
                <a:solidFill>
                  <a:srgbClr val="3333FF"/>
                </a:solidFill>
              </a:rPr>
              <a:t>; </a:t>
            </a:r>
            <a:r>
              <a:rPr lang="de-CH" i="1" noProof="0" dirty="0" smtClean="0">
                <a:solidFill>
                  <a:srgbClr val="3333FF"/>
                </a:solidFill>
              </a:rPr>
              <a:t>l </a:t>
            </a:r>
            <a:r>
              <a:rPr lang="de-CH" noProof="0" dirty="0" smtClean="0">
                <a:solidFill>
                  <a:srgbClr val="3333FF"/>
                </a:solidFill>
              </a:rPr>
              <a:t>: </a:t>
            </a:r>
            <a:r>
              <a:rPr lang="de-CH" i="1" noProof="0" dirty="0" smtClean="0">
                <a:solidFill>
                  <a:srgbClr val="3333FF"/>
                </a:solidFill>
              </a:rPr>
              <a:t>REAL</a:t>
            </a:r>
            <a:r>
              <a:rPr lang="de-CH" sz="1500" i="1" noProof="0" dirty="0" smtClean="0">
                <a:solidFill>
                  <a:srgbClr val="3333FF"/>
                </a:solidFill>
              </a:rPr>
              <a:t> </a:t>
            </a:r>
            <a:r>
              <a:rPr lang="de-CH" noProof="0" dirty="0" smtClean="0">
                <a:solidFill>
                  <a:srgbClr val="3333FF"/>
                </a:solidFill>
              </a:rPr>
              <a:t>; </a:t>
            </a:r>
            <a:r>
              <a:rPr lang="de-CH" i="1" noProof="0" dirty="0" smtClean="0">
                <a:solidFill>
                  <a:srgbClr val="3333FF"/>
                </a:solidFill>
              </a:rPr>
              <a:t>n</a:t>
            </a:r>
            <a:r>
              <a:rPr lang="de-CH" sz="1800" i="1" noProof="0" dirty="0" smtClean="0">
                <a:solidFill>
                  <a:srgbClr val="3333FF"/>
                </a:solidFill>
              </a:rPr>
              <a:t> </a:t>
            </a:r>
            <a:r>
              <a:rPr lang="de-CH" noProof="0" dirty="0" smtClean="0">
                <a:solidFill>
                  <a:srgbClr val="3333FF"/>
                </a:solidFill>
              </a:rPr>
              <a:t>: </a:t>
            </a:r>
            <a:r>
              <a:rPr lang="de-CH" i="1" noProof="0" dirty="0" smtClean="0">
                <a:solidFill>
                  <a:srgbClr val="3333FF"/>
                </a:solidFill>
              </a:rPr>
              <a:t>STRING</a:t>
            </a:r>
            <a:r>
              <a:rPr lang="de-CH" sz="1500" i="1" noProof="0" dirty="0" smtClean="0">
                <a:solidFill>
                  <a:srgbClr val="3333FF"/>
                </a:solidFill>
              </a:rPr>
              <a:t> </a:t>
            </a:r>
            <a:r>
              <a:rPr lang="de-CH" noProof="0" dirty="0" smtClean="0">
                <a:solidFill>
                  <a:srgbClr val="3333FF"/>
                </a:solidFill>
              </a:rPr>
              <a:t>)</a:t>
            </a:r>
            <a:endParaRPr lang="de-CH" b="1" noProof="0" dirty="0" smtClean="0">
              <a:solidFill>
                <a:schemeClr val="accent2"/>
              </a:solidFill>
            </a:endParaRPr>
          </a:p>
          <a:p>
            <a:pPr lvl="2" eaLnBrk="1" hangingPunct="1">
              <a:lnSpc>
                <a:spcPct val="90000"/>
              </a:lnSpc>
              <a:buFont typeface="Wingdings" pitchFamily="2" charset="2"/>
              <a:buNone/>
            </a:pPr>
            <a:r>
              <a:rPr lang="de-CH" noProof="0" dirty="0" smtClean="0">
                <a:solidFill>
                  <a:srgbClr val="3333FF"/>
                </a:solidFill>
              </a:rPr>
              <a:t>		</a:t>
            </a:r>
            <a:r>
              <a:rPr lang="de-CH" b="1" noProof="0" dirty="0" smtClean="0">
                <a:solidFill>
                  <a:schemeClr val="accent2"/>
                </a:solidFill>
              </a:rPr>
              <a:t>do</a:t>
            </a:r>
          </a:p>
          <a:p>
            <a:pPr lvl="2" eaLnBrk="1" hangingPunct="1">
              <a:lnSpc>
                <a:spcPct val="90000"/>
              </a:lnSpc>
              <a:buFont typeface="Wingdings" pitchFamily="2" charset="2"/>
              <a:buNone/>
            </a:pPr>
            <a:r>
              <a:rPr lang="de-CH" noProof="0" dirty="0" smtClean="0">
                <a:solidFill>
                  <a:srgbClr val="3333FF"/>
                </a:solidFill>
              </a:rPr>
              <a:t>			</a:t>
            </a:r>
            <a:r>
              <a:rPr lang="de-CH" i="1" noProof="0" dirty="0" err="1" smtClean="0">
                <a:solidFill>
                  <a:srgbClr val="3333FF"/>
                </a:solidFill>
              </a:rPr>
              <a:t>ort</a:t>
            </a:r>
            <a:r>
              <a:rPr lang="de-CH" i="1" noProof="0" dirty="0" smtClean="0">
                <a:solidFill>
                  <a:srgbClr val="3333FF"/>
                </a:solidFill>
              </a:rPr>
              <a:t> </a:t>
            </a:r>
            <a:r>
              <a:rPr lang="de-CH" noProof="0" dirty="0" smtClean="0">
                <a:solidFill>
                  <a:srgbClr val="3333FF"/>
                </a:solidFill>
              </a:rPr>
              <a:t>:= </a:t>
            </a:r>
            <a:r>
              <a:rPr lang="de-CH" i="1" noProof="0" dirty="0" smtClean="0">
                <a:solidFill>
                  <a:srgbClr val="3333FF"/>
                </a:solidFill>
              </a:rPr>
              <a:t>o</a:t>
            </a:r>
            <a:endParaRPr lang="de-CH" i="1" noProof="0" dirty="0" smtClean="0">
              <a:solidFill>
                <a:srgbClr val="3333FF"/>
              </a:solidFill>
            </a:endParaRPr>
          </a:p>
          <a:p>
            <a:pPr lvl="2" eaLnBrk="1" hangingPunct="1">
              <a:lnSpc>
                <a:spcPct val="90000"/>
              </a:lnSpc>
              <a:buFont typeface="Wingdings" pitchFamily="2" charset="2"/>
              <a:buNone/>
            </a:pPr>
            <a:r>
              <a:rPr lang="de-CH" noProof="0" dirty="0" smtClean="0">
                <a:solidFill>
                  <a:srgbClr val="3333FF"/>
                </a:solidFill>
              </a:rPr>
              <a:t>			</a:t>
            </a:r>
            <a:r>
              <a:rPr lang="de-CH" i="1" noProof="0" dirty="0" smtClean="0">
                <a:solidFill>
                  <a:srgbClr val="3333FF"/>
                </a:solidFill>
              </a:rPr>
              <a:t>länge </a:t>
            </a:r>
            <a:r>
              <a:rPr lang="de-CH" noProof="0" dirty="0" smtClean="0">
                <a:solidFill>
                  <a:srgbClr val="3333FF"/>
                </a:solidFill>
              </a:rPr>
              <a:t>:= </a:t>
            </a:r>
            <a:r>
              <a:rPr lang="de-CH" i="1" noProof="0" dirty="0" smtClean="0">
                <a:solidFill>
                  <a:srgbClr val="3333FF"/>
                </a:solidFill>
              </a:rPr>
              <a:t>l</a:t>
            </a:r>
          </a:p>
          <a:p>
            <a:pPr lvl="2" eaLnBrk="1" hangingPunct="1">
              <a:lnSpc>
                <a:spcPct val="90000"/>
              </a:lnSpc>
              <a:buFont typeface="Wingdings" pitchFamily="2" charset="2"/>
              <a:buNone/>
            </a:pPr>
            <a:r>
              <a:rPr lang="de-CH" noProof="0" dirty="0" smtClean="0">
                <a:solidFill>
                  <a:srgbClr val="3333FF"/>
                </a:solidFill>
              </a:rPr>
              <a:t>			</a:t>
            </a:r>
            <a:r>
              <a:rPr lang="de-CH" i="1" noProof="0" dirty="0" err="1" smtClean="0">
                <a:solidFill>
                  <a:srgbClr val="3333FF"/>
                </a:solidFill>
              </a:rPr>
              <a:t>name</a:t>
            </a:r>
            <a:r>
              <a:rPr lang="de-CH" noProof="0" dirty="0" smtClean="0">
                <a:solidFill>
                  <a:srgbClr val="3333FF"/>
                </a:solidFill>
              </a:rPr>
              <a:t> := </a:t>
            </a:r>
            <a:r>
              <a:rPr lang="de-CH" i="1" noProof="0" dirty="0" smtClean="0">
                <a:solidFill>
                  <a:srgbClr val="3333FF"/>
                </a:solidFill>
              </a:rPr>
              <a:t>n</a:t>
            </a:r>
          </a:p>
          <a:p>
            <a:pPr lvl="2" eaLnBrk="1" hangingPunct="1">
              <a:lnSpc>
                <a:spcPct val="90000"/>
              </a:lnSpc>
              <a:buFont typeface="Wingdings" pitchFamily="2" charset="2"/>
              <a:buNone/>
            </a:pPr>
            <a:r>
              <a:rPr lang="de-CH" noProof="0" dirty="0" smtClean="0">
                <a:solidFill>
                  <a:srgbClr val="3333FF"/>
                </a:solidFill>
              </a:rPr>
              <a:t>		</a:t>
            </a:r>
            <a:r>
              <a:rPr lang="de-CH" b="1" noProof="0" dirty="0" smtClean="0">
                <a:solidFill>
                  <a:schemeClr val="accent2"/>
                </a:solidFill>
              </a:rPr>
              <a:t>end</a:t>
            </a:r>
          </a:p>
          <a:p>
            <a:pPr eaLnBrk="1" hangingPunct="1">
              <a:lnSpc>
                <a:spcPct val="90000"/>
              </a:lnSpc>
            </a:pPr>
            <a:r>
              <a:rPr lang="de-CH" b="1" noProof="0" dirty="0" smtClean="0">
                <a:solidFill>
                  <a:schemeClr val="accent2"/>
                </a:solidFill>
              </a:rPr>
              <a:t>end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custDataLst>
              <p:tags r:id="rId1"/>
            </p:custDataLst>
          </p:nvPr>
        </p:nvSpPr>
        <p:spPr>
          <a:xfrm>
            <a:off x="279918" y="160339"/>
            <a:ext cx="6278926" cy="418160"/>
          </a:xfrm>
        </p:spPr>
        <p:txBody>
          <a:bodyPr/>
          <a:lstStyle/>
          <a:p>
            <a:pPr eaLnBrk="1" hangingPunct="1"/>
            <a:r>
              <a:rPr lang="de-CH" sz="2400" noProof="0" dirty="0" smtClean="0"/>
              <a:t>Eine verkettete Liste von </a:t>
            </a:r>
            <a:r>
              <a:rPr lang="de-CH" sz="2400" dirty="0" err="1" smtClean="0"/>
              <a:t>S</a:t>
            </a:r>
            <a:r>
              <a:rPr lang="de-CH" sz="2400" noProof="0" dirty="0" err="1" smtClean="0"/>
              <a:t>trings</a:t>
            </a:r>
            <a:endParaRPr lang="de-CH" sz="2400" noProof="0" dirty="0" smtClean="0"/>
          </a:p>
        </p:txBody>
      </p:sp>
      <p:sp>
        <p:nvSpPr>
          <p:cNvPr id="34820" name="Rectangle 3"/>
          <p:cNvSpPr>
            <a:spLocks noChangeArrowheads="1"/>
          </p:cNvSpPr>
          <p:nvPr>
            <p:custDataLst>
              <p:tags r:id="rId2"/>
            </p:custDataLst>
          </p:nvPr>
        </p:nvSpPr>
        <p:spPr bwMode="auto">
          <a:xfrm>
            <a:off x="323850" y="4437063"/>
            <a:ext cx="1368425"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4821" name="Rectangle 4"/>
          <p:cNvSpPr>
            <a:spLocks noChangeArrowheads="1"/>
          </p:cNvSpPr>
          <p:nvPr>
            <p:custDataLst>
              <p:tags r:id="rId3"/>
            </p:custDataLst>
          </p:nvPr>
        </p:nvSpPr>
        <p:spPr bwMode="auto">
          <a:xfrm>
            <a:off x="2989263" y="1125538"/>
            <a:ext cx="865187" cy="431800"/>
          </a:xfrm>
          <a:prstGeom prst="rect">
            <a:avLst/>
          </a:prstGeom>
          <a:solidFill>
            <a:schemeClr val="accent1"/>
          </a:solidFill>
          <a:ln w="9525">
            <a:solidFill>
              <a:schemeClr val="tx1"/>
            </a:solidFill>
            <a:miter lim="800000"/>
            <a:headEnd/>
            <a:tailEnd/>
          </a:ln>
        </p:spPr>
        <p:txBody>
          <a:bodyPr wrap="none" anchor="ctr"/>
          <a:lstStyle/>
          <a:p>
            <a:endParaRPr lang="de-CH"/>
          </a:p>
        </p:txBody>
      </p:sp>
      <p:sp>
        <p:nvSpPr>
          <p:cNvPr id="34822" name="Text Box 5"/>
          <p:cNvSpPr txBox="1">
            <a:spLocks noChangeArrowheads="1"/>
          </p:cNvSpPr>
          <p:nvPr>
            <p:custDataLst>
              <p:tags r:id="rId4"/>
            </p:custDataLst>
          </p:nvPr>
        </p:nvSpPr>
        <p:spPr bwMode="auto">
          <a:xfrm>
            <a:off x="323850" y="4545824"/>
            <a:ext cx="1439863" cy="338554"/>
          </a:xfrm>
          <a:prstGeom prst="rect">
            <a:avLst/>
          </a:prstGeom>
          <a:noFill/>
          <a:ln w="9525">
            <a:noFill/>
            <a:miter lim="800000"/>
            <a:headEnd/>
            <a:tailEnd/>
          </a:ln>
        </p:spPr>
        <p:txBody>
          <a:bodyPr>
            <a:spAutoFit/>
          </a:bodyPr>
          <a:lstStyle/>
          <a:p>
            <a:pPr>
              <a:spcBef>
                <a:spcPct val="50000"/>
              </a:spcBef>
            </a:pPr>
            <a:r>
              <a:rPr lang="en-US" sz="1600"/>
              <a:t>Haldenegg</a:t>
            </a:r>
          </a:p>
        </p:txBody>
      </p:sp>
      <p:sp>
        <p:nvSpPr>
          <p:cNvPr id="34823" name="Rectangle 6"/>
          <p:cNvSpPr>
            <a:spLocks noChangeArrowheads="1"/>
          </p:cNvSpPr>
          <p:nvPr>
            <p:custDataLst>
              <p:tags r:id="rId5"/>
            </p:custDataLst>
          </p:nvPr>
        </p:nvSpPr>
        <p:spPr bwMode="auto">
          <a:xfrm>
            <a:off x="1692275" y="4437063"/>
            <a:ext cx="503238" cy="576262"/>
          </a:xfrm>
          <a:prstGeom prst="rect">
            <a:avLst/>
          </a:prstGeom>
          <a:noFill/>
          <a:ln w="9525">
            <a:solidFill>
              <a:schemeClr val="tx1"/>
            </a:solidFill>
            <a:miter lim="800000"/>
            <a:headEnd/>
            <a:tailEnd/>
          </a:ln>
        </p:spPr>
        <p:txBody>
          <a:bodyPr wrap="none" anchor="ctr"/>
          <a:lstStyle/>
          <a:p>
            <a:endParaRPr lang="de-CH"/>
          </a:p>
        </p:txBody>
      </p:sp>
      <p:sp>
        <p:nvSpPr>
          <p:cNvPr id="34824" name="Line 7"/>
          <p:cNvSpPr>
            <a:spLocks noChangeShapeType="1"/>
          </p:cNvSpPr>
          <p:nvPr>
            <p:custDataLst>
              <p:tags r:id="rId6"/>
            </p:custDataLst>
          </p:nvPr>
        </p:nvSpPr>
        <p:spPr bwMode="auto">
          <a:xfrm>
            <a:off x="1995488" y="4724400"/>
            <a:ext cx="776287" cy="0"/>
          </a:xfrm>
          <a:prstGeom prst="line">
            <a:avLst/>
          </a:prstGeom>
          <a:noFill/>
          <a:ln w="9525">
            <a:solidFill>
              <a:schemeClr val="tx1"/>
            </a:solidFill>
            <a:round/>
            <a:headEnd/>
            <a:tailEnd type="triangle" w="med" len="med"/>
          </a:ln>
        </p:spPr>
        <p:txBody>
          <a:bodyPr/>
          <a:lstStyle/>
          <a:p>
            <a:endParaRPr lang="en-US"/>
          </a:p>
        </p:txBody>
      </p:sp>
      <p:sp>
        <p:nvSpPr>
          <p:cNvPr id="34825" name="Text Box 8"/>
          <p:cNvSpPr txBox="1">
            <a:spLocks noChangeArrowheads="1"/>
          </p:cNvSpPr>
          <p:nvPr>
            <p:custDataLst>
              <p:tags r:id="rId7"/>
            </p:custDataLst>
          </p:nvPr>
        </p:nvSpPr>
        <p:spPr bwMode="auto">
          <a:xfrm>
            <a:off x="539750" y="5195112"/>
            <a:ext cx="720725" cy="338554"/>
          </a:xfrm>
          <a:prstGeom prst="rect">
            <a:avLst/>
          </a:prstGeom>
          <a:noFill/>
          <a:ln w="9525">
            <a:noFill/>
            <a:miter lim="800000"/>
            <a:headEnd/>
            <a:tailEnd/>
          </a:ln>
        </p:spPr>
        <p:txBody>
          <a:bodyPr>
            <a:spAutoFit/>
          </a:bodyPr>
          <a:lstStyle/>
          <a:p>
            <a:pPr>
              <a:spcBef>
                <a:spcPct val="50000"/>
              </a:spcBef>
            </a:pPr>
            <a:r>
              <a:rPr lang="en-US" sz="1600" i="1">
                <a:solidFill>
                  <a:srgbClr val="3333FF"/>
                </a:solidFill>
              </a:rPr>
              <a:t>item</a:t>
            </a:r>
          </a:p>
        </p:txBody>
      </p:sp>
      <p:sp>
        <p:nvSpPr>
          <p:cNvPr id="34826" name="Text Box 9"/>
          <p:cNvSpPr txBox="1">
            <a:spLocks noChangeArrowheads="1"/>
          </p:cNvSpPr>
          <p:nvPr>
            <p:custDataLst>
              <p:tags r:id="rId8"/>
            </p:custDataLst>
          </p:nvPr>
        </p:nvSpPr>
        <p:spPr bwMode="auto">
          <a:xfrm>
            <a:off x="1706563" y="5185587"/>
            <a:ext cx="720725" cy="338554"/>
          </a:xfrm>
          <a:prstGeom prst="rect">
            <a:avLst/>
          </a:prstGeom>
          <a:noFill/>
          <a:ln w="9525">
            <a:noFill/>
            <a:miter lim="800000"/>
            <a:headEnd/>
            <a:tailEnd/>
          </a:ln>
        </p:spPr>
        <p:txBody>
          <a:bodyPr>
            <a:spAutoFit/>
          </a:bodyPr>
          <a:lstStyle/>
          <a:p>
            <a:pPr>
              <a:spcBef>
                <a:spcPct val="50000"/>
              </a:spcBef>
            </a:pPr>
            <a:r>
              <a:rPr lang="en-US" sz="1600" i="1" dirty="0" smtClean="0">
                <a:solidFill>
                  <a:srgbClr val="3333FF"/>
                </a:solidFill>
              </a:rPr>
              <a:t>right</a:t>
            </a:r>
            <a:endParaRPr lang="en-US" sz="1600" i="1" dirty="0">
              <a:solidFill>
                <a:srgbClr val="3333FF"/>
              </a:solidFill>
            </a:endParaRPr>
          </a:p>
        </p:txBody>
      </p:sp>
      <p:sp>
        <p:nvSpPr>
          <p:cNvPr id="34827" name="Rectangle 10"/>
          <p:cNvSpPr>
            <a:spLocks noChangeArrowheads="1"/>
          </p:cNvSpPr>
          <p:nvPr>
            <p:custDataLst>
              <p:tags r:id="rId9"/>
            </p:custDataLst>
          </p:nvPr>
        </p:nvSpPr>
        <p:spPr bwMode="auto">
          <a:xfrm>
            <a:off x="2827338" y="4451350"/>
            <a:ext cx="1368425"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4828" name="Text Box 11"/>
          <p:cNvSpPr txBox="1">
            <a:spLocks noChangeArrowheads="1"/>
          </p:cNvSpPr>
          <p:nvPr>
            <p:custDataLst>
              <p:tags r:id="rId10"/>
            </p:custDataLst>
          </p:nvPr>
        </p:nvSpPr>
        <p:spPr bwMode="auto">
          <a:xfrm>
            <a:off x="2998788" y="4553762"/>
            <a:ext cx="1439862" cy="338554"/>
          </a:xfrm>
          <a:prstGeom prst="rect">
            <a:avLst/>
          </a:prstGeom>
          <a:noFill/>
          <a:ln w="9525">
            <a:noFill/>
            <a:miter lim="800000"/>
            <a:headEnd/>
            <a:tailEnd/>
          </a:ln>
        </p:spPr>
        <p:txBody>
          <a:bodyPr>
            <a:spAutoFit/>
          </a:bodyPr>
          <a:lstStyle/>
          <a:p>
            <a:pPr>
              <a:spcBef>
                <a:spcPct val="50000"/>
              </a:spcBef>
            </a:pPr>
            <a:r>
              <a:rPr lang="en-US" sz="1600"/>
              <a:t>Central</a:t>
            </a:r>
          </a:p>
        </p:txBody>
      </p:sp>
      <p:sp>
        <p:nvSpPr>
          <p:cNvPr id="34829" name="Rectangle 12"/>
          <p:cNvSpPr>
            <a:spLocks noChangeArrowheads="1"/>
          </p:cNvSpPr>
          <p:nvPr>
            <p:custDataLst>
              <p:tags r:id="rId11"/>
            </p:custDataLst>
          </p:nvPr>
        </p:nvSpPr>
        <p:spPr bwMode="auto">
          <a:xfrm>
            <a:off x="4195763" y="4451350"/>
            <a:ext cx="503237" cy="576263"/>
          </a:xfrm>
          <a:prstGeom prst="rect">
            <a:avLst/>
          </a:prstGeom>
          <a:noFill/>
          <a:ln w="9525">
            <a:solidFill>
              <a:schemeClr val="tx1"/>
            </a:solidFill>
            <a:miter lim="800000"/>
            <a:headEnd/>
            <a:tailEnd/>
          </a:ln>
        </p:spPr>
        <p:txBody>
          <a:bodyPr wrap="none" anchor="ctr"/>
          <a:lstStyle/>
          <a:p>
            <a:endParaRPr lang="de-CH"/>
          </a:p>
        </p:txBody>
      </p:sp>
      <p:sp>
        <p:nvSpPr>
          <p:cNvPr id="34830" name="Text Box 13"/>
          <p:cNvSpPr txBox="1">
            <a:spLocks noChangeArrowheads="1"/>
          </p:cNvSpPr>
          <p:nvPr>
            <p:custDataLst>
              <p:tags r:id="rId12"/>
            </p:custDataLst>
          </p:nvPr>
        </p:nvSpPr>
        <p:spPr bwMode="auto">
          <a:xfrm>
            <a:off x="3043238" y="5209399"/>
            <a:ext cx="720725" cy="338554"/>
          </a:xfrm>
          <a:prstGeom prst="rect">
            <a:avLst/>
          </a:prstGeom>
          <a:noFill/>
          <a:ln w="9525">
            <a:noFill/>
            <a:miter lim="800000"/>
            <a:headEnd/>
            <a:tailEnd/>
          </a:ln>
        </p:spPr>
        <p:txBody>
          <a:bodyPr>
            <a:spAutoFit/>
          </a:bodyPr>
          <a:lstStyle/>
          <a:p>
            <a:pPr>
              <a:spcBef>
                <a:spcPct val="50000"/>
              </a:spcBef>
            </a:pPr>
            <a:r>
              <a:rPr lang="en-US" sz="1600" i="1">
                <a:solidFill>
                  <a:srgbClr val="3333FF"/>
                </a:solidFill>
              </a:rPr>
              <a:t>item</a:t>
            </a:r>
          </a:p>
        </p:txBody>
      </p:sp>
      <p:sp>
        <p:nvSpPr>
          <p:cNvPr id="34831" name="Text Box 14"/>
          <p:cNvSpPr txBox="1">
            <a:spLocks noChangeArrowheads="1"/>
          </p:cNvSpPr>
          <p:nvPr>
            <p:custDataLst>
              <p:tags r:id="rId13"/>
            </p:custDataLst>
          </p:nvPr>
        </p:nvSpPr>
        <p:spPr bwMode="auto">
          <a:xfrm>
            <a:off x="4210050" y="5199874"/>
            <a:ext cx="720725" cy="338554"/>
          </a:xfrm>
          <a:prstGeom prst="rect">
            <a:avLst/>
          </a:prstGeom>
          <a:noFill/>
          <a:ln w="9525">
            <a:noFill/>
            <a:miter lim="800000"/>
            <a:headEnd/>
            <a:tailEnd/>
          </a:ln>
        </p:spPr>
        <p:txBody>
          <a:bodyPr>
            <a:spAutoFit/>
          </a:bodyPr>
          <a:lstStyle/>
          <a:p>
            <a:pPr>
              <a:spcBef>
                <a:spcPct val="50000"/>
              </a:spcBef>
            </a:pPr>
            <a:r>
              <a:rPr lang="en-US" sz="1600" i="1" dirty="0" smtClean="0">
                <a:solidFill>
                  <a:srgbClr val="3333FF"/>
                </a:solidFill>
              </a:rPr>
              <a:t>right</a:t>
            </a:r>
            <a:endParaRPr lang="en-US" sz="1600" i="1" dirty="0">
              <a:solidFill>
                <a:srgbClr val="3333FF"/>
              </a:solidFill>
            </a:endParaRPr>
          </a:p>
        </p:txBody>
      </p:sp>
      <p:sp>
        <p:nvSpPr>
          <p:cNvPr id="34832" name="Rectangle 15"/>
          <p:cNvSpPr>
            <a:spLocks noChangeArrowheads="1"/>
          </p:cNvSpPr>
          <p:nvPr>
            <p:custDataLst>
              <p:tags r:id="rId14"/>
            </p:custDataLst>
          </p:nvPr>
        </p:nvSpPr>
        <p:spPr bwMode="auto">
          <a:xfrm>
            <a:off x="5422900" y="4448175"/>
            <a:ext cx="1368425"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4833" name="Text Box 16"/>
          <p:cNvSpPr txBox="1">
            <a:spLocks noChangeArrowheads="1"/>
          </p:cNvSpPr>
          <p:nvPr>
            <p:custDataLst>
              <p:tags r:id="rId15"/>
            </p:custDataLst>
          </p:nvPr>
        </p:nvSpPr>
        <p:spPr bwMode="auto">
          <a:xfrm>
            <a:off x="5608638" y="4388662"/>
            <a:ext cx="1439862" cy="584775"/>
          </a:xfrm>
          <a:prstGeom prst="rect">
            <a:avLst/>
          </a:prstGeom>
          <a:noFill/>
          <a:ln w="9525">
            <a:noFill/>
            <a:miter lim="800000"/>
            <a:headEnd/>
            <a:tailEnd/>
          </a:ln>
        </p:spPr>
        <p:txBody>
          <a:bodyPr>
            <a:spAutoFit/>
          </a:bodyPr>
          <a:lstStyle/>
          <a:p>
            <a:pPr>
              <a:spcBef>
                <a:spcPct val="50000"/>
              </a:spcBef>
            </a:pPr>
            <a:r>
              <a:rPr lang="en-US" sz="1600"/>
              <a:t>Haupt-</a:t>
            </a:r>
            <a:br>
              <a:rPr lang="en-US" sz="1600"/>
            </a:br>
            <a:r>
              <a:rPr lang="en-US" sz="1600"/>
              <a:t>bahnhof</a:t>
            </a:r>
          </a:p>
        </p:txBody>
      </p:sp>
      <p:sp>
        <p:nvSpPr>
          <p:cNvPr id="34834" name="Rectangle 17"/>
          <p:cNvSpPr>
            <a:spLocks noChangeArrowheads="1"/>
          </p:cNvSpPr>
          <p:nvPr>
            <p:custDataLst>
              <p:tags r:id="rId16"/>
            </p:custDataLst>
          </p:nvPr>
        </p:nvSpPr>
        <p:spPr bwMode="auto">
          <a:xfrm>
            <a:off x="6791325" y="4448175"/>
            <a:ext cx="503238" cy="576263"/>
          </a:xfrm>
          <a:prstGeom prst="rect">
            <a:avLst/>
          </a:prstGeom>
          <a:noFill/>
          <a:ln w="9525">
            <a:solidFill>
              <a:schemeClr val="tx1"/>
            </a:solidFill>
            <a:miter lim="800000"/>
            <a:headEnd/>
            <a:tailEnd/>
          </a:ln>
        </p:spPr>
        <p:txBody>
          <a:bodyPr wrap="none" anchor="ctr"/>
          <a:lstStyle/>
          <a:p>
            <a:endParaRPr lang="de-CH"/>
          </a:p>
        </p:txBody>
      </p:sp>
      <p:sp>
        <p:nvSpPr>
          <p:cNvPr id="34835" name="Text Box 18"/>
          <p:cNvSpPr txBox="1">
            <a:spLocks noChangeArrowheads="1"/>
          </p:cNvSpPr>
          <p:nvPr>
            <p:custDataLst>
              <p:tags r:id="rId17"/>
            </p:custDataLst>
          </p:nvPr>
        </p:nvSpPr>
        <p:spPr bwMode="auto">
          <a:xfrm>
            <a:off x="5638800" y="5206224"/>
            <a:ext cx="720725" cy="338554"/>
          </a:xfrm>
          <a:prstGeom prst="rect">
            <a:avLst/>
          </a:prstGeom>
          <a:noFill/>
          <a:ln w="9525">
            <a:noFill/>
            <a:miter lim="800000"/>
            <a:headEnd/>
            <a:tailEnd/>
          </a:ln>
        </p:spPr>
        <p:txBody>
          <a:bodyPr>
            <a:spAutoFit/>
          </a:bodyPr>
          <a:lstStyle/>
          <a:p>
            <a:pPr>
              <a:spcBef>
                <a:spcPct val="50000"/>
              </a:spcBef>
            </a:pPr>
            <a:r>
              <a:rPr lang="en-US" sz="1600" i="1">
                <a:solidFill>
                  <a:srgbClr val="3333FF"/>
                </a:solidFill>
              </a:rPr>
              <a:t>item</a:t>
            </a:r>
          </a:p>
        </p:txBody>
      </p:sp>
      <p:sp>
        <p:nvSpPr>
          <p:cNvPr id="34836" name="Text Box 19"/>
          <p:cNvSpPr txBox="1">
            <a:spLocks noChangeArrowheads="1"/>
          </p:cNvSpPr>
          <p:nvPr>
            <p:custDataLst>
              <p:tags r:id="rId18"/>
            </p:custDataLst>
          </p:nvPr>
        </p:nvSpPr>
        <p:spPr bwMode="auto">
          <a:xfrm>
            <a:off x="6805613" y="5196699"/>
            <a:ext cx="720725" cy="338554"/>
          </a:xfrm>
          <a:prstGeom prst="rect">
            <a:avLst/>
          </a:prstGeom>
          <a:noFill/>
          <a:ln w="9525">
            <a:noFill/>
            <a:miter lim="800000"/>
            <a:headEnd/>
            <a:tailEnd/>
          </a:ln>
        </p:spPr>
        <p:txBody>
          <a:bodyPr>
            <a:spAutoFit/>
          </a:bodyPr>
          <a:lstStyle/>
          <a:p>
            <a:pPr>
              <a:spcBef>
                <a:spcPct val="50000"/>
              </a:spcBef>
            </a:pPr>
            <a:r>
              <a:rPr lang="en-US" sz="1600" i="1" dirty="0" smtClean="0">
                <a:solidFill>
                  <a:srgbClr val="3333FF"/>
                </a:solidFill>
              </a:rPr>
              <a:t>right</a:t>
            </a:r>
            <a:endParaRPr lang="en-US" sz="1600" i="1" dirty="0">
              <a:solidFill>
                <a:srgbClr val="3333FF"/>
              </a:solidFill>
            </a:endParaRPr>
          </a:p>
        </p:txBody>
      </p:sp>
      <p:sp>
        <p:nvSpPr>
          <p:cNvPr id="34837" name="Line 20"/>
          <p:cNvSpPr>
            <a:spLocks noChangeShapeType="1"/>
          </p:cNvSpPr>
          <p:nvPr>
            <p:custDataLst>
              <p:tags r:id="rId19"/>
            </p:custDataLst>
          </p:nvPr>
        </p:nvSpPr>
        <p:spPr bwMode="auto">
          <a:xfrm>
            <a:off x="4529138" y="4724400"/>
            <a:ext cx="776287" cy="0"/>
          </a:xfrm>
          <a:prstGeom prst="line">
            <a:avLst/>
          </a:prstGeom>
          <a:noFill/>
          <a:ln w="9525">
            <a:solidFill>
              <a:schemeClr val="tx1"/>
            </a:solidFill>
            <a:round/>
            <a:headEnd/>
            <a:tailEnd type="triangle" w="med" len="med"/>
          </a:ln>
        </p:spPr>
        <p:txBody>
          <a:bodyPr/>
          <a:lstStyle/>
          <a:p>
            <a:endParaRPr lang="en-US"/>
          </a:p>
        </p:txBody>
      </p:sp>
      <p:sp>
        <p:nvSpPr>
          <p:cNvPr id="34838" name="Line 21"/>
          <p:cNvSpPr>
            <a:spLocks noChangeShapeType="1"/>
          </p:cNvSpPr>
          <p:nvPr>
            <p:custDataLst>
              <p:tags r:id="rId20"/>
            </p:custDataLst>
          </p:nvPr>
        </p:nvSpPr>
        <p:spPr bwMode="auto">
          <a:xfrm>
            <a:off x="7148513" y="4724400"/>
            <a:ext cx="952500" cy="0"/>
          </a:xfrm>
          <a:prstGeom prst="line">
            <a:avLst/>
          </a:prstGeom>
          <a:noFill/>
          <a:ln w="19050">
            <a:solidFill>
              <a:schemeClr val="tx1"/>
            </a:solidFill>
            <a:round/>
            <a:headEnd/>
            <a:tailEnd/>
          </a:ln>
        </p:spPr>
        <p:txBody>
          <a:bodyPr/>
          <a:lstStyle/>
          <a:p>
            <a:endParaRPr lang="en-US"/>
          </a:p>
        </p:txBody>
      </p:sp>
      <p:sp>
        <p:nvSpPr>
          <p:cNvPr id="34839" name="Line 22"/>
          <p:cNvSpPr>
            <a:spLocks noChangeShapeType="1"/>
          </p:cNvSpPr>
          <p:nvPr>
            <p:custDataLst>
              <p:tags r:id="rId21"/>
            </p:custDataLst>
          </p:nvPr>
        </p:nvSpPr>
        <p:spPr bwMode="auto">
          <a:xfrm flipH="1">
            <a:off x="7970838" y="4492625"/>
            <a:ext cx="336550" cy="506413"/>
          </a:xfrm>
          <a:prstGeom prst="line">
            <a:avLst/>
          </a:prstGeom>
          <a:noFill/>
          <a:ln w="57150">
            <a:solidFill>
              <a:schemeClr val="tx1"/>
            </a:solidFill>
            <a:prstDash val="sysDot"/>
            <a:round/>
            <a:headEnd/>
            <a:tailEnd/>
          </a:ln>
        </p:spPr>
        <p:txBody>
          <a:bodyPr/>
          <a:lstStyle/>
          <a:p>
            <a:endParaRPr lang="en-US"/>
          </a:p>
        </p:txBody>
      </p:sp>
      <p:sp>
        <p:nvSpPr>
          <p:cNvPr id="34840" name="Text Box 23"/>
          <p:cNvSpPr txBox="1">
            <a:spLocks noChangeArrowheads="1"/>
          </p:cNvSpPr>
          <p:nvPr>
            <p:custDataLst>
              <p:tags r:id="rId22"/>
            </p:custDataLst>
          </p:nvPr>
        </p:nvSpPr>
        <p:spPr bwMode="auto">
          <a:xfrm>
            <a:off x="569913" y="5881688"/>
            <a:ext cx="1411287" cy="336550"/>
          </a:xfrm>
          <a:prstGeom prst="rect">
            <a:avLst/>
          </a:prstGeom>
          <a:noFill/>
          <a:ln w="9525">
            <a:noFill/>
            <a:miter lim="800000"/>
            <a:headEnd/>
            <a:tailEnd/>
          </a:ln>
        </p:spPr>
        <p:txBody>
          <a:bodyPr>
            <a:spAutoFit/>
          </a:bodyPr>
          <a:lstStyle/>
          <a:p>
            <a:pPr>
              <a:spcBef>
                <a:spcPct val="50000"/>
              </a:spcBef>
            </a:pPr>
            <a:r>
              <a:rPr lang="en-US" sz="1600">
                <a:solidFill>
                  <a:srgbClr val="3333FF"/>
                </a:solidFill>
              </a:rPr>
              <a:t>(</a:t>
            </a:r>
            <a:r>
              <a:rPr lang="en-US" sz="1600" i="1">
                <a:solidFill>
                  <a:srgbClr val="3333FF"/>
                </a:solidFill>
              </a:rPr>
              <a:t>LINKABLE</a:t>
            </a:r>
            <a:r>
              <a:rPr lang="en-US" sz="1600">
                <a:solidFill>
                  <a:srgbClr val="3333FF"/>
                </a:solidFill>
              </a:rPr>
              <a:t>)</a:t>
            </a:r>
          </a:p>
        </p:txBody>
      </p:sp>
      <p:sp>
        <p:nvSpPr>
          <p:cNvPr id="34841" name="Text Box 24"/>
          <p:cNvSpPr txBox="1">
            <a:spLocks noChangeArrowheads="1"/>
          </p:cNvSpPr>
          <p:nvPr>
            <p:custDataLst>
              <p:tags r:id="rId23"/>
            </p:custDataLst>
          </p:nvPr>
        </p:nvSpPr>
        <p:spPr bwMode="auto">
          <a:xfrm>
            <a:off x="3132138" y="5881688"/>
            <a:ext cx="1411287" cy="336550"/>
          </a:xfrm>
          <a:prstGeom prst="rect">
            <a:avLst/>
          </a:prstGeom>
          <a:noFill/>
          <a:ln w="9525">
            <a:noFill/>
            <a:miter lim="800000"/>
            <a:headEnd/>
            <a:tailEnd/>
          </a:ln>
        </p:spPr>
        <p:txBody>
          <a:bodyPr>
            <a:spAutoFit/>
          </a:bodyPr>
          <a:lstStyle/>
          <a:p>
            <a:pPr>
              <a:spcBef>
                <a:spcPct val="50000"/>
              </a:spcBef>
            </a:pPr>
            <a:r>
              <a:rPr lang="en-US" sz="1600">
                <a:solidFill>
                  <a:srgbClr val="3333FF"/>
                </a:solidFill>
              </a:rPr>
              <a:t>(</a:t>
            </a:r>
            <a:r>
              <a:rPr lang="en-US" sz="1600" i="1">
                <a:solidFill>
                  <a:srgbClr val="3333FF"/>
                </a:solidFill>
              </a:rPr>
              <a:t>LINKABLE</a:t>
            </a:r>
            <a:r>
              <a:rPr lang="en-US" sz="1600">
                <a:solidFill>
                  <a:srgbClr val="3333FF"/>
                </a:solidFill>
              </a:rPr>
              <a:t>)</a:t>
            </a:r>
          </a:p>
        </p:txBody>
      </p:sp>
      <p:sp>
        <p:nvSpPr>
          <p:cNvPr id="34842" name="Text Box 25"/>
          <p:cNvSpPr txBox="1">
            <a:spLocks noChangeArrowheads="1"/>
          </p:cNvSpPr>
          <p:nvPr>
            <p:custDataLst>
              <p:tags r:id="rId24"/>
            </p:custDataLst>
          </p:nvPr>
        </p:nvSpPr>
        <p:spPr bwMode="auto">
          <a:xfrm>
            <a:off x="5653088" y="5881688"/>
            <a:ext cx="1411287" cy="336550"/>
          </a:xfrm>
          <a:prstGeom prst="rect">
            <a:avLst/>
          </a:prstGeom>
          <a:noFill/>
          <a:ln w="9525">
            <a:noFill/>
            <a:miter lim="800000"/>
            <a:headEnd/>
            <a:tailEnd/>
          </a:ln>
        </p:spPr>
        <p:txBody>
          <a:bodyPr>
            <a:spAutoFit/>
          </a:bodyPr>
          <a:lstStyle/>
          <a:p>
            <a:pPr>
              <a:spcBef>
                <a:spcPct val="50000"/>
              </a:spcBef>
            </a:pPr>
            <a:r>
              <a:rPr lang="en-US" sz="1600">
                <a:solidFill>
                  <a:srgbClr val="3333FF"/>
                </a:solidFill>
              </a:rPr>
              <a:t>(</a:t>
            </a:r>
            <a:r>
              <a:rPr lang="en-US" sz="1600" i="1">
                <a:solidFill>
                  <a:srgbClr val="3333FF"/>
                </a:solidFill>
              </a:rPr>
              <a:t>LINKABLE</a:t>
            </a:r>
            <a:r>
              <a:rPr lang="en-US" sz="1600">
                <a:solidFill>
                  <a:srgbClr val="3333FF"/>
                </a:solidFill>
              </a:rPr>
              <a:t>)</a:t>
            </a:r>
          </a:p>
        </p:txBody>
      </p:sp>
      <p:sp>
        <p:nvSpPr>
          <p:cNvPr id="34843" name="Rectangle 26"/>
          <p:cNvSpPr>
            <a:spLocks noChangeArrowheads="1"/>
          </p:cNvSpPr>
          <p:nvPr>
            <p:custDataLst>
              <p:tags r:id="rId25"/>
            </p:custDataLst>
          </p:nvPr>
        </p:nvSpPr>
        <p:spPr bwMode="auto">
          <a:xfrm>
            <a:off x="2989263" y="1557338"/>
            <a:ext cx="865187" cy="431800"/>
          </a:xfrm>
          <a:prstGeom prst="rect">
            <a:avLst/>
          </a:prstGeom>
          <a:noFill/>
          <a:ln w="9525">
            <a:solidFill>
              <a:schemeClr val="tx1"/>
            </a:solidFill>
            <a:miter lim="800000"/>
            <a:headEnd/>
            <a:tailEnd/>
          </a:ln>
        </p:spPr>
        <p:txBody>
          <a:bodyPr wrap="none" anchor="ctr"/>
          <a:lstStyle/>
          <a:p>
            <a:endParaRPr lang="de-CH"/>
          </a:p>
        </p:txBody>
      </p:sp>
      <p:sp>
        <p:nvSpPr>
          <p:cNvPr id="34844" name="Rectangle 27"/>
          <p:cNvSpPr>
            <a:spLocks noChangeArrowheads="1"/>
          </p:cNvSpPr>
          <p:nvPr>
            <p:custDataLst>
              <p:tags r:id="rId26"/>
            </p:custDataLst>
          </p:nvPr>
        </p:nvSpPr>
        <p:spPr bwMode="auto">
          <a:xfrm>
            <a:off x="2990850" y="1989138"/>
            <a:ext cx="865188" cy="431800"/>
          </a:xfrm>
          <a:prstGeom prst="rect">
            <a:avLst/>
          </a:prstGeom>
          <a:noFill/>
          <a:ln w="9525">
            <a:solidFill>
              <a:schemeClr val="tx1"/>
            </a:solidFill>
            <a:miter lim="800000"/>
            <a:headEnd/>
            <a:tailEnd/>
          </a:ln>
        </p:spPr>
        <p:txBody>
          <a:bodyPr wrap="none" anchor="ctr"/>
          <a:lstStyle/>
          <a:p>
            <a:endParaRPr lang="de-CH"/>
          </a:p>
        </p:txBody>
      </p:sp>
      <p:sp>
        <p:nvSpPr>
          <p:cNvPr id="34845" name="Line 28"/>
          <p:cNvSpPr>
            <a:spLocks noChangeShapeType="1"/>
          </p:cNvSpPr>
          <p:nvPr>
            <p:custDataLst>
              <p:tags r:id="rId27"/>
            </p:custDataLst>
          </p:nvPr>
        </p:nvSpPr>
        <p:spPr bwMode="auto">
          <a:xfrm>
            <a:off x="3349625" y="2624138"/>
            <a:ext cx="0" cy="2016125"/>
          </a:xfrm>
          <a:prstGeom prst="line">
            <a:avLst/>
          </a:prstGeom>
          <a:noFill/>
          <a:ln w="9525">
            <a:solidFill>
              <a:srgbClr val="3333FF"/>
            </a:solidFill>
            <a:round/>
            <a:headEnd/>
            <a:tailEnd type="triangle" w="med" len="med"/>
          </a:ln>
        </p:spPr>
        <p:txBody>
          <a:bodyPr/>
          <a:lstStyle/>
          <a:p>
            <a:endParaRPr lang="en-US"/>
          </a:p>
        </p:txBody>
      </p:sp>
      <p:sp>
        <p:nvSpPr>
          <p:cNvPr id="34846" name="Text Box 29"/>
          <p:cNvSpPr txBox="1">
            <a:spLocks noChangeArrowheads="1"/>
          </p:cNvSpPr>
          <p:nvPr>
            <p:custDataLst>
              <p:tags r:id="rId28"/>
            </p:custDataLst>
          </p:nvPr>
        </p:nvSpPr>
        <p:spPr bwMode="auto">
          <a:xfrm>
            <a:off x="1090894" y="1845487"/>
            <a:ext cx="2520950" cy="338554"/>
          </a:xfrm>
          <a:prstGeom prst="rect">
            <a:avLst/>
          </a:prstGeom>
          <a:noFill/>
          <a:ln w="9525">
            <a:noFill/>
            <a:miter lim="800000"/>
            <a:headEnd/>
            <a:tailEnd/>
          </a:ln>
        </p:spPr>
        <p:txBody>
          <a:bodyPr>
            <a:spAutoFit/>
          </a:bodyPr>
          <a:lstStyle/>
          <a:p>
            <a:pPr>
              <a:spcBef>
                <a:spcPct val="50000"/>
              </a:spcBef>
            </a:pPr>
            <a:r>
              <a:rPr lang="en-US" sz="1600" i="1" dirty="0" err="1">
                <a:solidFill>
                  <a:srgbClr val="3333FF"/>
                </a:solidFill>
              </a:rPr>
              <a:t>first_element</a:t>
            </a:r>
            <a:endParaRPr lang="en-US" sz="1600" i="1" dirty="0">
              <a:solidFill>
                <a:srgbClr val="3333FF"/>
              </a:solidFill>
            </a:endParaRPr>
          </a:p>
        </p:txBody>
      </p:sp>
      <p:sp>
        <p:nvSpPr>
          <p:cNvPr id="34847" name="Text Box 30"/>
          <p:cNvSpPr txBox="1">
            <a:spLocks noChangeArrowheads="1"/>
          </p:cNvSpPr>
          <p:nvPr>
            <p:custDataLst>
              <p:tags r:id="rId29"/>
            </p:custDataLst>
          </p:nvPr>
        </p:nvSpPr>
        <p:spPr bwMode="auto">
          <a:xfrm>
            <a:off x="3954269" y="1833792"/>
            <a:ext cx="2520950" cy="338554"/>
          </a:xfrm>
          <a:prstGeom prst="rect">
            <a:avLst/>
          </a:prstGeom>
          <a:noFill/>
          <a:ln w="9525">
            <a:noFill/>
            <a:miter lim="800000"/>
            <a:headEnd/>
            <a:tailEnd/>
          </a:ln>
        </p:spPr>
        <p:txBody>
          <a:bodyPr>
            <a:spAutoFit/>
          </a:bodyPr>
          <a:lstStyle/>
          <a:p>
            <a:pPr>
              <a:spcBef>
                <a:spcPct val="50000"/>
              </a:spcBef>
            </a:pPr>
            <a:r>
              <a:rPr lang="en-US" sz="1600" i="1" dirty="0" err="1">
                <a:solidFill>
                  <a:srgbClr val="3333FF"/>
                </a:solidFill>
              </a:rPr>
              <a:t>last_element</a:t>
            </a:r>
            <a:endParaRPr lang="en-US" sz="1600" i="1" dirty="0">
              <a:solidFill>
                <a:srgbClr val="3333FF"/>
              </a:solidFill>
            </a:endParaRPr>
          </a:p>
        </p:txBody>
      </p:sp>
      <p:sp>
        <p:nvSpPr>
          <p:cNvPr id="34848" name="Text Box 31"/>
          <p:cNvSpPr txBox="1">
            <a:spLocks noChangeArrowheads="1"/>
          </p:cNvSpPr>
          <p:nvPr>
            <p:custDataLst>
              <p:tags r:id="rId30"/>
            </p:custDataLst>
          </p:nvPr>
        </p:nvSpPr>
        <p:spPr bwMode="auto">
          <a:xfrm>
            <a:off x="2205038" y="2450324"/>
            <a:ext cx="936625" cy="338554"/>
          </a:xfrm>
          <a:prstGeom prst="rect">
            <a:avLst/>
          </a:prstGeom>
          <a:noFill/>
          <a:ln w="9525">
            <a:noFill/>
            <a:miter lim="800000"/>
            <a:headEnd/>
            <a:tailEnd/>
          </a:ln>
        </p:spPr>
        <p:txBody>
          <a:bodyPr>
            <a:spAutoFit/>
          </a:bodyPr>
          <a:lstStyle/>
          <a:p>
            <a:pPr>
              <a:spcBef>
                <a:spcPct val="50000"/>
              </a:spcBef>
            </a:pPr>
            <a:r>
              <a:rPr lang="en-US" sz="1600" i="1">
                <a:solidFill>
                  <a:srgbClr val="3333FF"/>
                </a:solidFill>
              </a:rPr>
              <a:t>active</a:t>
            </a:r>
          </a:p>
        </p:txBody>
      </p:sp>
      <p:sp>
        <p:nvSpPr>
          <p:cNvPr id="34849" name="Line 32"/>
          <p:cNvSpPr>
            <a:spLocks noChangeShapeType="1"/>
          </p:cNvSpPr>
          <p:nvPr>
            <p:custDataLst>
              <p:tags r:id="rId31"/>
            </p:custDataLst>
          </p:nvPr>
        </p:nvSpPr>
        <p:spPr bwMode="auto">
          <a:xfrm flipH="1">
            <a:off x="900113" y="1844675"/>
            <a:ext cx="2232025" cy="0"/>
          </a:xfrm>
          <a:prstGeom prst="line">
            <a:avLst/>
          </a:prstGeom>
          <a:noFill/>
          <a:ln w="9525">
            <a:solidFill>
              <a:srgbClr val="3333FF"/>
            </a:solidFill>
            <a:round/>
            <a:headEnd/>
            <a:tailEnd/>
          </a:ln>
        </p:spPr>
        <p:txBody>
          <a:bodyPr/>
          <a:lstStyle/>
          <a:p>
            <a:endParaRPr lang="en-US"/>
          </a:p>
        </p:txBody>
      </p:sp>
      <p:sp>
        <p:nvSpPr>
          <p:cNvPr id="34850" name="Line 33"/>
          <p:cNvSpPr>
            <a:spLocks noChangeShapeType="1"/>
          </p:cNvSpPr>
          <p:nvPr>
            <p:custDataLst>
              <p:tags r:id="rId32"/>
            </p:custDataLst>
          </p:nvPr>
        </p:nvSpPr>
        <p:spPr bwMode="auto">
          <a:xfrm>
            <a:off x="900113" y="1844675"/>
            <a:ext cx="0" cy="2520950"/>
          </a:xfrm>
          <a:prstGeom prst="line">
            <a:avLst/>
          </a:prstGeom>
          <a:noFill/>
          <a:ln w="9525">
            <a:solidFill>
              <a:srgbClr val="3333FF"/>
            </a:solidFill>
            <a:round/>
            <a:headEnd/>
            <a:tailEnd type="triangle" w="med" len="med"/>
          </a:ln>
        </p:spPr>
        <p:txBody>
          <a:bodyPr/>
          <a:lstStyle/>
          <a:p>
            <a:endParaRPr lang="en-US"/>
          </a:p>
        </p:txBody>
      </p:sp>
      <p:sp>
        <p:nvSpPr>
          <p:cNvPr id="34851" name="Text Box 34"/>
          <p:cNvSpPr txBox="1">
            <a:spLocks noChangeArrowheads="1"/>
          </p:cNvSpPr>
          <p:nvPr>
            <p:custDataLst>
              <p:tags r:id="rId33"/>
            </p:custDataLst>
          </p:nvPr>
        </p:nvSpPr>
        <p:spPr bwMode="auto">
          <a:xfrm>
            <a:off x="2138363" y="1162862"/>
            <a:ext cx="936625" cy="338554"/>
          </a:xfrm>
          <a:prstGeom prst="rect">
            <a:avLst/>
          </a:prstGeom>
          <a:noFill/>
          <a:ln w="9525">
            <a:noFill/>
            <a:miter lim="800000"/>
            <a:headEnd/>
            <a:tailEnd/>
          </a:ln>
        </p:spPr>
        <p:txBody>
          <a:bodyPr>
            <a:spAutoFit/>
          </a:bodyPr>
          <a:lstStyle/>
          <a:p>
            <a:pPr>
              <a:spcBef>
                <a:spcPct val="50000"/>
              </a:spcBef>
            </a:pPr>
            <a:r>
              <a:rPr lang="en-US" sz="1600" i="1" dirty="0">
                <a:solidFill>
                  <a:srgbClr val="3333FF"/>
                </a:solidFill>
              </a:rPr>
              <a:t>count</a:t>
            </a:r>
          </a:p>
        </p:txBody>
      </p:sp>
      <p:sp>
        <p:nvSpPr>
          <p:cNvPr id="34852" name="Text Box 35"/>
          <p:cNvSpPr txBox="1">
            <a:spLocks noChangeArrowheads="1"/>
          </p:cNvSpPr>
          <p:nvPr>
            <p:custDataLst>
              <p:tags r:id="rId34"/>
            </p:custDataLst>
          </p:nvPr>
        </p:nvSpPr>
        <p:spPr bwMode="auto">
          <a:xfrm>
            <a:off x="3078163" y="1125538"/>
            <a:ext cx="936625" cy="396875"/>
          </a:xfrm>
          <a:prstGeom prst="rect">
            <a:avLst/>
          </a:prstGeom>
          <a:noFill/>
          <a:ln w="9525">
            <a:noFill/>
            <a:miter lim="800000"/>
            <a:headEnd/>
            <a:tailEnd/>
          </a:ln>
        </p:spPr>
        <p:txBody>
          <a:bodyPr>
            <a:spAutoFit/>
          </a:bodyPr>
          <a:lstStyle/>
          <a:p>
            <a:pPr>
              <a:spcBef>
                <a:spcPct val="50000"/>
              </a:spcBef>
            </a:pPr>
            <a:r>
              <a:rPr lang="en-US" sz="2000">
                <a:solidFill>
                  <a:srgbClr val="990000"/>
                </a:solidFill>
              </a:rPr>
              <a:t>3</a:t>
            </a:r>
          </a:p>
        </p:txBody>
      </p:sp>
      <p:sp>
        <p:nvSpPr>
          <p:cNvPr id="448548" name="Rectangle 36"/>
          <p:cNvSpPr>
            <a:spLocks noChangeArrowheads="1"/>
          </p:cNvSpPr>
          <p:nvPr>
            <p:custDataLst>
              <p:tags r:id="rId35"/>
            </p:custDataLst>
          </p:nvPr>
        </p:nvSpPr>
        <p:spPr bwMode="auto">
          <a:xfrm>
            <a:off x="6948488" y="2003425"/>
            <a:ext cx="1368425"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448549" name="Text Box 37"/>
          <p:cNvSpPr txBox="1">
            <a:spLocks noChangeArrowheads="1"/>
          </p:cNvSpPr>
          <p:nvPr>
            <p:custDataLst>
              <p:tags r:id="rId36"/>
            </p:custDataLst>
          </p:nvPr>
        </p:nvSpPr>
        <p:spPr bwMode="auto">
          <a:xfrm>
            <a:off x="7119938" y="1972487"/>
            <a:ext cx="1439862" cy="584775"/>
          </a:xfrm>
          <a:prstGeom prst="rect">
            <a:avLst/>
          </a:prstGeom>
          <a:noFill/>
          <a:ln w="9525">
            <a:noFill/>
            <a:miter lim="800000"/>
            <a:headEnd/>
            <a:tailEnd/>
          </a:ln>
        </p:spPr>
        <p:txBody>
          <a:bodyPr>
            <a:spAutoFit/>
          </a:bodyPr>
          <a:lstStyle/>
          <a:p>
            <a:pPr>
              <a:spcBef>
                <a:spcPct val="50000"/>
              </a:spcBef>
            </a:pPr>
            <a:r>
              <a:rPr lang="en-US" sz="1600"/>
              <a:t>Parade-</a:t>
            </a:r>
            <a:br>
              <a:rPr lang="en-US" sz="1600"/>
            </a:br>
            <a:r>
              <a:rPr lang="en-US" sz="1600"/>
              <a:t>platz</a:t>
            </a:r>
          </a:p>
        </p:txBody>
      </p:sp>
      <p:sp>
        <p:nvSpPr>
          <p:cNvPr id="448550" name="Rectangle 38"/>
          <p:cNvSpPr>
            <a:spLocks noChangeArrowheads="1"/>
          </p:cNvSpPr>
          <p:nvPr>
            <p:custDataLst>
              <p:tags r:id="rId37"/>
            </p:custDataLst>
          </p:nvPr>
        </p:nvSpPr>
        <p:spPr bwMode="auto">
          <a:xfrm>
            <a:off x="8316913" y="2003425"/>
            <a:ext cx="503237" cy="576263"/>
          </a:xfrm>
          <a:prstGeom prst="rect">
            <a:avLst/>
          </a:prstGeom>
          <a:noFill/>
          <a:ln w="9525">
            <a:solidFill>
              <a:schemeClr val="tx1"/>
            </a:solidFill>
            <a:miter lim="800000"/>
            <a:headEnd/>
            <a:tailEnd/>
          </a:ln>
        </p:spPr>
        <p:txBody>
          <a:bodyPr wrap="none" anchor="ctr"/>
          <a:lstStyle/>
          <a:p>
            <a:endParaRPr lang="de-CH"/>
          </a:p>
        </p:txBody>
      </p:sp>
      <p:sp>
        <p:nvSpPr>
          <p:cNvPr id="448551" name="Line 39"/>
          <p:cNvSpPr>
            <a:spLocks noChangeShapeType="1"/>
          </p:cNvSpPr>
          <p:nvPr>
            <p:custDataLst>
              <p:tags r:id="rId38"/>
            </p:custDataLst>
          </p:nvPr>
        </p:nvSpPr>
        <p:spPr bwMode="auto">
          <a:xfrm flipV="1">
            <a:off x="7019924" y="2584450"/>
            <a:ext cx="0" cy="1997075"/>
          </a:xfrm>
          <a:prstGeom prst="line">
            <a:avLst/>
          </a:prstGeom>
          <a:noFill/>
          <a:ln w="28575">
            <a:solidFill>
              <a:srgbClr val="990000"/>
            </a:solidFill>
            <a:round/>
            <a:headEnd/>
            <a:tailEnd type="stealth" w="lg" len="lg"/>
          </a:ln>
        </p:spPr>
        <p:txBody>
          <a:bodyPr/>
          <a:lstStyle/>
          <a:p>
            <a:endParaRPr lang="en-US"/>
          </a:p>
        </p:txBody>
      </p:sp>
      <p:grpSp>
        <p:nvGrpSpPr>
          <p:cNvPr id="2" name="Group 40"/>
          <p:cNvGrpSpPr>
            <a:grpSpLocks/>
          </p:cNvGrpSpPr>
          <p:nvPr>
            <p:custDataLst>
              <p:tags r:id="rId39"/>
            </p:custDataLst>
          </p:nvPr>
        </p:nvGrpSpPr>
        <p:grpSpPr bwMode="auto">
          <a:xfrm>
            <a:off x="7451725" y="4581525"/>
            <a:ext cx="396875" cy="236538"/>
            <a:chOff x="3492" y="913"/>
            <a:chExt cx="454" cy="262"/>
          </a:xfrm>
        </p:grpSpPr>
        <p:sp>
          <p:nvSpPr>
            <p:cNvPr id="34874" name="Line 41"/>
            <p:cNvSpPr>
              <a:spLocks noChangeShapeType="1"/>
            </p:cNvSpPr>
            <p:nvPr>
              <p:custDataLst>
                <p:tags r:id="rId56"/>
              </p:custDataLst>
            </p:nvPr>
          </p:nvSpPr>
          <p:spPr bwMode="auto">
            <a:xfrm flipH="1">
              <a:off x="3492" y="913"/>
              <a:ext cx="454" cy="262"/>
            </a:xfrm>
            <a:prstGeom prst="line">
              <a:avLst/>
            </a:prstGeom>
            <a:noFill/>
            <a:ln w="76200">
              <a:solidFill>
                <a:srgbClr val="990000"/>
              </a:solidFill>
              <a:round/>
              <a:headEnd/>
              <a:tailEnd/>
            </a:ln>
          </p:spPr>
          <p:txBody>
            <a:bodyPr/>
            <a:lstStyle/>
            <a:p>
              <a:endParaRPr lang="en-US"/>
            </a:p>
          </p:txBody>
        </p:sp>
        <p:sp>
          <p:nvSpPr>
            <p:cNvPr id="34875" name="Line 42"/>
            <p:cNvSpPr>
              <a:spLocks noChangeShapeType="1"/>
            </p:cNvSpPr>
            <p:nvPr>
              <p:custDataLst>
                <p:tags r:id="rId57"/>
              </p:custDataLst>
            </p:nvPr>
          </p:nvSpPr>
          <p:spPr bwMode="auto">
            <a:xfrm>
              <a:off x="3492" y="913"/>
              <a:ext cx="454" cy="262"/>
            </a:xfrm>
            <a:prstGeom prst="line">
              <a:avLst/>
            </a:prstGeom>
            <a:noFill/>
            <a:ln w="76200">
              <a:solidFill>
                <a:srgbClr val="990000"/>
              </a:solidFill>
              <a:round/>
              <a:headEnd/>
              <a:tailEnd/>
            </a:ln>
          </p:spPr>
          <p:txBody>
            <a:bodyPr/>
            <a:lstStyle/>
            <a:p>
              <a:endParaRPr lang="en-US"/>
            </a:p>
          </p:txBody>
        </p:sp>
      </p:grpSp>
      <p:sp>
        <p:nvSpPr>
          <p:cNvPr id="448556" name="Text Box 44"/>
          <p:cNvSpPr txBox="1">
            <a:spLocks noChangeArrowheads="1"/>
          </p:cNvSpPr>
          <p:nvPr>
            <p:custDataLst>
              <p:tags r:id="rId40"/>
            </p:custDataLst>
          </p:nvPr>
        </p:nvSpPr>
        <p:spPr bwMode="auto">
          <a:xfrm>
            <a:off x="7262813" y="1519238"/>
            <a:ext cx="720725" cy="336550"/>
          </a:xfrm>
          <a:prstGeom prst="rect">
            <a:avLst/>
          </a:prstGeom>
          <a:noFill/>
          <a:ln w="9525">
            <a:noFill/>
            <a:miter lim="800000"/>
            <a:headEnd/>
            <a:tailEnd/>
          </a:ln>
        </p:spPr>
        <p:txBody>
          <a:bodyPr>
            <a:spAutoFit/>
          </a:bodyPr>
          <a:lstStyle/>
          <a:p>
            <a:pPr>
              <a:spcBef>
                <a:spcPct val="50000"/>
              </a:spcBef>
            </a:pPr>
            <a:r>
              <a:rPr lang="en-US" sz="1600" i="1" dirty="0">
                <a:solidFill>
                  <a:srgbClr val="3333FF"/>
                </a:solidFill>
              </a:rPr>
              <a:t>item</a:t>
            </a:r>
          </a:p>
        </p:txBody>
      </p:sp>
      <p:sp>
        <p:nvSpPr>
          <p:cNvPr id="448557" name="Text Box 45"/>
          <p:cNvSpPr txBox="1">
            <a:spLocks noChangeArrowheads="1"/>
          </p:cNvSpPr>
          <p:nvPr>
            <p:custDataLst>
              <p:tags r:id="rId41"/>
            </p:custDataLst>
          </p:nvPr>
        </p:nvSpPr>
        <p:spPr bwMode="auto">
          <a:xfrm>
            <a:off x="8243888" y="1509713"/>
            <a:ext cx="720725" cy="338554"/>
          </a:xfrm>
          <a:prstGeom prst="rect">
            <a:avLst/>
          </a:prstGeom>
          <a:noFill/>
          <a:ln w="9525">
            <a:noFill/>
            <a:miter lim="800000"/>
            <a:headEnd/>
            <a:tailEnd/>
          </a:ln>
        </p:spPr>
        <p:txBody>
          <a:bodyPr>
            <a:spAutoFit/>
          </a:bodyPr>
          <a:lstStyle/>
          <a:p>
            <a:pPr>
              <a:spcBef>
                <a:spcPct val="50000"/>
              </a:spcBef>
            </a:pPr>
            <a:r>
              <a:rPr lang="en-US" sz="1600" i="1" dirty="0" smtClean="0">
                <a:solidFill>
                  <a:srgbClr val="3333FF"/>
                </a:solidFill>
              </a:rPr>
              <a:t>right</a:t>
            </a:r>
            <a:endParaRPr lang="en-US" sz="1600" i="1" dirty="0">
              <a:solidFill>
                <a:srgbClr val="3333FF"/>
              </a:solidFill>
            </a:endParaRPr>
          </a:p>
        </p:txBody>
      </p:sp>
      <p:sp>
        <p:nvSpPr>
          <p:cNvPr id="448558" name="Rectangle 46"/>
          <p:cNvSpPr>
            <a:spLocks noChangeArrowheads="1"/>
          </p:cNvSpPr>
          <p:nvPr>
            <p:custDataLst>
              <p:tags r:id="rId42"/>
            </p:custDataLst>
          </p:nvPr>
        </p:nvSpPr>
        <p:spPr bwMode="auto">
          <a:xfrm>
            <a:off x="4973283" y="12425"/>
            <a:ext cx="4105275" cy="720725"/>
          </a:xfrm>
          <a:prstGeom prst="rect">
            <a:avLst/>
          </a:prstGeom>
          <a:noFill/>
          <a:ln w="9525">
            <a:noFill/>
            <a:miter lim="800000"/>
            <a:headEnd/>
            <a:tailEnd/>
          </a:ln>
        </p:spPr>
        <p:txBody>
          <a:bodyPr anchor="ctr"/>
          <a:lstStyle/>
          <a:p>
            <a:r>
              <a:rPr lang="en-US" dirty="0">
                <a:solidFill>
                  <a:srgbClr val="990000"/>
                </a:solidFill>
                <a:latin typeface="Arial Rounded MT Bold" pitchFamily="34" charset="0"/>
              </a:rPr>
              <a:t>: </a:t>
            </a:r>
            <a:r>
              <a:rPr lang="en-US" dirty="0" err="1" smtClean="0">
                <a:solidFill>
                  <a:srgbClr val="990000"/>
                </a:solidFill>
                <a:latin typeface="Arial Rounded MT Bold" pitchFamily="34" charset="0"/>
              </a:rPr>
              <a:t>Einfügen</a:t>
            </a:r>
            <a:r>
              <a:rPr lang="en-US" dirty="0" smtClean="0">
                <a:solidFill>
                  <a:srgbClr val="990000"/>
                </a:solidFill>
                <a:latin typeface="Arial Rounded MT Bold" pitchFamily="34" charset="0"/>
              </a:rPr>
              <a:t> am </a:t>
            </a:r>
            <a:r>
              <a:rPr lang="en-US" dirty="0" err="1" smtClean="0">
                <a:solidFill>
                  <a:srgbClr val="990000"/>
                </a:solidFill>
                <a:latin typeface="Arial Rounded MT Bold" pitchFamily="34" charset="0"/>
              </a:rPr>
              <a:t>Ende</a:t>
            </a:r>
            <a:endParaRPr lang="en-US" dirty="0">
              <a:solidFill>
                <a:srgbClr val="990000"/>
              </a:solidFill>
              <a:latin typeface="Arial Rounded MT Bold" pitchFamily="34" charset="0"/>
            </a:endParaRPr>
          </a:p>
        </p:txBody>
      </p:sp>
      <p:sp>
        <p:nvSpPr>
          <p:cNvPr id="448559" name="Text Box 47"/>
          <p:cNvSpPr txBox="1">
            <a:spLocks noChangeArrowheads="1"/>
          </p:cNvSpPr>
          <p:nvPr>
            <p:custDataLst>
              <p:tags r:id="rId43"/>
            </p:custDataLst>
          </p:nvPr>
        </p:nvSpPr>
        <p:spPr bwMode="auto">
          <a:xfrm>
            <a:off x="7164388" y="2708275"/>
            <a:ext cx="1411287" cy="336550"/>
          </a:xfrm>
          <a:prstGeom prst="rect">
            <a:avLst/>
          </a:prstGeom>
          <a:noFill/>
          <a:ln w="9525">
            <a:noFill/>
            <a:miter lim="800000"/>
            <a:headEnd/>
            <a:tailEnd/>
          </a:ln>
        </p:spPr>
        <p:txBody>
          <a:bodyPr>
            <a:spAutoFit/>
          </a:bodyPr>
          <a:lstStyle/>
          <a:p>
            <a:pPr>
              <a:spcBef>
                <a:spcPct val="50000"/>
              </a:spcBef>
            </a:pPr>
            <a:r>
              <a:rPr lang="en-US" sz="1600">
                <a:solidFill>
                  <a:srgbClr val="3333FF"/>
                </a:solidFill>
              </a:rPr>
              <a:t>(</a:t>
            </a:r>
            <a:r>
              <a:rPr lang="en-US" sz="1600" i="1">
                <a:solidFill>
                  <a:srgbClr val="3333FF"/>
                </a:solidFill>
              </a:rPr>
              <a:t>LINKABLE</a:t>
            </a:r>
            <a:r>
              <a:rPr lang="en-US" sz="1600">
                <a:solidFill>
                  <a:srgbClr val="3333FF"/>
                </a:solidFill>
              </a:rPr>
              <a:t>)</a:t>
            </a:r>
          </a:p>
        </p:txBody>
      </p:sp>
      <p:sp>
        <p:nvSpPr>
          <p:cNvPr id="448560" name="Line 48"/>
          <p:cNvSpPr>
            <a:spLocks noChangeShapeType="1"/>
          </p:cNvSpPr>
          <p:nvPr>
            <p:custDataLst>
              <p:tags r:id="rId44"/>
            </p:custDataLst>
          </p:nvPr>
        </p:nvSpPr>
        <p:spPr bwMode="auto">
          <a:xfrm rot="3608611">
            <a:off x="8377237" y="2555876"/>
            <a:ext cx="504825" cy="234950"/>
          </a:xfrm>
          <a:prstGeom prst="line">
            <a:avLst/>
          </a:prstGeom>
          <a:noFill/>
          <a:ln w="19050">
            <a:solidFill>
              <a:schemeClr val="tx1"/>
            </a:solidFill>
            <a:round/>
            <a:headEnd/>
            <a:tailEnd/>
          </a:ln>
        </p:spPr>
        <p:txBody>
          <a:bodyPr/>
          <a:lstStyle/>
          <a:p>
            <a:endParaRPr lang="en-US"/>
          </a:p>
        </p:txBody>
      </p:sp>
      <p:sp>
        <p:nvSpPr>
          <p:cNvPr id="448561" name="Line 49"/>
          <p:cNvSpPr>
            <a:spLocks noChangeShapeType="1"/>
          </p:cNvSpPr>
          <p:nvPr>
            <p:custDataLst>
              <p:tags r:id="rId45"/>
            </p:custDataLst>
          </p:nvPr>
        </p:nvSpPr>
        <p:spPr bwMode="auto">
          <a:xfrm rot="3608611" flipH="1" flipV="1">
            <a:off x="8612982" y="2636044"/>
            <a:ext cx="127000" cy="617537"/>
          </a:xfrm>
          <a:prstGeom prst="line">
            <a:avLst/>
          </a:prstGeom>
          <a:noFill/>
          <a:ln w="57150">
            <a:solidFill>
              <a:schemeClr val="tx1"/>
            </a:solidFill>
            <a:prstDash val="sysDot"/>
            <a:round/>
            <a:headEnd/>
            <a:tailEnd/>
          </a:ln>
        </p:spPr>
        <p:txBody>
          <a:bodyPr/>
          <a:lstStyle/>
          <a:p>
            <a:endParaRPr lang="en-US"/>
          </a:p>
        </p:txBody>
      </p:sp>
      <p:sp>
        <p:nvSpPr>
          <p:cNvPr id="34864" name="Freeform 50"/>
          <p:cNvSpPr>
            <a:spLocks/>
          </p:cNvSpPr>
          <p:nvPr>
            <p:custDataLst>
              <p:tags r:id="rId46"/>
            </p:custDataLst>
          </p:nvPr>
        </p:nvSpPr>
        <p:spPr bwMode="auto">
          <a:xfrm>
            <a:off x="3768725" y="2359025"/>
            <a:ext cx="2243138" cy="2084388"/>
          </a:xfrm>
          <a:custGeom>
            <a:avLst/>
            <a:gdLst>
              <a:gd name="T0" fmla="*/ 0 w 1413"/>
              <a:gd name="T1" fmla="*/ 0 h 1253"/>
              <a:gd name="T2" fmla="*/ 2147483647 w 1413"/>
              <a:gd name="T3" fmla="*/ 52388621 h 1253"/>
              <a:gd name="T4" fmla="*/ 2147483647 w 1413"/>
              <a:gd name="T5" fmla="*/ 2147483647 h 1253"/>
              <a:gd name="T6" fmla="*/ 0 60000 65536"/>
              <a:gd name="T7" fmla="*/ 0 60000 65536"/>
              <a:gd name="T8" fmla="*/ 0 60000 65536"/>
              <a:gd name="T9" fmla="*/ 0 w 1413"/>
              <a:gd name="T10" fmla="*/ 0 h 1253"/>
              <a:gd name="T11" fmla="*/ 1413 w 1413"/>
              <a:gd name="T12" fmla="*/ 1253 h 1253"/>
            </a:gdLst>
            <a:ahLst/>
            <a:cxnLst>
              <a:cxn ang="T6">
                <a:pos x="T0" y="T1"/>
              </a:cxn>
              <a:cxn ang="T7">
                <a:pos x="T2" y="T3"/>
              </a:cxn>
              <a:cxn ang="T8">
                <a:pos x="T4" y="T5"/>
              </a:cxn>
            </a:cxnLst>
            <a:rect l="T9" t="T10" r="T11" b="T12"/>
            <a:pathLst>
              <a:path w="1413" h="1253">
                <a:moveTo>
                  <a:pt x="0" y="0"/>
                </a:moveTo>
                <a:lnTo>
                  <a:pt x="1412" y="22"/>
                </a:lnTo>
                <a:lnTo>
                  <a:pt x="1413" y="1253"/>
                </a:lnTo>
              </a:path>
            </a:pathLst>
          </a:custGeom>
          <a:noFill/>
          <a:ln w="28575">
            <a:solidFill>
              <a:srgbClr val="990000"/>
            </a:solidFill>
            <a:round/>
            <a:headEnd/>
            <a:tailEnd type="stealth" w="lg" len="lg"/>
          </a:ln>
        </p:spPr>
        <p:txBody>
          <a:bodyPr/>
          <a:lstStyle/>
          <a:p>
            <a:endParaRPr lang="de-CH"/>
          </a:p>
        </p:txBody>
      </p:sp>
      <p:sp>
        <p:nvSpPr>
          <p:cNvPr id="448563" name="Line 51"/>
          <p:cNvSpPr>
            <a:spLocks noChangeShapeType="1"/>
          </p:cNvSpPr>
          <p:nvPr>
            <p:custDataLst>
              <p:tags r:id="rId47"/>
            </p:custDataLst>
          </p:nvPr>
        </p:nvSpPr>
        <p:spPr bwMode="auto">
          <a:xfrm flipV="1">
            <a:off x="3746500" y="2181225"/>
            <a:ext cx="3201988" cy="0"/>
          </a:xfrm>
          <a:prstGeom prst="line">
            <a:avLst/>
          </a:prstGeom>
          <a:noFill/>
          <a:ln w="28575">
            <a:solidFill>
              <a:srgbClr val="990000"/>
            </a:solidFill>
            <a:round/>
            <a:headEnd/>
            <a:tailEnd type="stealth" w="lg" len="lg"/>
          </a:ln>
        </p:spPr>
        <p:txBody>
          <a:bodyPr/>
          <a:lstStyle/>
          <a:p>
            <a:endParaRPr lang="en-US"/>
          </a:p>
        </p:txBody>
      </p:sp>
      <p:grpSp>
        <p:nvGrpSpPr>
          <p:cNvPr id="3" name="Group 52"/>
          <p:cNvGrpSpPr>
            <a:grpSpLocks/>
          </p:cNvGrpSpPr>
          <p:nvPr>
            <p:custDataLst>
              <p:tags r:id="rId48"/>
            </p:custDataLst>
          </p:nvPr>
        </p:nvGrpSpPr>
        <p:grpSpPr bwMode="auto">
          <a:xfrm rot="-133488">
            <a:off x="5819775" y="2578100"/>
            <a:ext cx="396875" cy="236538"/>
            <a:chOff x="3492" y="913"/>
            <a:chExt cx="454" cy="262"/>
          </a:xfrm>
        </p:grpSpPr>
        <p:sp>
          <p:nvSpPr>
            <p:cNvPr id="34872" name="Line 53"/>
            <p:cNvSpPr>
              <a:spLocks noChangeShapeType="1"/>
            </p:cNvSpPr>
            <p:nvPr>
              <p:custDataLst>
                <p:tags r:id="rId54"/>
              </p:custDataLst>
            </p:nvPr>
          </p:nvSpPr>
          <p:spPr bwMode="auto">
            <a:xfrm flipH="1">
              <a:off x="3492" y="913"/>
              <a:ext cx="454" cy="262"/>
            </a:xfrm>
            <a:prstGeom prst="line">
              <a:avLst/>
            </a:prstGeom>
            <a:noFill/>
            <a:ln w="76200">
              <a:solidFill>
                <a:srgbClr val="990000"/>
              </a:solidFill>
              <a:round/>
              <a:headEnd/>
              <a:tailEnd/>
            </a:ln>
          </p:spPr>
          <p:txBody>
            <a:bodyPr/>
            <a:lstStyle/>
            <a:p>
              <a:endParaRPr lang="en-US"/>
            </a:p>
          </p:txBody>
        </p:sp>
        <p:sp>
          <p:nvSpPr>
            <p:cNvPr id="34873" name="Line 54"/>
            <p:cNvSpPr>
              <a:spLocks noChangeShapeType="1"/>
            </p:cNvSpPr>
            <p:nvPr>
              <p:custDataLst>
                <p:tags r:id="rId55"/>
              </p:custDataLst>
            </p:nvPr>
          </p:nvSpPr>
          <p:spPr bwMode="auto">
            <a:xfrm>
              <a:off x="3492" y="913"/>
              <a:ext cx="454" cy="262"/>
            </a:xfrm>
            <a:prstGeom prst="line">
              <a:avLst/>
            </a:prstGeom>
            <a:noFill/>
            <a:ln w="76200">
              <a:solidFill>
                <a:srgbClr val="990000"/>
              </a:solidFill>
              <a:round/>
              <a:headEnd/>
              <a:tailEnd/>
            </a:ln>
          </p:spPr>
          <p:txBody>
            <a:bodyPr/>
            <a:lstStyle/>
            <a:p>
              <a:endParaRPr lang="en-US"/>
            </a:p>
          </p:txBody>
        </p:sp>
      </p:grpSp>
      <p:sp>
        <p:nvSpPr>
          <p:cNvPr id="34867" name="Rectangle 55"/>
          <p:cNvSpPr>
            <a:spLocks noChangeArrowheads="1"/>
          </p:cNvSpPr>
          <p:nvPr>
            <p:custDataLst>
              <p:tags r:id="rId49"/>
            </p:custDataLst>
          </p:nvPr>
        </p:nvSpPr>
        <p:spPr bwMode="auto">
          <a:xfrm>
            <a:off x="2990850" y="2420938"/>
            <a:ext cx="865188" cy="431800"/>
          </a:xfrm>
          <a:prstGeom prst="rect">
            <a:avLst/>
          </a:prstGeom>
          <a:noFill/>
          <a:ln w="9525">
            <a:solidFill>
              <a:schemeClr val="tx1"/>
            </a:solidFill>
            <a:miter lim="800000"/>
            <a:headEnd/>
            <a:tailEnd/>
          </a:ln>
        </p:spPr>
        <p:txBody>
          <a:bodyPr wrap="none" anchor="ctr"/>
          <a:lstStyle/>
          <a:p>
            <a:endParaRPr lang="de-CH"/>
          </a:p>
        </p:txBody>
      </p:sp>
      <p:grpSp>
        <p:nvGrpSpPr>
          <p:cNvPr id="4" name="Group 56"/>
          <p:cNvGrpSpPr>
            <a:grpSpLocks/>
          </p:cNvGrpSpPr>
          <p:nvPr>
            <p:custDataLst>
              <p:tags r:id="rId50"/>
            </p:custDataLst>
          </p:nvPr>
        </p:nvGrpSpPr>
        <p:grpSpPr bwMode="auto">
          <a:xfrm rot="-133488">
            <a:off x="3054350" y="1222375"/>
            <a:ext cx="396875" cy="236538"/>
            <a:chOff x="3492" y="913"/>
            <a:chExt cx="454" cy="262"/>
          </a:xfrm>
        </p:grpSpPr>
        <p:sp>
          <p:nvSpPr>
            <p:cNvPr id="34870" name="Line 57"/>
            <p:cNvSpPr>
              <a:spLocks noChangeShapeType="1"/>
            </p:cNvSpPr>
            <p:nvPr>
              <p:custDataLst>
                <p:tags r:id="rId52"/>
              </p:custDataLst>
            </p:nvPr>
          </p:nvSpPr>
          <p:spPr bwMode="auto">
            <a:xfrm flipH="1">
              <a:off x="3492" y="913"/>
              <a:ext cx="454" cy="262"/>
            </a:xfrm>
            <a:prstGeom prst="line">
              <a:avLst/>
            </a:prstGeom>
            <a:noFill/>
            <a:ln w="28575">
              <a:solidFill>
                <a:srgbClr val="990000"/>
              </a:solidFill>
              <a:round/>
              <a:headEnd/>
              <a:tailEnd/>
            </a:ln>
          </p:spPr>
          <p:txBody>
            <a:bodyPr/>
            <a:lstStyle/>
            <a:p>
              <a:endParaRPr lang="en-US"/>
            </a:p>
          </p:txBody>
        </p:sp>
        <p:sp>
          <p:nvSpPr>
            <p:cNvPr id="34871" name="Line 58"/>
            <p:cNvSpPr>
              <a:spLocks noChangeShapeType="1"/>
            </p:cNvSpPr>
            <p:nvPr>
              <p:custDataLst>
                <p:tags r:id="rId53"/>
              </p:custDataLst>
            </p:nvPr>
          </p:nvSpPr>
          <p:spPr bwMode="auto">
            <a:xfrm>
              <a:off x="3492" y="913"/>
              <a:ext cx="454" cy="262"/>
            </a:xfrm>
            <a:prstGeom prst="line">
              <a:avLst/>
            </a:prstGeom>
            <a:noFill/>
            <a:ln w="28575">
              <a:solidFill>
                <a:srgbClr val="990000"/>
              </a:solidFill>
              <a:round/>
              <a:headEnd/>
              <a:tailEnd/>
            </a:ln>
          </p:spPr>
          <p:txBody>
            <a:bodyPr/>
            <a:lstStyle/>
            <a:p>
              <a:endParaRPr lang="en-US"/>
            </a:p>
          </p:txBody>
        </p:sp>
      </p:grpSp>
      <p:sp>
        <p:nvSpPr>
          <p:cNvPr id="34869" name="Text Box 59"/>
          <p:cNvSpPr txBox="1">
            <a:spLocks noChangeArrowheads="1"/>
          </p:cNvSpPr>
          <p:nvPr>
            <p:custDataLst>
              <p:tags r:id="rId51"/>
            </p:custDataLst>
          </p:nvPr>
        </p:nvSpPr>
        <p:spPr bwMode="auto">
          <a:xfrm>
            <a:off x="3443288" y="1127125"/>
            <a:ext cx="936625" cy="396875"/>
          </a:xfrm>
          <a:prstGeom prst="rect">
            <a:avLst/>
          </a:prstGeom>
          <a:noFill/>
          <a:ln w="9525">
            <a:noFill/>
            <a:miter lim="800000"/>
            <a:headEnd/>
            <a:tailEnd/>
          </a:ln>
        </p:spPr>
        <p:txBody>
          <a:bodyPr>
            <a:spAutoFit/>
          </a:bodyPr>
          <a:lstStyle/>
          <a:p>
            <a:pPr>
              <a:spcBef>
                <a:spcPct val="50000"/>
              </a:spcBef>
            </a:pPr>
            <a:r>
              <a:rPr lang="en-US" sz="2000" dirty="0">
                <a:solidFill>
                  <a:srgbClr val="990000"/>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448548"/>
                                        </p:tgtEl>
                                        <p:attrNameLst>
                                          <p:attrName>style.visibility</p:attrName>
                                        </p:attrNameLst>
                                      </p:cBhvr>
                                      <p:to>
                                        <p:strVal val="visible"/>
                                      </p:to>
                                    </p:set>
                                    <p:anim calcmode="lin" valueType="num">
                                      <p:cBhvr>
                                        <p:cTn id="11" dur="1000" fill="hold"/>
                                        <p:tgtEl>
                                          <p:spTgt spid="448548"/>
                                        </p:tgtEl>
                                        <p:attrNameLst>
                                          <p:attrName>ppt_w</p:attrName>
                                        </p:attrNameLst>
                                      </p:cBhvr>
                                      <p:tavLst>
                                        <p:tav tm="0">
                                          <p:val>
                                            <p:strVal val="#ppt_w*0.70"/>
                                          </p:val>
                                        </p:tav>
                                        <p:tav tm="100000">
                                          <p:val>
                                            <p:strVal val="#ppt_w"/>
                                          </p:val>
                                        </p:tav>
                                      </p:tavLst>
                                    </p:anim>
                                    <p:anim calcmode="lin" valueType="num">
                                      <p:cBhvr>
                                        <p:cTn id="12" dur="1000" fill="hold"/>
                                        <p:tgtEl>
                                          <p:spTgt spid="448548"/>
                                        </p:tgtEl>
                                        <p:attrNameLst>
                                          <p:attrName>ppt_h</p:attrName>
                                        </p:attrNameLst>
                                      </p:cBhvr>
                                      <p:tavLst>
                                        <p:tav tm="0">
                                          <p:val>
                                            <p:strVal val="#ppt_h"/>
                                          </p:val>
                                        </p:tav>
                                        <p:tav tm="100000">
                                          <p:val>
                                            <p:strVal val="#ppt_h"/>
                                          </p:val>
                                        </p:tav>
                                      </p:tavLst>
                                    </p:anim>
                                    <p:animEffect transition="in" filter="fade">
                                      <p:cBhvr>
                                        <p:cTn id="13" dur="1000"/>
                                        <p:tgtEl>
                                          <p:spTgt spid="448548"/>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448549"/>
                                        </p:tgtEl>
                                        <p:attrNameLst>
                                          <p:attrName>style.visibility</p:attrName>
                                        </p:attrNameLst>
                                      </p:cBhvr>
                                      <p:to>
                                        <p:strVal val="visible"/>
                                      </p:to>
                                    </p:set>
                                    <p:anim calcmode="lin" valueType="num">
                                      <p:cBhvr>
                                        <p:cTn id="16" dur="1000" fill="hold"/>
                                        <p:tgtEl>
                                          <p:spTgt spid="448549"/>
                                        </p:tgtEl>
                                        <p:attrNameLst>
                                          <p:attrName>ppt_w</p:attrName>
                                        </p:attrNameLst>
                                      </p:cBhvr>
                                      <p:tavLst>
                                        <p:tav tm="0">
                                          <p:val>
                                            <p:strVal val="#ppt_w*0.70"/>
                                          </p:val>
                                        </p:tav>
                                        <p:tav tm="100000">
                                          <p:val>
                                            <p:strVal val="#ppt_w"/>
                                          </p:val>
                                        </p:tav>
                                      </p:tavLst>
                                    </p:anim>
                                    <p:anim calcmode="lin" valueType="num">
                                      <p:cBhvr>
                                        <p:cTn id="17" dur="1000" fill="hold"/>
                                        <p:tgtEl>
                                          <p:spTgt spid="448549"/>
                                        </p:tgtEl>
                                        <p:attrNameLst>
                                          <p:attrName>ppt_h</p:attrName>
                                        </p:attrNameLst>
                                      </p:cBhvr>
                                      <p:tavLst>
                                        <p:tav tm="0">
                                          <p:val>
                                            <p:strVal val="#ppt_h"/>
                                          </p:val>
                                        </p:tav>
                                        <p:tav tm="100000">
                                          <p:val>
                                            <p:strVal val="#ppt_h"/>
                                          </p:val>
                                        </p:tav>
                                      </p:tavLst>
                                    </p:anim>
                                    <p:animEffect transition="in" filter="fade">
                                      <p:cBhvr>
                                        <p:cTn id="18" dur="1000"/>
                                        <p:tgtEl>
                                          <p:spTgt spid="448549"/>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448550"/>
                                        </p:tgtEl>
                                        <p:attrNameLst>
                                          <p:attrName>style.visibility</p:attrName>
                                        </p:attrNameLst>
                                      </p:cBhvr>
                                      <p:to>
                                        <p:strVal val="visible"/>
                                      </p:to>
                                    </p:set>
                                    <p:anim calcmode="lin" valueType="num">
                                      <p:cBhvr>
                                        <p:cTn id="21" dur="1000" fill="hold"/>
                                        <p:tgtEl>
                                          <p:spTgt spid="448550"/>
                                        </p:tgtEl>
                                        <p:attrNameLst>
                                          <p:attrName>ppt_w</p:attrName>
                                        </p:attrNameLst>
                                      </p:cBhvr>
                                      <p:tavLst>
                                        <p:tav tm="0">
                                          <p:val>
                                            <p:strVal val="#ppt_w*0.70"/>
                                          </p:val>
                                        </p:tav>
                                        <p:tav tm="100000">
                                          <p:val>
                                            <p:strVal val="#ppt_w"/>
                                          </p:val>
                                        </p:tav>
                                      </p:tavLst>
                                    </p:anim>
                                    <p:anim calcmode="lin" valueType="num">
                                      <p:cBhvr>
                                        <p:cTn id="22" dur="1000" fill="hold"/>
                                        <p:tgtEl>
                                          <p:spTgt spid="448550"/>
                                        </p:tgtEl>
                                        <p:attrNameLst>
                                          <p:attrName>ppt_h</p:attrName>
                                        </p:attrNameLst>
                                      </p:cBhvr>
                                      <p:tavLst>
                                        <p:tav tm="0">
                                          <p:val>
                                            <p:strVal val="#ppt_h"/>
                                          </p:val>
                                        </p:tav>
                                        <p:tav tm="100000">
                                          <p:val>
                                            <p:strVal val="#ppt_h"/>
                                          </p:val>
                                        </p:tav>
                                      </p:tavLst>
                                    </p:anim>
                                    <p:animEffect transition="in" filter="fade">
                                      <p:cBhvr>
                                        <p:cTn id="23" dur="1000"/>
                                        <p:tgtEl>
                                          <p:spTgt spid="448550"/>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448556"/>
                                        </p:tgtEl>
                                        <p:attrNameLst>
                                          <p:attrName>style.visibility</p:attrName>
                                        </p:attrNameLst>
                                      </p:cBhvr>
                                      <p:to>
                                        <p:strVal val="visible"/>
                                      </p:to>
                                    </p:set>
                                    <p:anim calcmode="lin" valueType="num">
                                      <p:cBhvr>
                                        <p:cTn id="26" dur="1000" fill="hold"/>
                                        <p:tgtEl>
                                          <p:spTgt spid="448556"/>
                                        </p:tgtEl>
                                        <p:attrNameLst>
                                          <p:attrName>ppt_w</p:attrName>
                                        </p:attrNameLst>
                                      </p:cBhvr>
                                      <p:tavLst>
                                        <p:tav tm="0">
                                          <p:val>
                                            <p:strVal val="#ppt_w*0.70"/>
                                          </p:val>
                                        </p:tav>
                                        <p:tav tm="100000">
                                          <p:val>
                                            <p:strVal val="#ppt_w"/>
                                          </p:val>
                                        </p:tav>
                                      </p:tavLst>
                                    </p:anim>
                                    <p:anim calcmode="lin" valueType="num">
                                      <p:cBhvr>
                                        <p:cTn id="27" dur="1000" fill="hold"/>
                                        <p:tgtEl>
                                          <p:spTgt spid="448556"/>
                                        </p:tgtEl>
                                        <p:attrNameLst>
                                          <p:attrName>ppt_h</p:attrName>
                                        </p:attrNameLst>
                                      </p:cBhvr>
                                      <p:tavLst>
                                        <p:tav tm="0">
                                          <p:val>
                                            <p:strVal val="#ppt_h"/>
                                          </p:val>
                                        </p:tav>
                                        <p:tav tm="100000">
                                          <p:val>
                                            <p:strVal val="#ppt_h"/>
                                          </p:val>
                                        </p:tav>
                                      </p:tavLst>
                                    </p:anim>
                                    <p:animEffect transition="in" filter="fade">
                                      <p:cBhvr>
                                        <p:cTn id="28" dur="1000"/>
                                        <p:tgtEl>
                                          <p:spTgt spid="448556"/>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448557"/>
                                        </p:tgtEl>
                                        <p:attrNameLst>
                                          <p:attrName>style.visibility</p:attrName>
                                        </p:attrNameLst>
                                      </p:cBhvr>
                                      <p:to>
                                        <p:strVal val="visible"/>
                                      </p:to>
                                    </p:set>
                                    <p:anim calcmode="lin" valueType="num">
                                      <p:cBhvr>
                                        <p:cTn id="31" dur="1000" fill="hold"/>
                                        <p:tgtEl>
                                          <p:spTgt spid="448557"/>
                                        </p:tgtEl>
                                        <p:attrNameLst>
                                          <p:attrName>ppt_w</p:attrName>
                                        </p:attrNameLst>
                                      </p:cBhvr>
                                      <p:tavLst>
                                        <p:tav tm="0">
                                          <p:val>
                                            <p:strVal val="#ppt_w*0.70"/>
                                          </p:val>
                                        </p:tav>
                                        <p:tav tm="100000">
                                          <p:val>
                                            <p:strVal val="#ppt_w"/>
                                          </p:val>
                                        </p:tav>
                                      </p:tavLst>
                                    </p:anim>
                                    <p:anim calcmode="lin" valueType="num">
                                      <p:cBhvr>
                                        <p:cTn id="32" dur="1000" fill="hold"/>
                                        <p:tgtEl>
                                          <p:spTgt spid="448557"/>
                                        </p:tgtEl>
                                        <p:attrNameLst>
                                          <p:attrName>ppt_h</p:attrName>
                                        </p:attrNameLst>
                                      </p:cBhvr>
                                      <p:tavLst>
                                        <p:tav tm="0">
                                          <p:val>
                                            <p:strVal val="#ppt_h"/>
                                          </p:val>
                                        </p:tav>
                                        <p:tav tm="100000">
                                          <p:val>
                                            <p:strVal val="#ppt_h"/>
                                          </p:val>
                                        </p:tav>
                                      </p:tavLst>
                                    </p:anim>
                                    <p:animEffect transition="in" filter="fade">
                                      <p:cBhvr>
                                        <p:cTn id="33" dur="1000"/>
                                        <p:tgtEl>
                                          <p:spTgt spid="448557"/>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448559"/>
                                        </p:tgtEl>
                                        <p:attrNameLst>
                                          <p:attrName>style.visibility</p:attrName>
                                        </p:attrNameLst>
                                      </p:cBhvr>
                                      <p:to>
                                        <p:strVal val="visible"/>
                                      </p:to>
                                    </p:set>
                                    <p:anim calcmode="lin" valueType="num">
                                      <p:cBhvr>
                                        <p:cTn id="36" dur="1000" fill="hold"/>
                                        <p:tgtEl>
                                          <p:spTgt spid="448559"/>
                                        </p:tgtEl>
                                        <p:attrNameLst>
                                          <p:attrName>ppt_w</p:attrName>
                                        </p:attrNameLst>
                                      </p:cBhvr>
                                      <p:tavLst>
                                        <p:tav tm="0">
                                          <p:val>
                                            <p:strVal val="#ppt_w*0.70"/>
                                          </p:val>
                                        </p:tav>
                                        <p:tav tm="100000">
                                          <p:val>
                                            <p:strVal val="#ppt_w"/>
                                          </p:val>
                                        </p:tav>
                                      </p:tavLst>
                                    </p:anim>
                                    <p:anim calcmode="lin" valueType="num">
                                      <p:cBhvr>
                                        <p:cTn id="37" dur="1000" fill="hold"/>
                                        <p:tgtEl>
                                          <p:spTgt spid="448559"/>
                                        </p:tgtEl>
                                        <p:attrNameLst>
                                          <p:attrName>ppt_h</p:attrName>
                                        </p:attrNameLst>
                                      </p:cBhvr>
                                      <p:tavLst>
                                        <p:tav tm="0">
                                          <p:val>
                                            <p:strVal val="#ppt_h"/>
                                          </p:val>
                                        </p:tav>
                                        <p:tav tm="100000">
                                          <p:val>
                                            <p:strVal val="#ppt_h"/>
                                          </p:val>
                                        </p:tav>
                                      </p:tavLst>
                                    </p:anim>
                                    <p:animEffect transition="in" filter="fade">
                                      <p:cBhvr>
                                        <p:cTn id="38" dur="1000"/>
                                        <p:tgtEl>
                                          <p:spTgt spid="448559"/>
                                        </p:tgtEl>
                                      </p:cBhvr>
                                    </p:animEffect>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0"/>
                                          </p:stCondLst>
                                        </p:cTn>
                                        <p:tgtEl>
                                          <p:spTgt spid="448561"/>
                                        </p:tgtEl>
                                        <p:attrNameLst>
                                          <p:attrName>style.visibility</p:attrName>
                                        </p:attrNameLst>
                                      </p:cBhvr>
                                      <p:to>
                                        <p:strVal val="visible"/>
                                      </p:to>
                                    </p:se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44856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48551"/>
                                        </p:tgtEl>
                                        <p:attrNameLst>
                                          <p:attrName>style.visibility</p:attrName>
                                        </p:attrNameLst>
                                      </p:cBhvr>
                                      <p:to>
                                        <p:strVal val="visible"/>
                                      </p:to>
                                    </p:set>
                                    <p:anim calcmode="lin" valueType="num">
                                      <p:cBhvr>
                                        <p:cTn id="49" dur="1000" fill="hold"/>
                                        <p:tgtEl>
                                          <p:spTgt spid="448551"/>
                                        </p:tgtEl>
                                        <p:attrNameLst>
                                          <p:attrName>ppt_w</p:attrName>
                                        </p:attrNameLst>
                                      </p:cBhvr>
                                      <p:tavLst>
                                        <p:tav tm="0">
                                          <p:val>
                                            <p:strVal val="#ppt_w*0.70"/>
                                          </p:val>
                                        </p:tav>
                                        <p:tav tm="100000">
                                          <p:val>
                                            <p:strVal val="#ppt_w"/>
                                          </p:val>
                                        </p:tav>
                                      </p:tavLst>
                                    </p:anim>
                                    <p:anim calcmode="lin" valueType="num">
                                      <p:cBhvr>
                                        <p:cTn id="50" dur="1000" fill="hold"/>
                                        <p:tgtEl>
                                          <p:spTgt spid="448551"/>
                                        </p:tgtEl>
                                        <p:attrNameLst>
                                          <p:attrName>ppt_h</p:attrName>
                                        </p:attrNameLst>
                                      </p:cBhvr>
                                      <p:tavLst>
                                        <p:tav tm="0">
                                          <p:val>
                                            <p:strVal val="#ppt_h"/>
                                          </p:val>
                                        </p:tav>
                                        <p:tav tm="100000">
                                          <p:val>
                                            <p:strVal val="#ppt_h"/>
                                          </p:val>
                                        </p:tav>
                                      </p:tavLst>
                                    </p:anim>
                                    <p:animEffect transition="in" filter="fade">
                                      <p:cBhvr>
                                        <p:cTn id="51" dur="1000"/>
                                        <p:tgtEl>
                                          <p:spTgt spid="448551"/>
                                        </p:tgtEl>
                                      </p:cBhvr>
                                    </p:animEffect>
                                  </p:childTnLst>
                                </p:cTn>
                              </p:par>
                              <p:par>
                                <p:cTn id="52" presetID="55" presetClass="entr" presetSubtype="0" fill="hold" nodeType="with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p:cTn id="54" dur="1000" fill="hold"/>
                                        <p:tgtEl>
                                          <p:spTgt spid="2"/>
                                        </p:tgtEl>
                                        <p:attrNameLst>
                                          <p:attrName>ppt_w</p:attrName>
                                        </p:attrNameLst>
                                      </p:cBhvr>
                                      <p:tavLst>
                                        <p:tav tm="0">
                                          <p:val>
                                            <p:strVal val="#ppt_w*0.70"/>
                                          </p:val>
                                        </p:tav>
                                        <p:tav tm="100000">
                                          <p:val>
                                            <p:strVal val="#ppt_w"/>
                                          </p:val>
                                        </p:tav>
                                      </p:tavLst>
                                    </p:anim>
                                    <p:anim calcmode="lin" valueType="num">
                                      <p:cBhvr>
                                        <p:cTn id="55" dur="1000" fill="hold"/>
                                        <p:tgtEl>
                                          <p:spTgt spid="2"/>
                                        </p:tgtEl>
                                        <p:attrNameLst>
                                          <p:attrName>ppt_h</p:attrName>
                                        </p:attrNameLst>
                                      </p:cBhvr>
                                      <p:tavLst>
                                        <p:tav tm="0">
                                          <p:val>
                                            <p:strVal val="#ppt_h"/>
                                          </p:val>
                                        </p:tav>
                                        <p:tav tm="100000">
                                          <p:val>
                                            <p:strVal val="#ppt_h"/>
                                          </p:val>
                                        </p:tav>
                                      </p:tavLst>
                                    </p:anim>
                                    <p:animEffect transition="in" filter="fade">
                                      <p:cBhvr>
                                        <p:cTn id="56" dur="1000"/>
                                        <p:tgtEl>
                                          <p:spTgt spid="2"/>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448563"/>
                                        </p:tgtEl>
                                        <p:attrNameLst>
                                          <p:attrName>style.visibility</p:attrName>
                                        </p:attrNameLst>
                                      </p:cBhvr>
                                      <p:to>
                                        <p:strVal val="visible"/>
                                      </p:to>
                                    </p:set>
                                    <p:anim calcmode="lin" valueType="num">
                                      <p:cBhvr>
                                        <p:cTn id="61" dur="1000" fill="hold"/>
                                        <p:tgtEl>
                                          <p:spTgt spid="448563"/>
                                        </p:tgtEl>
                                        <p:attrNameLst>
                                          <p:attrName>ppt_w</p:attrName>
                                        </p:attrNameLst>
                                      </p:cBhvr>
                                      <p:tavLst>
                                        <p:tav tm="0">
                                          <p:val>
                                            <p:strVal val="#ppt_w*0.70"/>
                                          </p:val>
                                        </p:tav>
                                        <p:tav tm="100000">
                                          <p:val>
                                            <p:strVal val="#ppt_w"/>
                                          </p:val>
                                        </p:tav>
                                      </p:tavLst>
                                    </p:anim>
                                    <p:anim calcmode="lin" valueType="num">
                                      <p:cBhvr>
                                        <p:cTn id="62" dur="1000" fill="hold"/>
                                        <p:tgtEl>
                                          <p:spTgt spid="448563"/>
                                        </p:tgtEl>
                                        <p:attrNameLst>
                                          <p:attrName>ppt_h</p:attrName>
                                        </p:attrNameLst>
                                      </p:cBhvr>
                                      <p:tavLst>
                                        <p:tav tm="0">
                                          <p:val>
                                            <p:strVal val="#ppt_h"/>
                                          </p:val>
                                        </p:tav>
                                        <p:tav tm="100000">
                                          <p:val>
                                            <p:strVal val="#ppt_h"/>
                                          </p:val>
                                        </p:tav>
                                      </p:tavLst>
                                    </p:anim>
                                    <p:animEffect transition="in" filter="fade">
                                      <p:cBhvr>
                                        <p:cTn id="63" dur="1000"/>
                                        <p:tgtEl>
                                          <p:spTgt spid="448563"/>
                                        </p:tgtEl>
                                      </p:cBhvr>
                                    </p:animEffect>
                                  </p:childTnLst>
                                </p:cTn>
                              </p:par>
                              <p:par>
                                <p:cTn id="64" presetID="55" presetClass="entr" presetSubtype="0" fill="hold" nodeType="with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p:cTn id="66" dur="1000" fill="hold"/>
                                        <p:tgtEl>
                                          <p:spTgt spid="3"/>
                                        </p:tgtEl>
                                        <p:attrNameLst>
                                          <p:attrName>ppt_w</p:attrName>
                                        </p:attrNameLst>
                                      </p:cBhvr>
                                      <p:tavLst>
                                        <p:tav tm="0">
                                          <p:val>
                                            <p:strVal val="#ppt_w*0.70"/>
                                          </p:val>
                                        </p:tav>
                                        <p:tav tm="100000">
                                          <p:val>
                                            <p:strVal val="#ppt_w"/>
                                          </p:val>
                                        </p:tav>
                                      </p:tavLst>
                                    </p:anim>
                                    <p:anim calcmode="lin" valueType="num">
                                      <p:cBhvr>
                                        <p:cTn id="67" dur="1000" fill="hold"/>
                                        <p:tgtEl>
                                          <p:spTgt spid="3"/>
                                        </p:tgtEl>
                                        <p:attrNameLst>
                                          <p:attrName>ppt_h</p:attrName>
                                        </p:attrNameLst>
                                      </p:cBhvr>
                                      <p:tavLst>
                                        <p:tav tm="0">
                                          <p:val>
                                            <p:strVal val="#ppt_h"/>
                                          </p:val>
                                        </p:tav>
                                        <p:tav tm="100000">
                                          <p:val>
                                            <p:strVal val="#ppt_h"/>
                                          </p:val>
                                        </p:tav>
                                      </p:tavLst>
                                    </p:anim>
                                    <p:animEffect transition="in" filter="fade">
                                      <p:cBhvr>
                                        <p:cTn id="68" dur="1000"/>
                                        <p:tgtEl>
                                          <p:spTgt spid="3"/>
                                        </p:tgtEl>
                                      </p:cBhvr>
                                    </p:animEffect>
                                  </p:childTnLst>
                                </p:cTn>
                              </p:par>
                              <p:par>
                                <p:cTn id="69" presetID="55" presetClass="entr" presetSubtype="0" fill="hold" nodeType="withEffect">
                                  <p:stCondLst>
                                    <p:cond delay="0"/>
                                  </p:stCondLst>
                                  <p:childTnLst>
                                    <p:set>
                                      <p:cBhvr>
                                        <p:cTn id="70" dur="1" fill="hold">
                                          <p:stCondLst>
                                            <p:cond delay="0"/>
                                          </p:stCondLst>
                                        </p:cTn>
                                        <p:tgtEl>
                                          <p:spTgt spid="4"/>
                                        </p:tgtEl>
                                        <p:attrNameLst>
                                          <p:attrName>style.visibility</p:attrName>
                                        </p:attrNameLst>
                                      </p:cBhvr>
                                      <p:to>
                                        <p:strVal val="visible"/>
                                      </p:to>
                                    </p:set>
                                    <p:anim calcmode="lin" valueType="num">
                                      <p:cBhvr>
                                        <p:cTn id="71" dur="1000" fill="hold"/>
                                        <p:tgtEl>
                                          <p:spTgt spid="4"/>
                                        </p:tgtEl>
                                        <p:attrNameLst>
                                          <p:attrName>ppt_w</p:attrName>
                                        </p:attrNameLst>
                                      </p:cBhvr>
                                      <p:tavLst>
                                        <p:tav tm="0">
                                          <p:val>
                                            <p:strVal val="#ppt_w*0.70"/>
                                          </p:val>
                                        </p:tav>
                                        <p:tav tm="100000">
                                          <p:val>
                                            <p:strVal val="#ppt_w"/>
                                          </p:val>
                                        </p:tav>
                                      </p:tavLst>
                                    </p:anim>
                                    <p:anim calcmode="lin" valueType="num">
                                      <p:cBhvr>
                                        <p:cTn id="72" dur="1000" fill="hold"/>
                                        <p:tgtEl>
                                          <p:spTgt spid="4"/>
                                        </p:tgtEl>
                                        <p:attrNameLst>
                                          <p:attrName>ppt_h</p:attrName>
                                        </p:attrNameLst>
                                      </p:cBhvr>
                                      <p:tavLst>
                                        <p:tav tm="0">
                                          <p:val>
                                            <p:strVal val="#ppt_h"/>
                                          </p:val>
                                        </p:tav>
                                        <p:tav tm="100000">
                                          <p:val>
                                            <p:strVal val="#ppt_h"/>
                                          </p:val>
                                        </p:tav>
                                      </p:tavLst>
                                    </p:anim>
                                    <p:animEffect transition="in" filter="fade">
                                      <p:cBhvr>
                                        <p:cTn id="73" dur="1000"/>
                                        <p:tgtEl>
                                          <p:spTgt spid="4"/>
                                        </p:tgtEl>
                                      </p:cBhvr>
                                    </p:animEffect>
                                  </p:childTnLst>
                                </p:cTn>
                              </p:par>
                            </p:childTnLst>
                          </p:cTn>
                        </p:par>
                        <p:par>
                          <p:cTn id="74" fill="hold">
                            <p:stCondLst>
                              <p:cond delay="1000"/>
                            </p:stCondLst>
                            <p:childTnLst>
                              <p:par>
                                <p:cTn id="75" presetID="1" presetClass="entr" presetSubtype="0" fill="hold" grpId="0" nodeType="afterEffect">
                                  <p:stCondLst>
                                    <p:cond delay="0"/>
                                  </p:stCondLst>
                                  <p:childTnLst>
                                    <p:set>
                                      <p:cBhvr>
                                        <p:cTn id="76" dur="1" fill="hold">
                                          <p:stCondLst>
                                            <p:cond delay="0"/>
                                          </p:stCondLst>
                                        </p:cTn>
                                        <p:tgtEl>
                                          <p:spTgt spid="34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48" grpId="0" animBg="1"/>
      <p:bldP spid="448549" grpId="0"/>
      <p:bldP spid="448550" grpId="0" animBg="1"/>
      <p:bldP spid="448551" grpId="0" animBg="1"/>
      <p:bldP spid="448556" grpId="0"/>
      <p:bldP spid="448557" grpId="0"/>
      <p:bldP spid="448558" grpId="0"/>
      <p:bldP spid="448559" grpId="0"/>
      <p:bldP spid="448560" grpId="0" animBg="1"/>
      <p:bldP spid="448561" grpId="0" animBg="1"/>
      <p:bldP spid="448563" grpId="0" animBg="1"/>
      <p:bldP spid="3486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custDataLst>
              <p:tags r:id="rId1"/>
            </p:custDataLst>
          </p:nvPr>
        </p:nvSpPr>
        <p:spPr/>
        <p:txBody>
          <a:bodyPr/>
          <a:lstStyle/>
          <a:p>
            <a:pPr eaLnBrk="1" hangingPunct="1"/>
            <a:r>
              <a:rPr lang="de-CH" noProof="0" dirty="0" smtClean="0"/>
              <a:t>Ein Element am Ende einfügen</a:t>
            </a:r>
          </a:p>
        </p:txBody>
      </p:sp>
      <p:sp>
        <p:nvSpPr>
          <p:cNvPr id="35844" name="Rectangle 3"/>
          <p:cNvSpPr>
            <a:spLocks noGrp="1" noChangeArrowheads="1"/>
          </p:cNvSpPr>
          <p:nvPr>
            <p:ph type="body" idx="1"/>
            <p:custDataLst>
              <p:tags r:id="rId2"/>
            </p:custDataLst>
          </p:nvPr>
        </p:nvSpPr>
        <p:spPr>
          <a:xfrm>
            <a:off x="179388" y="982663"/>
            <a:ext cx="8713787" cy="5170487"/>
          </a:xfrm>
        </p:spPr>
        <p:txBody>
          <a:bodyPr/>
          <a:lstStyle/>
          <a:p>
            <a:pPr eaLnBrk="1" hangingPunct="1">
              <a:lnSpc>
                <a:spcPct val="80000"/>
              </a:lnSpc>
            </a:pPr>
            <a:r>
              <a:rPr lang="de-CH" sz="2000" noProof="0" dirty="0" smtClean="0"/>
              <a:t>	</a:t>
            </a:r>
            <a:r>
              <a:rPr lang="de-CH" sz="2000" i="1" noProof="0" dirty="0" err="1" smtClean="0">
                <a:solidFill>
                  <a:srgbClr val="3333FF"/>
                </a:solidFill>
              </a:rPr>
              <a:t>extend</a:t>
            </a:r>
            <a:r>
              <a:rPr lang="de-CH" sz="20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v</a:t>
            </a:r>
            <a:r>
              <a:rPr lang="de-CH" sz="16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STRING</a:t>
            </a:r>
            <a:r>
              <a:rPr lang="de-CH" sz="2000" noProof="0" dirty="0" smtClean="0">
                <a:solidFill>
                  <a:srgbClr val="3333FF"/>
                </a:solidFill>
              </a:rPr>
              <a:t>)</a:t>
            </a:r>
            <a:endParaRPr lang="de-CH" sz="2000" i="1" noProof="0" dirty="0" smtClean="0">
              <a:solidFill>
                <a:srgbClr val="3333FF"/>
              </a:solidFill>
            </a:endParaRPr>
          </a:p>
          <a:p>
            <a:pPr eaLnBrk="1" hangingPunct="1">
              <a:lnSpc>
                <a:spcPct val="80000"/>
              </a:lnSpc>
            </a:pPr>
            <a:r>
              <a:rPr lang="de-CH" sz="2000" i="1" noProof="0" dirty="0" smtClean="0">
                <a:solidFill>
                  <a:srgbClr val="3333FF"/>
                </a:solidFill>
              </a:rPr>
              <a:t>	</a:t>
            </a:r>
            <a:r>
              <a:rPr lang="de-CH" sz="2000" noProof="0" dirty="0" smtClean="0">
                <a:solidFill>
                  <a:srgbClr val="990000"/>
                </a:solidFill>
              </a:rPr>
              <a:t>		-- </a:t>
            </a:r>
            <a:r>
              <a:rPr lang="de-CH" sz="2000" i="1" noProof="0" dirty="0" smtClean="0">
                <a:solidFill>
                  <a:srgbClr val="3333FF"/>
                </a:solidFill>
              </a:rPr>
              <a:t>v</a:t>
            </a:r>
            <a:r>
              <a:rPr lang="de-CH" sz="2000" noProof="0" dirty="0" smtClean="0">
                <a:solidFill>
                  <a:srgbClr val="990000"/>
                </a:solidFill>
              </a:rPr>
              <a:t> </a:t>
            </a:r>
            <a:r>
              <a:rPr lang="de-CH" sz="2000" dirty="0" smtClean="0">
                <a:solidFill>
                  <a:srgbClr val="990000"/>
                </a:solidFill>
              </a:rPr>
              <a:t>am Ende hinzufügen</a:t>
            </a:r>
            <a:r>
              <a:rPr lang="de-CH" sz="2000" noProof="0" dirty="0" smtClean="0">
                <a:solidFill>
                  <a:srgbClr val="990000"/>
                </a:solidFill>
              </a:rPr>
              <a:t>.</a:t>
            </a:r>
          </a:p>
          <a:p>
            <a:pPr eaLnBrk="1" hangingPunct="1">
              <a:lnSpc>
                <a:spcPct val="80000"/>
              </a:lnSpc>
            </a:pPr>
            <a:r>
              <a:rPr lang="de-CH" sz="2000" noProof="0" dirty="0" smtClean="0">
                <a:solidFill>
                  <a:srgbClr val="990000"/>
                </a:solidFill>
              </a:rPr>
              <a:t>			-- Cursor nicht verschieben.</a:t>
            </a:r>
          </a:p>
          <a:p>
            <a:pPr eaLnBrk="1" hangingPunct="1">
              <a:lnSpc>
                <a:spcPct val="80000"/>
              </a:lnSpc>
            </a:pPr>
            <a:r>
              <a:rPr lang="de-CH" sz="2000" i="1" noProof="0" dirty="0" smtClean="0">
                <a:solidFill>
                  <a:srgbClr val="3333FF"/>
                </a:solidFill>
              </a:rPr>
              <a:t>		</a:t>
            </a:r>
            <a:r>
              <a:rPr lang="de-CH" sz="2000" b="1" noProof="0" dirty="0" err="1" smtClean="0">
                <a:solidFill>
                  <a:schemeClr val="accent2"/>
                </a:solidFill>
              </a:rPr>
              <a:t>local</a:t>
            </a:r>
            <a:endParaRPr lang="de-CH" sz="2000" b="1" noProof="0" dirty="0" smtClean="0">
              <a:solidFill>
                <a:schemeClr val="accent2"/>
              </a:solidFill>
            </a:endParaRPr>
          </a:p>
          <a:p>
            <a:pPr eaLnBrk="1" hangingPunct="1">
              <a:lnSpc>
                <a:spcPct val="80000"/>
              </a:lnSpc>
            </a:pPr>
            <a:r>
              <a:rPr lang="de-CH" sz="2000" i="1" noProof="0" dirty="0" smtClean="0">
                <a:solidFill>
                  <a:srgbClr val="3333FF"/>
                </a:solidFill>
              </a:rPr>
              <a:t>			p</a:t>
            </a:r>
            <a:r>
              <a:rPr lang="de-CH" sz="16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LINKABLE </a:t>
            </a:r>
            <a:r>
              <a:rPr lang="de-CH" sz="2000" noProof="0" dirty="0" smtClean="0">
                <a:solidFill>
                  <a:srgbClr val="3333FF"/>
                </a:solidFill>
              </a:rPr>
              <a:t>[</a:t>
            </a:r>
            <a:r>
              <a:rPr lang="de-CH" sz="2000" i="1" noProof="0" dirty="0" smtClean="0">
                <a:solidFill>
                  <a:srgbClr val="3333FF"/>
                </a:solidFill>
              </a:rPr>
              <a:t>STRING</a:t>
            </a:r>
            <a:r>
              <a:rPr lang="de-CH" sz="2000" noProof="0" dirty="0" smtClean="0">
                <a:solidFill>
                  <a:srgbClr val="3333FF"/>
                </a:solidFill>
              </a:rPr>
              <a:t>]</a:t>
            </a:r>
          </a:p>
          <a:p>
            <a:pPr eaLnBrk="1" hangingPunct="1">
              <a:lnSpc>
                <a:spcPct val="80000"/>
              </a:lnSpc>
            </a:pPr>
            <a:r>
              <a:rPr lang="de-CH" sz="2000" i="1" noProof="0" dirty="0" smtClean="0">
                <a:solidFill>
                  <a:srgbClr val="3333FF"/>
                </a:solidFill>
              </a:rPr>
              <a:t>		</a:t>
            </a:r>
            <a:r>
              <a:rPr lang="de-CH" sz="2000" b="1" noProof="0" dirty="0" smtClean="0">
                <a:solidFill>
                  <a:schemeClr val="accent2"/>
                </a:solidFill>
              </a:rPr>
              <a:t>do</a:t>
            </a:r>
          </a:p>
          <a:p>
            <a:pPr eaLnBrk="1" hangingPunct="1">
              <a:lnSpc>
                <a:spcPct val="40000"/>
              </a:lnSpc>
            </a:pPr>
            <a:r>
              <a:rPr lang="de-CH" sz="2000" i="1" noProof="0" dirty="0" smtClean="0">
                <a:solidFill>
                  <a:srgbClr val="3333FF"/>
                </a:solidFill>
              </a:rPr>
              <a:t>			</a:t>
            </a:r>
            <a:r>
              <a:rPr lang="de-CH" sz="2000" b="1" noProof="0" dirty="0" err="1" smtClean="0">
                <a:solidFill>
                  <a:schemeClr val="accent2"/>
                </a:solidFill>
              </a:rPr>
              <a:t>create</a:t>
            </a:r>
            <a:r>
              <a:rPr lang="de-CH" sz="2000" i="1" noProof="0" dirty="0" smtClean="0">
                <a:solidFill>
                  <a:srgbClr val="3333FF"/>
                </a:solidFill>
              </a:rPr>
              <a:t> </a:t>
            </a:r>
            <a:r>
              <a:rPr lang="de-CH" sz="2000" i="1" noProof="0" dirty="0" err="1" smtClean="0">
                <a:solidFill>
                  <a:srgbClr val="3333FF"/>
                </a:solidFill>
              </a:rPr>
              <a:t>p</a:t>
            </a:r>
            <a:r>
              <a:rPr lang="de-CH" sz="3600" i="1" noProof="0" dirty="0" err="1" smtClean="0">
                <a:solidFill>
                  <a:srgbClr val="3333FF"/>
                </a:solidFill>
              </a:rPr>
              <a:t>.</a:t>
            </a:r>
            <a:r>
              <a:rPr lang="de-CH" sz="2000" i="1" noProof="0" dirty="0" err="1" smtClean="0">
                <a:solidFill>
                  <a:srgbClr val="3333FF"/>
                </a:solidFill>
              </a:rPr>
              <a:t>make</a:t>
            </a:r>
            <a:r>
              <a:rPr lang="de-CH" sz="20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v</a:t>
            </a:r>
            <a:r>
              <a:rPr lang="de-CH" sz="2000" noProof="0" dirty="0" smtClean="0">
                <a:solidFill>
                  <a:srgbClr val="3333FF"/>
                </a:solidFill>
              </a:rPr>
              <a:t>)</a:t>
            </a:r>
          </a:p>
          <a:p>
            <a:pPr eaLnBrk="1" hangingPunct="1">
              <a:lnSpc>
                <a:spcPct val="80000"/>
              </a:lnSpc>
            </a:pPr>
            <a:r>
              <a:rPr lang="de-CH" sz="2000" i="1" noProof="0" dirty="0" smtClean="0">
                <a:solidFill>
                  <a:srgbClr val="3333FF"/>
                </a:solidFill>
              </a:rPr>
              <a:t>			</a:t>
            </a:r>
            <a:r>
              <a:rPr lang="de-CH" sz="2000" b="1" noProof="0" dirty="0" err="1" smtClean="0">
                <a:solidFill>
                  <a:schemeClr val="accent2"/>
                </a:solidFill>
              </a:rPr>
              <a:t>if</a:t>
            </a:r>
            <a:r>
              <a:rPr lang="de-CH" sz="2000" i="1" noProof="0" dirty="0" smtClean="0">
                <a:solidFill>
                  <a:srgbClr val="3333FF"/>
                </a:solidFill>
              </a:rPr>
              <a:t> </a:t>
            </a:r>
            <a:r>
              <a:rPr lang="de-CH" sz="2000" i="1" noProof="0" dirty="0" err="1" smtClean="0">
                <a:solidFill>
                  <a:srgbClr val="3333FF"/>
                </a:solidFill>
              </a:rPr>
              <a:t>is_empty</a:t>
            </a:r>
            <a:r>
              <a:rPr lang="de-CH" sz="2000" i="1" noProof="0" dirty="0" smtClean="0">
                <a:solidFill>
                  <a:srgbClr val="3333FF"/>
                </a:solidFill>
              </a:rPr>
              <a:t> </a:t>
            </a:r>
            <a:r>
              <a:rPr lang="de-CH" sz="2000" b="1" noProof="0" dirty="0" err="1" smtClean="0">
                <a:solidFill>
                  <a:schemeClr val="accent2"/>
                </a:solidFill>
              </a:rPr>
              <a:t>then</a:t>
            </a:r>
            <a:endParaRPr lang="de-CH" sz="2000" b="1" noProof="0" dirty="0" smtClean="0">
              <a:solidFill>
                <a:schemeClr val="accent2"/>
              </a:solidFill>
            </a:endParaRPr>
          </a:p>
          <a:p>
            <a:pPr eaLnBrk="1" hangingPunct="1">
              <a:lnSpc>
                <a:spcPct val="80000"/>
              </a:lnSpc>
            </a:pPr>
            <a:r>
              <a:rPr lang="de-CH" sz="2000" i="1" noProof="0" dirty="0" smtClean="0">
                <a:solidFill>
                  <a:srgbClr val="3333FF"/>
                </a:solidFill>
              </a:rPr>
              <a:t>				</a:t>
            </a:r>
            <a:r>
              <a:rPr lang="de-CH" sz="2000" i="1" noProof="0" dirty="0" err="1" smtClean="0">
                <a:solidFill>
                  <a:srgbClr val="3333FF"/>
                </a:solidFill>
              </a:rPr>
              <a:t>first_element</a:t>
            </a:r>
            <a:r>
              <a:rPr lang="de-CH" sz="20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p</a:t>
            </a:r>
          </a:p>
          <a:p>
            <a:pPr eaLnBrk="1" hangingPunct="1">
              <a:lnSpc>
                <a:spcPct val="80000"/>
              </a:lnSpc>
            </a:pPr>
            <a:r>
              <a:rPr lang="de-CH" sz="2000" i="1" noProof="0" dirty="0" smtClean="0">
                <a:solidFill>
                  <a:srgbClr val="3333FF"/>
                </a:solidFill>
              </a:rPr>
              <a:t>				</a:t>
            </a:r>
            <a:r>
              <a:rPr lang="de-CH" sz="2000" i="1" noProof="0" dirty="0" err="1" smtClean="0">
                <a:solidFill>
                  <a:srgbClr val="3333FF"/>
                </a:solidFill>
              </a:rPr>
              <a:t>active</a:t>
            </a:r>
            <a:r>
              <a:rPr lang="de-CH" sz="20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p</a:t>
            </a:r>
          </a:p>
          <a:p>
            <a:pPr eaLnBrk="1" hangingPunct="1">
              <a:lnSpc>
                <a:spcPct val="80000"/>
              </a:lnSpc>
            </a:pPr>
            <a:r>
              <a:rPr lang="de-CH" sz="2000" i="1" noProof="0" dirty="0" smtClean="0">
                <a:solidFill>
                  <a:srgbClr val="3333FF"/>
                </a:solidFill>
              </a:rPr>
              <a:t>			</a:t>
            </a:r>
            <a:r>
              <a:rPr lang="de-CH" sz="2000" b="1" noProof="0" dirty="0" err="1" smtClean="0">
                <a:solidFill>
                  <a:schemeClr val="accent2"/>
                </a:solidFill>
              </a:rPr>
              <a:t>else</a:t>
            </a:r>
            <a:endParaRPr lang="de-CH" sz="2000" b="1" noProof="0" dirty="0" smtClean="0">
              <a:solidFill>
                <a:schemeClr val="accent2"/>
              </a:solidFill>
            </a:endParaRPr>
          </a:p>
          <a:p>
            <a:pPr eaLnBrk="1" hangingPunct="1">
              <a:lnSpc>
                <a:spcPct val="40000"/>
              </a:lnSpc>
            </a:pPr>
            <a:r>
              <a:rPr lang="de-CH" sz="2000" i="1" noProof="0" dirty="0" smtClean="0">
                <a:solidFill>
                  <a:srgbClr val="3333FF"/>
                </a:solidFill>
              </a:rPr>
              <a:t>				</a:t>
            </a:r>
            <a:r>
              <a:rPr lang="de-CH" sz="2000" i="1" noProof="0" dirty="0" err="1" smtClean="0">
                <a:solidFill>
                  <a:srgbClr val="3333FF"/>
                </a:solidFill>
              </a:rPr>
              <a:t>last_element</a:t>
            </a:r>
            <a:r>
              <a:rPr lang="de-CH" sz="3600" noProof="0" dirty="0" err="1" smtClean="0">
                <a:solidFill>
                  <a:srgbClr val="3333FF"/>
                </a:solidFill>
              </a:rPr>
              <a:t>.</a:t>
            </a:r>
            <a:r>
              <a:rPr lang="de-CH" sz="2000" i="1" noProof="0" dirty="0" err="1" smtClean="0">
                <a:solidFill>
                  <a:srgbClr val="3333FF"/>
                </a:solidFill>
              </a:rPr>
              <a:t>put_right</a:t>
            </a:r>
            <a:r>
              <a:rPr lang="de-CH" sz="2000" i="1" noProof="0" dirty="0" smtClean="0">
                <a:solidFill>
                  <a:srgbClr val="3333FF"/>
                </a:solidFill>
              </a:rPr>
              <a:t> </a:t>
            </a:r>
            <a:r>
              <a:rPr lang="de-CH" sz="2000" noProof="0" dirty="0" smtClean="0">
                <a:solidFill>
                  <a:srgbClr val="3333FF"/>
                </a:solidFill>
              </a:rPr>
              <a:t>(</a:t>
            </a:r>
            <a:r>
              <a:rPr lang="de-CH" sz="1400" noProof="0" dirty="0" smtClean="0">
                <a:solidFill>
                  <a:srgbClr val="3333FF"/>
                </a:solidFill>
              </a:rPr>
              <a:t> </a:t>
            </a:r>
            <a:r>
              <a:rPr lang="de-CH" sz="2000" i="1" noProof="0" dirty="0" smtClean="0">
                <a:solidFill>
                  <a:srgbClr val="3333FF"/>
                </a:solidFill>
              </a:rPr>
              <a:t>p</a:t>
            </a:r>
            <a:r>
              <a:rPr lang="de-CH" sz="2000" noProof="0" dirty="0" smtClean="0">
                <a:solidFill>
                  <a:srgbClr val="3333FF"/>
                </a:solidFill>
              </a:rPr>
              <a:t>)</a:t>
            </a:r>
          </a:p>
          <a:p>
            <a:pPr eaLnBrk="1" hangingPunct="1">
              <a:lnSpc>
                <a:spcPct val="80000"/>
              </a:lnSpc>
            </a:pPr>
            <a:r>
              <a:rPr lang="de-CH" sz="2000" i="1" noProof="0" dirty="0" smtClean="0">
                <a:solidFill>
                  <a:srgbClr val="3333FF"/>
                </a:solidFill>
              </a:rPr>
              <a:t>				</a:t>
            </a:r>
            <a:r>
              <a:rPr lang="de-CH" sz="2000" b="1" noProof="0" dirty="0" err="1" smtClean="0">
                <a:solidFill>
                  <a:schemeClr val="accent2"/>
                </a:solidFill>
              </a:rPr>
              <a:t>if</a:t>
            </a:r>
            <a:r>
              <a:rPr lang="de-CH" sz="2000" i="1" noProof="0" dirty="0" smtClean="0">
                <a:solidFill>
                  <a:srgbClr val="3333FF"/>
                </a:solidFill>
              </a:rPr>
              <a:t> after </a:t>
            </a:r>
            <a:r>
              <a:rPr lang="de-CH" sz="2000" b="1" noProof="0" dirty="0" err="1" smtClean="0">
                <a:solidFill>
                  <a:schemeClr val="accent2"/>
                </a:solidFill>
              </a:rPr>
              <a:t>then</a:t>
            </a:r>
            <a:r>
              <a:rPr lang="de-CH" sz="2000" i="1" noProof="0" dirty="0" smtClean="0">
                <a:solidFill>
                  <a:srgbClr val="3333FF"/>
                </a:solidFill>
              </a:rPr>
              <a:t> </a:t>
            </a:r>
            <a:r>
              <a:rPr lang="de-CH" sz="2000" i="1" noProof="0" dirty="0" err="1" smtClean="0">
                <a:solidFill>
                  <a:srgbClr val="3333FF"/>
                </a:solidFill>
              </a:rPr>
              <a:t>active</a:t>
            </a:r>
            <a:r>
              <a:rPr lang="de-CH" sz="20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p </a:t>
            </a:r>
            <a:r>
              <a:rPr lang="de-CH" sz="2000" b="1" noProof="0" dirty="0" smtClean="0">
                <a:solidFill>
                  <a:schemeClr val="accent2"/>
                </a:solidFill>
              </a:rPr>
              <a:t>end</a:t>
            </a:r>
          </a:p>
          <a:p>
            <a:pPr eaLnBrk="1" hangingPunct="1">
              <a:lnSpc>
                <a:spcPct val="80000"/>
              </a:lnSpc>
            </a:pPr>
            <a:r>
              <a:rPr lang="de-CH" sz="2000" i="1" noProof="0" dirty="0" smtClean="0">
                <a:solidFill>
                  <a:srgbClr val="3333FF"/>
                </a:solidFill>
              </a:rPr>
              <a:t>			</a:t>
            </a:r>
            <a:r>
              <a:rPr lang="de-CH" sz="2000" b="1" noProof="0" dirty="0" smtClean="0">
                <a:solidFill>
                  <a:schemeClr val="accent2"/>
                </a:solidFill>
              </a:rPr>
              <a:t>end</a:t>
            </a:r>
          </a:p>
          <a:p>
            <a:pPr eaLnBrk="1" hangingPunct="1">
              <a:lnSpc>
                <a:spcPct val="80000"/>
              </a:lnSpc>
            </a:pPr>
            <a:r>
              <a:rPr lang="de-CH" sz="2000" b="1" noProof="0" dirty="0" smtClean="0">
                <a:solidFill>
                  <a:schemeClr val="accent2"/>
                </a:solidFill>
              </a:rPr>
              <a:t>			</a:t>
            </a:r>
            <a:r>
              <a:rPr lang="de-CH" sz="2000" i="1" noProof="0" dirty="0" err="1" smtClean="0">
                <a:solidFill>
                  <a:srgbClr val="3333FF"/>
                </a:solidFill>
              </a:rPr>
              <a:t>last_element</a:t>
            </a:r>
            <a:r>
              <a:rPr lang="de-CH" sz="20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p</a:t>
            </a:r>
            <a:endParaRPr lang="de-CH" sz="2000" b="1" noProof="0" dirty="0" smtClean="0">
              <a:solidFill>
                <a:schemeClr val="accent2"/>
              </a:solidFill>
            </a:endParaRPr>
          </a:p>
          <a:p>
            <a:pPr eaLnBrk="1" hangingPunct="1">
              <a:lnSpc>
                <a:spcPct val="80000"/>
              </a:lnSpc>
            </a:pPr>
            <a:r>
              <a:rPr lang="de-CH" sz="2000" i="1" noProof="0" dirty="0" smtClean="0">
                <a:solidFill>
                  <a:srgbClr val="3333FF"/>
                </a:solidFill>
              </a:rPr>
              <a:t>			</a:t>
            </a:r>
            <a:r>
              <a:rPr lang="de-CH" sz="2000" i="1" noProof="0" dirty="0" err="1" smtClean="0">
                <a:solidFill>
                  <a:srgbClr val="3333FF"/>
                </a:solidFill>
              </a:rPr>
              <a:t>count</a:t>
            </a:r>
            <a:r>
              <a:rPr lang="de-CH" sz="20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a:t>
            </a:r>
            <a:r>
              <a:rPr lang="de-CH" sz="2000" i="1" noProof="0" dirty="0" err="1" smtClean="0">
                <a:solidFill>
                  <a:srgbClr val="3333FF"/>
                </a:solidFill>
              </a:rPr>
              <a:t>count</a:t>
            </a:r>
            <a:r>
              <a:rPr lang="de-CH" sz="2000" i="1" noProof="0" dirty="0" smtClean="0">
                <a:solidFill>
                  <a:srgbClr val="3333FF"/>
                </a:solidFill>
              </a:rPr>
              <a:t> </a:t>
            </a:r>
            <a:r>
              <a:rPr lang="de-CH" sz="2000" noProof="0" dirty="0" smtClean="0">
                <a:solidFill>
                  <a:srgbClr val="3333FF"/>
                </a:solidFill>
              </a:rPr>
              <a:t>+ 1</a:t>
            </a:r>
          </a:p>
          <a:p>
            <a:pPr eaLnBrk="1" hangingPunct="1">
              <a:lnSpc>
                <a:spcPct val="50000"/>
              </a:lnSpc>
            </a:pPr>
            <a:r>
              <a:rPr lang="de-CH" sz="2000" i="1" noProof="0" dirty="0" smtClean="0">
                <a:solidFill>
                  <a:srgbClr val="3333FF"/>
                </a:solidFill>
              </a:rPr>
              <a:t>		</a:t>
            </a:r>
            <a:r>
              <a:rPr lang="de-CH" sz="2000" b="1" noProof="0" dirty="0" smtClean="0">
                <a:solidFill>
                  <a:schemeClr val="accent2"/>
                </a:solidFill>
              </a:rPr>
              <a:t>end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custDataLst>
              <p:tags r:id="rId1"/>
            </p:custDataLst>
          </p:nvPr>
        </p:nvSpPr>
        <p:spPr/>
        <p:txBody>
          <a:bodyPr/>
          <a:lstStyle/>
          <a:p>
            <a:pPr eaLnBrk="1" hangingPunct="1"/>
            <a:r>
              <a:rPr lang="de-CH" i="1" noProof="0" dirty="0" smtClean="0">
                <a:solidFill>
                  <a:srgbClr val="3333FF"/>
                </a:solidFill>
              </a:rPr>
              <a:t>LINKABLE</a:t>
            </a:r>
            <a:r>
              <a:rPr lang="de-CH" noProof="0" dirty="0" smtClean="0"/>
              <a:t> - Zellen</a:t>
            </a:r>
          </a:p>
        </p:txBody>
      </p:sp>
      <p:sp>
        <p:nvSpPr>
          <p:cNvPr id="36868" name="Rectangle 3"/>
          <p:cNvSpPr>
            <a:spLocks noGrp="1" noChangeArrowheads="1"/>
          </p:cNvSpPr>
          <p:nvPr>
            <p:ph type="body" idx="1"/>
            <p:custDataLst>
              <p:tags r:id="rId2"/>
            </p:custDataLst>
          </p:nvPr>
        </p:nvSpPr>
        <p:spPr/>
        <p:txBody>
          <a:bodyPr/>
          <a:lstStyle/>
          <a:p>
            <a:pPr eaLnBrk="1" hangingPunct="1">
              <a:lnSpc>
                <a:spcPct val="90000"/>
              </a:lnSpc>
            </a:pPr>
            <a:r>
              <a:rPr lang="de-CH" sz="2000" b="1" noProof="0" dirty="0" err="1" smtClean="0">
                <a:solidFill>
                  <a:schemeClr val="accent2"/>
                </a:solidFill>
              </a:rPr>
              <a:t>class</a:t>
            </a:r>
            <a:r>
              <a:rPr lang="de-CH" sz="2000" i="1" noProof="0" dirty="0" smtClean="0">
                <a:solidFill>
                  <a:srgbClr val="3333FF"/>
                </a:solidFill>
              </a:rPr>
              <a:t> LINKABLE  </a:t>
            </a:r>
            <a:r>
              <a:rPr lang="de-CH" sz="2000" b="1" noProof="0" dirty="0" err="1" smtClean="0">
                <a:solidFill>
                  <a:schemeClr val="accent2"/>
                </a:solidFill>
              </a:rPr>
              <a:t>feature</a:t>
            </a:r>
            <a:endParaRPr lang="de-CH" sz="2000" b="1" noProof="0" dirty="0" smtClean="0">
              <a:solidFill>
                <a:schemeClr val="accent2"/>
              </a:solidFill>
            </a:endParaRPr>
          </a:p>
          <a:p>
            <a:pPr eaLnBrk="1" hangingPunct="1">
              <a:lnSpc>
                <a:spcPct val="90000"/>
              </a:lnSpc>
            </a:pPr>
            <a:r>
              <a:rPr lang="de-CH" sz="2000" i="1" noProof="0" dirty="0" smtClean="0">
                <a:solidFill>
                  <a:srgbClr val="3333FF"/>
                </a:solidFill>
              </a:rPr>
              <a:t>	item</a:t>
            </a:r>
            <a:r>
              <a:rPr lang="de-CH" sz="2000" noProof="0" dirty="0" smtClean="0">
                <a:solidFill>
                  <a:srgbClr val="3333FF"/>
                </a:solidFill>
              </a:rPr>
              <a:t>:</a:t>
            </a:r>
            <a:r>
              <a:rPr lang="de-CH" sz="2000" i="1" noProof="0" dirty="0" smtClean="0">
                <a:solidFill>
                  <a:srgbClr val="3333FF"/>
                </a:solidFill>
              </a:rPr>
              <a:t> STRING</a:t>
            </a:r>
          </a:p>
          <a:p>
            <a:pPr eaLnBrk="1" hangingPunct="1">
              <a:lnSpc>
                <a:spcPct val="90000"/>
              </a:lnSpc>
            </a:pPr>
            <a:r>
              <a:rPr lang="de-CH" sz="2000" noProof="0" dirty="0" smtClean="0">
                <a:solidFill>
                  <a:srgbClr val="3333FF"/>
                </a:solidFill>
              </a:rPr>
              <a:t>			</a:t>
            </a:r>
            <a:r>
              <a:rPr lang="de-CH" sz="2000" noProof="0" dirty="0" smtClean="0">
                <a:solidFill>
                  <a:srgbClr val="990000"/>
                </a:solidFill>
              </a:rPr>
              <a:t>-- Wert dieser Zelle</a:t>
            </a:r>
          </a:p>
          <a:p>
            <a:pPr eaLnBrk="1" hangingPunct="1">
              <a:lnSpc>
                <a:spcPct val="90000"/>
              </a:lnSpc>
            </a:pPr>
            <a:endParaRPr lang="de-CH" sz="2000" noProof="0" dirty="0" smtClean="0">
              <a:solidFill>
                <a:srgbClr val="990000"/>
              </a:solidFill>
            </a:endParaRPr>
          </a:p>
          <a:p>
            <a:pPr eaLnBrk="1" hangingPunct="1">
              <a:lnSpc>
                <a:spcPct val="90000"/>
              </a:lnSpc>
            </a:pPr>
            <a:r>
              <a:rPr lang="de-CH" sz="2000" i="1" noProof="0" dirty="0" smtClean="0">
                <a:solidFill>
                  <a:srgbClr val="3333FF"/>
                </a:solidFill>
              </a:rPr>
              <a:t>	</a:t>
            </a:r>
            <a:r>
              <a:rPr lang="de-CH" sz="2000" i="1" noProof="0" dirty="0" err="1" smtClean="0">
                <a:solidFill>
                  <a:srgbClr val="3333FF"/>
                </a:solidFill>
              </a:rPr>
              <a:t>right</a:t>
            </a:r>
            <a:r>
              <a:rPr lang="de-CH" sz="9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LINKABLE</a:t>
            </a:r>
          </a:p>
          <a:p>
            <a:pPr eaLnBrk="1" hangingPunct="1">
              <a:lnSpc>
                <a:spcPct val="90000"/>
              </a:lnSpc>
            </a:pPr>
            <a:r>
              <a:rPr lang="de-CH" sz="2000" noProof="0" dirty="0" smtClean="0">
                <a:solidFill>
                  <a:srgbClr val="3333FF"/>
                </a:solidFill>
              </a:rPr>
              <a:t>			</a:t>
            </a:r>
            <a:r>
              <a:rPr lang="de-CH" sz="2000" noProof="0" dirty="0" smtClean="0">
                <a:solidFill>
                  <a:srgbClr val="990000"/>
                </a:solidFill>
              </a:rPr>
              <a:t>-- Zelle, zu welcher diese Zelle angehängt ist 				-- (falls vorhanden)</a:t>
            </a:r>
          </a:p>
          <a:p>
            <a:pPr eaLnBrk="1" hangingPunct="1">
              <a:lnSpc>
                <a:spcPct val="90000"/>
              </a:lnSpc>
            </a:pPr>
            <a:endParaRPr lang="de-CH" sz="2000" noProof="0" dirty="0" smtClean="0">
              <a:solidFill>
                <a:srgbClr val="3333FF"/>
              </a:solidFill>
            </a:endParaRPr>
          </a:p>
          <a:p>
            <a:pPr eaLnBrk="1" hangingPunct="1">
              <a:lnSpc>
                <a:spcPct val="90000"/>
              </a:lnSpc>
            </a:pPr>
            <a:r>
              <a:rPr lang="de-CH" sz="2000" i="1" noProof="0" dirty="0" smtClean="0">
                <a:solidFill>
                  <a:srgbClr val="3333FF"/>
                </a:solidFill>
              </a:rPr>
              <a:t>	</a:t>
            </a:r>
            <a:r>
              <a:rPr lang="de-CH" sz="2000" i="1" noProof="0" dirty="0" err="1" smtClean="0">
                <a:solidFill>
                  <a:srgbClr val="3333FF"/>
                </a:solidFill>
              </a:rPr>
              <a:t>put_right</a:t>
            </a:r>
            <a:r>
              <a:rPr lang="de-CH" sz="2000" i="1" noProof="0" dirty="0" smtClean="0">
                <a:solidFill>
                  <a:srgbClr val="3333FF"/>
                </a:solidFill>
              </a:rPr>
              <a:t> </a:t>
            </a:r>
            <a:r>
              <a:rPr lang="de-CH" sz="2000" noProof="0" dirty="0" smtClean="0">
                <a:solidFill>
                  <a:srgbClr val="3333FF"/>
                </a:solidFill>
              </a:rPr>
              <a:t>(</a:t>
            </a:r>
            <a:r>
              <a:rPr lang="de-CH" sz="2000" i="1" noProof="0" dirty="0" err="1" smtClean="0">
                <a:solidFill>
                  <a:srgbClr val="3333FF"/>
                </a:solidFill>
              </a:rPr>
              <a:t>other</a:t>
            </a:r>
            <a:r>
              <a:rPr lang="de-CH" sz="9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a:t>
            </a:r>
            <a:r>
              <a:rPr lang="de-CH" sz="2000" b="1" noProof="0" dirty="0" err="1" smtClean="0">
                <a:solidFill>
                  <a:schemeClr val="accent2"/>
                </a:solidFill>
              </a:rPr>
              <a:t>like</a:t>
            </a:r>
            <a:r>
              <a:rPr lang="de-CH" sz="2000" i="1" noProof="0" dirty="0" smtClean="0">
                <a:solidFill>
                  <a:srgbClr val="3333FF"/>
                </a:solidFill>
              </a:rPr>
              <a:t> </a:t>
            </a:r>
            <a:r>
              <a:rPr lang="de-CH" sz="2000" i="1" noProof="0" dirty="0" err="1" smtClean="0">
                <a:solidFill>
                  <a:srgbClr val="3333FF"/>
                </a:solidFill>
              </a:rPr>
              <a:t>Current</a:t>
            </a:r>
            <a:r>
              <a:rPr lang="de-CH" sz="2000" noProof="0" dirty="0" smtClean="0">
                <a:solidFill>
                  <a:srgbClr val="3333FF"/>
                </a:solidFill>
              </a:rPr>
              <a:t>)</a:t>
            </a:r>
            <a:endParaRPr lang="de-CH" sz="2000" b="1" noProof="0" dirty="0" smtClean="0">
              <a:solidFill>
                <a:schemeClr val="accent2"/>
              </a:solidFill>
            </a:endParaRPr>
          </a:p>
          <a:p>
            <a:pPr eaLnBrk="1" hangingPunct="1">
              <a:lnSpc>
                <a:spcPct val="90000"/>
              </a:lnSpc>
            </a:pPr>
            <a:r>
              <a:rPr lang="de-CH" sz="2000" noProof="0" dirty="0" smtClean="0">
                <a:solidFill>
                  <a:srgbClr val="3333FF"/>
                </a:solidFill>
              </a:rPr>
              <a:t>			</a:t>
            </a:r>
            <a:r>
              <a:rPr lang="de-CH" sz="2000" noProof="0" dirty="0" smtClean="0">
                <a:solidFill>
                  <a:srgbClr val="990000"/>
                </a:solidFill>
              </a:rPr>
              <a:t>-- </a:t>
            </a:r>
            <a:r>
              <a:rPr lang="de-CH" sz="2000" dirty="0" smtClean="0">
                <a:solidFill>
                  <a:srgbClr val="990000"/>
                </a:solidFill>
              </a:rPr>
              <a:t>Setzt</a:t>
            </a:r>
            <a:r>
              <a:rPr lang="de-CH" sz="2000" noProof="0" dirty="0" smtClean="0">
                <a:solidFill>
                  <a:srgbClr val="990000"/>
                </a:solidFill>
              </a:rPr>
              <a:t> </a:t>
            </a:r>
            <a:r>
              <a:rPr lang="de-CH" sz="2000" i="1" noProof="0" dirty="0" err="1" smtClean="0">
                <a:solidFill>
                  <a:srgbClr val="3333FF"/>
                </a:solidFill>
              </a:rPr>
              <a:t>other</a:t>
            </a:r>
            <a:r>
              <a:rPr lang="de-CH" sz="2000" noProof="0" dirty="0" smtClean="0">
                <a:solidFill>
                  <a:srgbClr val="990000"/>
                </a:solidFill>
              </a:rPr>
              <a:t>  rechts neben die aktuelle Zelle.</a:t>
            </a:r>
          </a:p>
          <a:p>
            <a:pPr eaLnBrk="1" hangingPunct="1">
              <a:lnSpc>
                <a:spcPct val="90000"/>
              </a:lnSpc>
            </a:pPr>
            <a:r>
              <a:rPr lang="de-CH" sz="2000" i="1" noProof="0" dirty="0" smtClean="0">
                <a:solidFill>
                  <a:srgbClr val="3333FF"/>
                </a:solidFill>
              </a:rPr>
              <a:t>		</a:t>
            </a:r>
            <a:r>
              <a:rPr lang="de-CH" sz="2000" b="1" noProof="0" dirty="0" smtClean="0">
                <a:solidFill>
                  <a:schemeClr val="accent2"/>
                </a:solidFill>
              </a:rPr>
              <a:t>do</a:t>
            </a:r>
          </a:p>
          <a:p>
            <a:pPr eaLnBrk="1" hangingPunct="1">
              <a:lnSpc>
                <a:spcPct val="90000"/>
              </a:lnSpc>
            </a:pPr>
            <a:r>
              <a:rPr lang="de-CH" sz="2000" i="1" noProof="0" dirty="0" smtClean="0">
                <a:solidFill>
                  <a:srgbClr val="3333FF"/>
                </a:solidFill>
              </a:rPr>
              <a:t>			</a:t>
            </a:r>
            <a:r>
              <a:rPr lang="de-CH" sz="2000" i="1" noProof="0" dirty="0" err="1" smtClean="0">
                <a:solidFill>
                  <a:srgbClr val="3333FF"/>
                </a:solidFill>
              </a:rPr>
              <a:t>right</a:t>
            </a:r>
            <a:r>
              <a:rPr lang="de-CH" sz="20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a:t>
            </a:r>
            <a:r>
              <a:rPr lang="de-CH" sz="2000" i="1" noProof="0" dirty="0" err="1" smtClean="0">
                <a:solidFill>
                  <a:srgbClr val="3333FF"/>
                </a:solidFill>
              </a:rPr>
              <a:t>other</a:t>
            </a:r>
            <a:endParaRPr lang="de-CH" sz="2000" i="1" noProof="0" dirty="0" smtClean="0">
              <a:solidFill>
                <a:srgbClr val="3333FF"/>
              </a:solidFill>
            </a:endParaRPr>
          </a:p>
          <a:p>
            <a:pPr eaLnBrk="1" hangingPunct="1">
              <a:lnSpc>
                <a:spcPct val="90000"/>
              </a:lnSpc>
            </a:pPr>
            <a:r>
              <a:rPr lang="de-CH" sz="2000" i="1" noProof="0" dirty="0" smtClean="0">
                <a:solidFill>
                  <a:srgbClr val="3333FF"/>
                </a:solidFill>
              </a:rPr>
              <a:t>		</a:t>
            </a:r>
            <a:r>
              <a:rPr lang="de-CH" sz="2000" b="1" noProof="0" dirty="0" err="1" smtClean="0">
                <a:solidFill>
                  <a:schemeClr val="accent2"/>
                </a:solidFill>
              </a:rPr>
              <a:t>ensure</a:t>
            </a:r>
            <a:endParaRPr lang="de-CH" sz="2000" b="1" noProof="0" dirty="0" smtClean="0">
              <a:solidFill>
                <a:schemeClr val="accent2"/>
              </a:solidFill>
            </a:endParaRPr>
          </a:p>
          <a:p>
            <a:pPr eaLnBrk="1" hangingPunct="1">
              <a:lnSpc>
                <a:spcPct val="90000"/>
              </a:lnSpc>
            </a:pPr>
            <a:r>
              <a:rPr lang="de-CH" sz="2000" i="1" noProof="0" dirty="0" smtClean="0">
                <a:solidFill>
                  <a:srgbClr val="3333FF"/>
                </a:solidFill>
              </a:rPr>
              <a:t>			</a:t>
            </a:r>
            <a:r>
              <a:rPr lang="de-CH" sz="2000" noProof="0" dirty="0" err="1" smtClean="0">
                <a:solidFill>
                  <a:srgbClr val="3333FF"/>
                </a:solidFill>
              </a:rPr>
              <a:t>chained</a:t>
            </a:r>
            <a:r>
              <a:rPr lang="de-CH" sz="1600" i="1" noProof="0" dirty="0" smtClean="0">
                <a:solidFill>
                  <a:srgbClr val="3333FF"/>
                </a:solidFill>
              </a:rPr>
              <a:t> </a:t>
            </a:r>
            <a:r>
              <a:rPr lang="de-CH" sz="2000" noProof="0" dirty="0" smtClean="0">
                <a:solidFill>
                  <a:srgbClr val="3333FF"/>
                </a:solidFill>
              </a:rPr>
              <a:t>:</a:t>
            </a:r>
            <a:r>
              <a:rPr lang="de-CH" sz="2000" i="1" noProof="0" dirty="0" smtClean="0">
                <a:solidFill>
                  <a:srgbClr val="3333FF"/>
                </a:solidFill>
              </a:rPr>
              <a:t> </a:t>
            </a:r>
            <a:r>
              <a:rPr lang="de-CH" sz="2000" i="1" noProof="0" dirty="0" err="1" smtClean="0">
                <a:solidFill>
                  <a:srgbClr val="3333FF"/>
                </a:solidFill>
              </a:rPr>
              <a:t>right</a:t>
            </a:r>
            <a:r>
              <a:rPr lang="de-CH" sz="2000" i="1" noProof="0" dirty="0" smtClean="0">
                <a:solidFill>
                  <a:srgbClr val="3333FF"/>
                </a:solidFill>
              </a:rPr>
              <a:t> </a:t>
            </a:r>
            <a:r>
              <a:rPr lang="de-CH" sz="2000" i="1" noProof="0" dirty="0" smtClean="0">
                <a:solidFill>
                  <a:srgbClr val="3333FF"/>
                </a:solidFill>
              </a:rPr>
              <a:t>= </a:t>
            </a:r>
            <a:r>
              <a:rPr lang="de-CH" sz="2000" i="1" noProof="0" dirty="0" err="1" smtClean="0">
                <a:solidFill>
                  <a:srgbClr val="3333FF"/>
                </a:solidFill>
              </a:rPr>
              <a:t>other</a:t>
            </a:r>
            <a:endParaRPr lang="de-CH" sz="2000" i="1" noProof="0" dirty="0" smtClean="0">
              <a:solidFill>
                <a:srgbClr val="3333FF"/>
              </a:solidFill>
            </a:endParaRPr>
          </a:p>
          <a:p>
            <a:pPr eaLnBrk="1" hangingPunct="1">
              <a:lnSpc>
                <a:spcPct val="90000"/>
              </a:lnSpc>
            </a:pPr>
            <a:r>
              <a:rPr lang="de-CH" sz="2000" i="1" noProof="0" dirty="0" smtClean="0">
                <a:solidFill>
                  <a:srgbClr val="3333FF"/>
                </a:solidFill>
              </a:rPr>
              <a:t>		</a:t>
            </a:r>
            <a:r>
              <a:rPr lang="de-CH" sz="2000" b="1" noProof="0" dirty="0" smtClean="0">
                <a:solidFill>
                  <a:schemeClr val="accent2"/>
                </a:solidFill>
              </a:rPr>
              <a:t>end</a:t>
            </a:r>
          </a:p>
          <a:p>
            <a:pPr eaLnBrk="1" hangingPunct="1">
              <a:lnSpc>
                <a:spcPct val="90000"/>
              </a:lnSpc>
            </a:pPr>
            <a:r>
              <a:rPr lang="de-CH" sz="2000" b="1" noProof="0" dirty="0" smtClean="0">
                <a:solidFill>
                  <a:schemeClr val="accent2"/>
                </a:solidFill>
              </a:rPr>
              <a:t>end</a:t>
            </a:r>
          </a:p>
        </p:txBody>
      </p:sp>
      <p:sp>
        <p:nvSpPr>
          <p:cNvPr id="36869" name="Rectangle 4"/>
          <p:cNvSpPr>
            <a:spLocks noChangeArrowheads="1"/>
          </p:cNvSpPr>
          <p:nvPr>
            <p:custDataLst>
              <p:tags r:id="rId3"/>
            </p:custDataLst>
          </p:nvPr>
        </p:nvSpPr>
        <p:spPr bwMode="auto">
          <a:xfrm>
            <a:off x="6227763" y="1268413"/>
            <a:ext cx="1368425"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6870" name="Text Box 5"/>
          <p:cNvSpPr txBox="1">
            <a:spLocks noChangeArrowheads="1"/>
          </p:cNvSpPr>
          <p:nvPr>
            <p:custDataLst>
              <p:tags r:id="rId4"/>
            </p:custDataLst>
          </p:nvPr>
        </p:nvSpPr>
        <p:spPr bwMode="auto">
          <a:xfrm>
            <a:off x="6227763" y="1339850"/>
            <a:ext cx="1439862" cy="396875"/>
          </a:xfrm>
          <a:prstGeom prst="rect">
            <a:avLst/>
          </a:prstGeom>
          <a:noFill/>
          <a:ln w="9525">
            <a:noFill/>
            <a:miter lim="800000"/>
            <a:headEnd/>
            <a:tailEnd/>
          </a:ln>
        </p:spPr>
        <p:txBody>
          <a:bodyPr>
            <a:spAutoFit/>
          </a:bodyPr>
          <a:lstStyle/>
          <a:p>
            <a:pPr>
              <a:spcBef>
                <a:spcPct val="50000"/>
              </a:spcBef>
            </a:pPr>
            <a:r>
              <a:rPr lang="en-US" sz="2000"/>
              <a:t>Haldenegg</a:t>
            </a:r>
          </a:p>
        </p:txBody>
      </p:sp>
      <p:sp>
        <p:nvSpPr>
          <p:cNvPr id="36871" name="Rectangle 6"/>
          <p:cNvSpPr>
            <a:spLocks noChangeArrowheads="1"/>
          </p:cNvSpPr>
          <p:nvPr>
            <p:custDataLst>
              <p:tags r:id="rId5"/>
            </p:custDataLst>
          </p:nvPr>
        </p:nvSpPr>
        <p:spPr bwMode="auto">
          <a:xfrm>
            <a:off x="7596188" y="1268413"/>
            <a:ext cx="503237" cy="576262"/>
          </a:xfrm>
          <a:prstGeom prst="rect">
            <a:avLst/>
          </a:prstGeom>
          <a:noFill/>
          <a:ln w="9525">
            <a:solidFill>
              <a:schemeClr val="tx1"/>
            </a:solidFill>
            <a:miter lim="800000"/>
            <a:headEnd/>
            <a:tailEnd/>
          </a:ln>
        </p:spPr>
        <p:txBody>
          <a:bodyPr wrap="none" anchor="ctr"/>
          <a:lstStyle/>
          <a:p>
            <a:endParaRPr lang="de-CH"/>
          </a:p>
        </p:txBody>
      </p:sp>
      <p:sp>
        <p:nvSpPr>
          <p:cNvPr id="36872" name="Line 7"/>
          <p:cNvSpPr>
            <a:spLocks noChangeShapeType="1"/>
          </p:cNvSpPr>
          <p:nvPr>
            <p:custDataLst>
              <p:tags r:id="rId6"/>
            </p:custDataLst>
          </p:nvPr>
        </p:nvSpPr>
        <p:spPr bwMode="auto">
          <a:xfrm>
            <a:off x="7899400" y="1555750"/>
            <a:ext cx="776288" cy="0"/>
          </a:xfrm>
          <a:prstGeom prst="line">
            <a:avLst/>
          </a:prstGeom>
          <a:noFill/>
          <a:ln w="9525">
            <a:solidFill>
              <a:schemeClr val="tx1"/>
            </a:solidFill>
            <a:round/>
            <a:headEnd/>
            <a:tailEnd type="triangle" w="med" len="med"/>
          </a:ln>
        </p:spPr>
        <p:txBody>
          <a:bodyPr/>
          <a:lstStyle/>
          <a:p>
            <a:endParaRPr lang="en-US"/>
          </a:p>
        </p:txBody>
      </p:sp>
      <p:sp>
        <p:nvSpPr>
          <p:cNvPr id="36873" name="Text Box 8"/>
          <p:cNvSpPr txBox="1">
            <a:spLocks noChangeArrowheads="1"/>
          </p:cNvSpPr>
          <p:nvPr>
            <p:custDataLst>
              <p:tags r:id="rId7"/>
            </p:custDataLst>
          </p:nvPr>
        </p:nvSpPr>
        <p:spPr bwMode="auto">
          <a:xfrm>
            <a:off x="6443663" y="1923821"/>
            <a:ext cx="720725" cy="369332"/>
          </a:xfrm>
          <a:prstGeom prst="rect">
            <a:avLst/>
          </a:prstGeom>
          <a:noFill/>
          <a:ln w="9525">
            <a:noFill/>
            <a:miter lim="800000"/>
            <a:headEnd/>
            <a:tailEnd/>
          </a:ln>
        </p:spPr>
        <p:txBody>
          <a:bodyPr>
            <a:spAutoFit/>
          </a:bodyPr>
          <a:lstStyle/>
          <a:p>
            <a:pPr>
              <a:spcBef>
                <a:spcPct val="50000"/>
              </a:spcBef>
            </a:pPr>
            <a:r>
              <a:rPr lang="en-US" sz="1800" i="1" dirty="0">
                <a:solidFill>
                  <a:srgbClr val="3333FF"/>
                </a:solidFill>
              </a:rPr>
              <a:t>item</a:t>
            </a:r>
          </a:p>
        </p:txBody>
      </p:sp>
      <p:sp>
        <p:nvSpPr>
          <p:cNvPr id="36874" name="Text Box 9"/>
          <p:cNvSpPr txBox="1">
            <a:spLocks noChangeArrowheads="1"/>
          </p:cNvSpPr>
          <p:nvPr>
            <p:custDataLst>
              <p:tags r:id="rId8"/>
            </p:custDataLst>
          </p:nvPr>
        </p:nvSpPr>
        <p:spPr bwMode="auto">
          <a:xfrm>
            <a:off x="7610475" y="1914296"/>
            <a:ext cx="720725" cy="369332"/>
          </a:xfrm>
          <a:prstGeom prst="rect">
            <a:avLst/>
          </a:prstGeom>
          <a:noFill/>
          <a:ln w="9525">
            <a:noFill/>
            <a:miter lim="800000"/>
            <a:headEnd/>
            <a:tailEnd/>
          </a:ln>
        </p:spPr>
        <p:txBody>
          <a:bodyPr>
            <a:spAutoFit/>
          </a:bodyPr>
          <a:lstStyle/>
          <a:p>
            <a:pPr>
              <a:spcBef>
                <a:spcPct val="50000"/>
              </a:spcBef>
            </a:pPr>
            <a:r>
              <a:rPr lang="en-US" sz="1800" i="1" dirty="0" smtClean="0">
                <a:solidFill>
                  <a:srgbClr val="3333FF"/>
                </a:solidFill>
              </a:rPr>
              <a:t>right</a:t>
            </a:r>
            <a:endParaRPr lang="en-US" sz="1800" i="1" dirty="0">
              <a:solidFill>
                <a:srgbClr val="3333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5" name="Rectangle 3"/>
          <p:cNvSpPr>
            <a:spLocks noGrp="1" noChangeArrowheads="1"/>
          </p:cNvSpPr>
          <p:nvPr>
            <p:ph type="body" idx="1"/>
            <p:custDataLst>
              <p:tags r:id="rId1"/>
            </p:custDataLst>
          </p:nvPr>
        </p:nvSpPr>
        <p:spPr>
          <a:xfrm>
            <a:off x="457200" y="990600"/>
            <a:ext cx="8229600" cy="5181600"/>
          </a:xfrm>
        </p:spPr>
        <p:txBody>
          <a:bodyPr/>
          <a:lstStyle/>
          <a:p>
            <a:pPr>
              <a:lnSpc>
                <a:spcPct val="90000"/>
              </a:lnSpc>
            </a:pPr>
            <a:endParaRPr lang="de-CH" noProof="0" dirty="0" smtClean="0"/>
          </a:p>
          <a:p>
            <a:pPr>
              <a:lnSpc>
                <a:spcPct val="90000"/>
              </a:lnSpc>
            </a:pPr>
            <a:endParaRPr lang="de-CH" noProof="0" dirty="0" smtClean="0"/>
          </a:p>
          <a:p>
            <a:pPr>
              <a:lnSpc>
                <a:spcPct val="90000"/>
              </a:lnSpc>
            </a:pPr>
            <a:endParaRPr lang="de-CH" noProof="0" dirty="0" smtClean="0"/>
          </a:p>
          <a:p>
            <a:pPr>
              <a:lnSpc>
                <a:spcPct val="90000"/>
              </a:lnSpc>
            </a:pPr>
            <a:endParaRPr lang="de-CH" noProof="0" dirty="0" smtClean="0"/>
          </a:p>
          <a:p>
            <a:pPr>
              <a:lnSpc>
                <a:spcPct val="90000"/>
              </a:lnSpc>
            </a:pPr>
            <a:endParaRPr lang="de-CH" noProof="0" dirty="0" smtClean="0"/>
          </a:p>
          <a:p>
            <a:pPr>
              <a:lnSpc>
                <a:spcPct val="90000"/>
              </a:lnSpc>
            </a:pPr>
            <a:endParaRPr lang="de-CH" noProof="0" dirty="0" smtClean="0"/>
          </a:p>
          <a:p>
            <a:pPr>
              <a:lnSpc>
                <a:spcPct val="90000"/>
              </a:lnSpc>
            </a:pPr>
            <a:endParaRPr lang="de-CH" noProof="0" dirty="0" smtClean="0"/>
          </a:p>
          <a:p>
            <a:pPr>
              <a:lnSpc>
                <a:spcPct val="90000"/>
              </a:lnSpc>
            </a:pPr>
            <a:r>
              <a:rPr lang="de-CH" noProof="0" dirty="0" smtClean="0">
                <a:solidFill>
                  <a:schemeClr val="tx1"/>
                </a:solidFill>
              </a:rPr>
              <a:t>Eine Wurzel-Erzeugungsprozedur kann:</a:t>
            </a:r>
          </a:p>
          <a:p>
            <a:pPr lvl="1">
              <a:lnSpc>
                <a:spcPct val="90000"/>
              </a:lnSpc>
            </a:pPr>
            <a:r>
              <a:rPr lang="de-CH" noProof="0" dirty="0" smtClean="0">
                <a:solidFill>
                  <a:schemeClr val="tx1"/>
                </a:solidFill>
              </a:rPr>
              <a:t> Neue Objekte erzeugen</a:t>
            </a:r>
          </a:p>
          <a:p>
            <a:pPr lvl="1">
              <a:lnSpc>
                <a:spcPct val="90000"/>
              </a:lnSpc>
            </a:pPr>
            <a:r>
              <a:rPr lang="de-CH" noProof="0" dirty="0" smtClean="0">
                <a:solidFill>
                  <a:schemeClr val="tx1"/>
                </a:solidFill>
              </a:rPr>
              <a:t> Auf diese Features aufrufen, die wiederum neue </a:t>
            </a:r>
            <a:r>
              <a:rPr lang="de-CH" dirty="0" smtClean="0">
                <a:solidFill>
                  <a:schemeClr val="tx1"/>
                </a:solidFill>
              </a:rPr>
              <a:t>Objekte erzeugen können</a:t>
            </a:r>
            <a:endParaRPr lang="de-CH" noProof="0" dirty="0" smtClean="0">
              <a:solidFill>
                <a:schemeClr val="tx1"/>
              </a:solidFill>
            </a:endParaRPr>
          </a:p>
        </p:txBody>
      </p:sp>
      <p:sp>
        <p:nvSpPr>
          <p:cNvPr id="6" name="Rectangle 4"/>
          <p:cNvSpPr>
            <a:spLocks noChangeArrowheads="1"/>
          </p:cNvSpPr>
          <p:nvPr>
            <p:custDataLst>
              <p:tags r:id="rId2"/>
            </p:custDataLst>
          </p:nvPr>
        </p:nvSpPr>
        <p:spPr bwMode="auto">
          <a:xfrm>
            <a:off x="304799" y="1117600"/>
            <a:ext cx="8542421" cy="2111737"/>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285750">
              <a:spcBef>
                <a:spcPct val="20000"/>
              </a:spcBef>
            </a:pPr>
            <a:r>
              <a:rPr lang="de-CH" dirty="0" smtClean="0"/>
              <a:t>Die Ausführung eines Systems beginnt mit der Erzeugung eines </a:t>
            </a:r>
            <a:r>
              <a:rPr lang="de-CH" b="1" dirty="0" smtClean="0">
                <a:solidFill>
                  <a:srgbClr val="993300"/>
                </a:solidFill>
              </a:rPr>
              <a:t>Wurzelobjektes</a:t>
            </a:r>
            <a:r>
              <a:rPr lang="de-CH" dirty="0" smtClean="0"/>
              <a:t>, das eine Instanz einer vom System vorgesehenen Klasse (die </a:t>
            </a:r>
            <a:r>
              <a:rPr lang="de-CH" b="1" dirty="0" smtClean="0">
                <a:solidFill>
                  <a:srgbClr val="993300"/>
                </a:solidFill>
              </a:rPr>
              <a:t>Wurzelklasse</a:t>
            </a:r>
            <a:r>
              <a:rPr lang="de-CH" dirty="0" smtClean="0"/>
              <a:t>) ist, mittels einer vorgesehenen Erzeugungsprozedur dieser Klasse (die </a:t>
            </a:r>
            <a:r>
              <a:rPr lang="de-CH" b="1" dirty="0" smtClean="0">
                <a:solidFill>
                  <a:srgbClr val="993300"/>
                </a:solidFill>
              </a:rPr>
              <a:t>Wurzelprozedur</a:t>
            </a:r>
            <a:r>
              <a:rPr lang="de-CH" dirty="0" smtClean="0"/>
              <a:t>). </a:t>
            </a:r>
            <a:endParaRPr lang="de-CH" b="1" dirty="0" smtClean="0">
              <a:solidFill>
                <a:schemeClr val="accent2"/>
              </a:solidFill>
            </a:endParaRPr>
          </a:p>
        </p:txBody>
      </p:sp>
      <p:sp>
        <p:nvSpPr>
          <p:cNvPr id="361474" name="Rectangle 2"/>
          <p:cNvSpPr>
            <a:spLocks noGrp="1" noChangeArrowheads="1"/>
          </p:cNvSpPr>
          <p:nvPr>
            <p:ph type="title"/>
            <p:custDataLst>
              <p:tags r:id="rId3"/>
            </p:custDataLst>
          </p:nvPr>
        </p:nvSpPr>
        <p:spPr>
          <a:xfrm>
            <a:off x="284480" y="100013"/>
            <a:ext cx="7533958" cy="468947"/>
          </a:xfrm>
        </p:spPr>
        <p:txBody>
          <a:bodyPr/>
          <a:lstStyle/>
          <a:p>
            <a:r>
              <a:rPr lang="de-CH" noProof="0" dirty="0" smtClean="0"/>
              <a:t>Wie alles beginnt…</a:t>
            </a:r>
            <a:endParaRPr lang="de-CH" i="1" noProof="0" dirty="0">
              <a:solidFill>
                <a:srgbClr val="3333FF"/>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custDataLst>
              <p:tags r:id="rId1"/>
            </p:custDataLst>
          </p:nvPr>
        </p:nvSpPr>
        <p:spPr/>
        <p:txBody>
          <a:bodyPr/>
          <a:lstStyle/>
          <a:p>
            <a:pPr eaLnBrk="1" hangingPunct="1"/>
            <a:r>
              <a:rPr lang="de-CH" noProof="0" dirty="0" smtClean="0"/>
              <a:t>Lokale Variablen (</a:t>
            </a:r>
            <a:r>
              <a:rPr lang="de-CH" dirty="0" smtClean="0"/>
              <a:t>i</a:t>
            </a:r>
            <a:r>
              <a:rPr lang="de-CH" noProof="0" dirty="0" smtClean="0"/>
              <a:t>n Routinen)</a:t>
            </a:r>
          </a:p>
        </p:txBody>
      </p:sp>
      <p:sp>
        <p:nvSpPr>
          <p:cNvPr id="37892" name="Rectangle 3"/>
          <p:cNvSpPr>
            <a:spLocks noGrp="1" noChangeArrowheads="1"/>
          </p:cNvSpPr>
          <p:nvPr>
            <p:ph type="body" idx="1"/>
            <p:custDataLst>
              <p:tags r:id="rId2"/>
            </p:custDataLst>
          </p:nvPr>
        </p:nvSpPr>
        <p:spPr/>
        <p:txBody>
          <a:bodyPr/>
          <a:lstStyle/>
          <a:p>
            <a:pPr eaLnBrk="1" hangingPunct="1">
              <a:lnSpc>
                <a:spcPct val="80000"/>
              </a:lnSpc>
            </a:pPr>
            <a:r>
              <a:rPr lang="de-CH" sz="1800" noProof="0" dirty="0" smtClean="0">
                <a:solidFill>
                  <a:schemeClr val="tx1"/>
                </a:solidFill>
              </a:rPr>
              <a:t>Eine Art von Entität (</a:t>
            </a:r>
            <a:r>
              <a:rPr lang="de-CH" sz="1800" dirty="0" smtClean="0">
                <a:solidFill>
                  <a:schemeClr val="tx1"/>
                </a:solidFill>
              </a:rPr>
              <a:t>Sie heissen auch „lokale Entitäten“</a:t>
            </a:r>
            <a:r>
              <a:rPr lang="de-CH" sz="1800" noProof="0" dirty="0" smtClean="0">
                <a:solidFill>
                  <a:schemeClr val="tx1"/>
                </a:solidFill>
              </a:rPr>
              <a:t>).</a:t>
            </a:r>
          </a:p>
          <a:p>
            <a:pPr eaLnBrk="1" hangingPunct="1">
              <a:lnSpc>
                <a:spcPct val="80000"/>
              </a:lnSpc>
            </a:pPr>
            <a:endParaRPr lang="de-CH" sz="1800" noProof="0" dirty="0" smtClean="0"/>
          </a:p>
          <a:p>
            <a:pPr eaLnBrk="1" hangingPunct="1">
              <a:lnSpc>
                <a:spcPct val="80000"/>
              </a:lnSpc>
            </a:pPr>
            <a:r>
              <a:rPr lang="de-CH" sz="1800" noProof="0" dirty="0" smtClean="0">
                <a:solidFill>
                  <a:schemeClr val="tx1"/>
                </a:solidFill>
              </a:rPr>
              <a:t>Deklarieren Sie sie einfach zu </a:t>
            </a:r>
            <a:r>
              <a:rPr lang="de-CH" sz="1800" dirty="0" smtClean="0">
                <a:solidFill>
                  <a:schemeClr val="tx1"/>
                </a:solidFill>
              </a:rPr>
              <a:t>Beginn einer Routine (in der </a:t>
            </a:r>
            <a:r>
              <a:rPr lang="de-CH" sz="1800" b="1" dirty="0" err="1" smtClean="0">
                <a:solidFill>
                  <a:schemeClr val="accent2"/>
                </a:solidFill>
              </a:rPr>
              <a:t>local</a:t>
            </a:r>
            <a:r>
              <a:rPr lang="de-CH" sz="1800" dirty="0" smtClean="0">
                <a:solidFill>
                  <a:schemeClr val="tx1"/>
                </a:solidFill>
              </a:rPr>
              <a:t> Klausel)</a:t>
            </a:r>
            <a:endParaRPr lang="de-CH" sz="1800" noProof="0" dirty="0" smtClean="0">
              <a:solidFill>
                <a:schemeClr val="tx1"/>
              </a:solidFill>
            </a:endParaRPr>
          </a:p>
          <a:p>
            <a:pPr eaLnBrk="1" hangingPunct="1">
              <a:lnSpc>
                <a:spcPct val="80000"/>
              </a:lnSpc>
            </a:pPr>
            <a:endParaRPr lang="de-CH" sz="1800" noProof="0" dirty="0" smtClean="0"/>
          </a:p>
          <a:p>
            <a:pPr eaLnBrk="1" hangingPunct="1">
              <a:lnSpc>
                <a:spcPct val="80000"/>
              </a:lnSpc>
            </a:pPr>
            <a:r>
              <a:rPr lang="de-CH" sz="1800" noProof="0" dirty="0" smtClean="0"/>
              <a:t>	</a:t>
            </a:r>
            <a:r>
              <a:rPr lang="de-CH" sz="1800" noProof="0" dirty="0" smtClean="0">
                <a:solidFill>
                  <a:srgbClr val="3333FF"/>
                </a:solidFill>
              </a:rPr>
              <a:t>	</a:t>
            </a:r>
            <a:r>
              <a:rPr lang="de-CH" sz="1800" i="1" noProof="0" dirty="0" smtClean="0">
                <a:solidFill>
                  <a:srgbClr val="3333FF"/>
                </a:solidFill>
              </a:rPr>
              <a:t>r </a:t>
            </a:r>
            <a:r>
              <a:rPr lang="de-CH" sz="1800" noProof="0" dirty="0" smtClean="0">
                <a:solidFill>
                  <a:srgbClr val="3333FF"/>
                </a:solidFill>
              </a:rPr>
              <a:t>(</a:t>
            </a:r>
            <a:r>
              <a:rPr lang="de-CH" sz="1800" i="1" noProof="0" dirty="0" smtClean="0">
                <a:solidFill>
                  <a:srgbClr val="3333FF"/>
                </a:solidFill>
              </a:rPr>
              <a:t>...</a:t>
            </a:r>
            <a:r>
              <a:rPr lang="de-CH" sz="1800" noProof="0" dirty="0" smtClean="0">
                <a:solidFill>
                  <a:srgbClr val="3333FF"/>
                </a:solidFill>
              </a:rPr>
              <a:t>)</a:t>
            </a:r>
            <a:endParaRPr lang="de-CH" sz="1800" b="1" noProof="0" dirty="0" smtClean="0">
              <a:solidFill>
                <a:schemeClr val="accent2"/>
              </a:solidFill>
            </a:endParaRPr>
          </a:p>
          <a:p>
            <a:pPr eaLnBrk="1" hangingPunct="1">
              <a:lnSpc>
                <a:spcPct val="80000"/>
              </a:lnSpc>
            </a:pPr>
            <a:r>
              <a:rPr lang="de-CH" sz="1800" noProof="0" dirty="0" smtClean="0">
                <a:solidFill>
                  <a:srgbClr val="990000"/>
                </a:solidFill>
              </a:rPr>
              <a:t>				-- Kopfkommentar</a:t>
            </a:r>
          </a:p>
          <a:p>
            <a:pPr eaLnBrk="1" hangingPunct="1">
              <a:lnSpc>
                <a:spcPct val="80000"/>
              </a:lnSpc>
            </a:pPr>
            <a:r>
              <a:rPr lang="de-CH" sz="1800" i="1" noProof="0" dirty="0" smtClean="0">
                <a:solidFill>
                  <a:srgbClr val="3333FF"/>
                </a:solidFill>
              </a:rPr>
              <a:t>			</a:t>
            </a:r>
            <a:r>
              <a:rPr lang="de-CH" sz="1800" b="1" noProof="0" dirty="0" err="1" smtClean="0">
                <a:solidFill>
                  <a:schemeClr val="accent2"/>
                </a:solidFill>
              </a:rPr>
              <a:t>require</a:t>
            </a:r>
            <a:endParaRPr lang="de-CH" sz="1800" b="1" noProof="0" dirty="0" smtClean="0">
              <a:solidFill>
                <a:schemeClr val="accent2"/>
              </a:solidFill>
            </a:endParaRPr>
          </a:p>
          <a:p>
            <a:pPr eaLnBrk="1" hangingPunct="1">
              <a:lnSpc>
                <a:spcPct val="80000"/>
              </a:lnSpc>
            </a:pPr>
            <a:r>
              <a:rPr lang="de-CH" sz="1800" i="1" noProof="0" dirty="0" smtClean="0">
                <a:solidFill>
                  <a:srgbClr val="3333FF"/>
                </a:solidFill>
              </a:rPr>
              <a:t>				</a:t>
            </a:r>
            <a:r>
              <a:rPr lang="de-CH" sz="1800" i="1" noProof="0" dirty="0" smtClean="0">
                <a:solidFill>
                  <a:srgbClr val="990000"/>
                </a:solidFill>
              </a:rPr>
              <a:t>...</a:t>
            </a:r>
          </a:p>
          <a:p>
            <a:pPr eaLnBrk="1" hangingPunct="1">
              <a:lnSpc>
                <a:spcPct val="80000"/>
              </a:lnSpc>
            </a:pPr>
            <a:r>
              <a:rPr lang="de-CH" sz="1800" i="1" noProof="0" dirty="0" smtClean="0">
                <a:solidFill>
                  <a:srgbClr val="3333FF"/>
                </a:solidFill>
              </a:rPr>
              <a:t>			</a:t>
            </a:r>
            <a:r>
              <a:rPr lang="de-CH" sz="1800" b="1" noProof="0" dirty="0" err="1" smtClean="0">
                <a:solidFill>
                  <a:schemeClr val="accent2"/>
                </a:solidFill>
              </a:rPr>
              <a:t>local</a:t>
            </a:r>
            <a:endParaRPr lang="de-CH" sz="1800" b="1" noProof="0" dirty="0" smtClean="0">
              <a:solidFill>
                <a:schemeClr val="accent2"/>
              </a:solidFill>
            </a:endParaRPr>
          </a:p>
          <a:p>
            <a:pPr eaLnBrk="1" hangingPunct="1">
              <a:lnSpc>
                <a:spcPct val="80000"/>
              </a:lnSpc>
            </a:pPr>
            <a:r>
              <a:rPr lang="de-CH" sz="1800" i="1" noProof="0" dirty="0" smtClean="0">
                <a:solidFill>
                  <a:srgbClr val="3333FF"/>
                </a:solidFill>
              </a:rPr>
              <a:t>				x</a:t>
            </a:r>
            <a:r>
              <a:rPr lang="de-CH" sz="1800" noProof="0" dirty="0" smtClean="0">
                <a:solidFill>
                  <a:srgbClr val="3333FF"/>
                </a:solidFill>
              </a:rPr>
              <a:t> :</a:t>
            </a:r>
            <a:r>
              <a:rPr lang="de-CH" sz="1800" i="1" noProof="0" dirty="0" smtClean="0">
                <a:solidFill>
                  <a:srgbClr val="3333FF"/>
                </a:solidFill>
              </a:rPr>
              <a:t> REAL</a:t>
            </a:r>
          </a:p>
          <a:p>
            <a:pPr eaLnBrk="1" hangingPunct="1">
              <a:lnSpc>
                <a:spcPct val="80000"/>
              </a:lnSpc>
            </a:pPr>
            <a:r>
              <a:rPr lang="de-CH" sz="1800" i="1" noProof="0" dirty="0" smtClean="0">
                <a:solidFill>
                  <a:srgbClr val="3333FF"/>
                </a:solidFill>
              </a:rPr>
              <a:t>				m</a:t>
            </a:r>
            <a:r>
              <a:rPr lang="de-CH" sz="1800" noProof="0" dirty="0" smtClean="0">
                <a:solidFill>
                  <a:srgbClr val="3333FF"/>
                </a:solidFill>
              </a:rPr>
              <a:t> :</a:t>
            </a:r>
            <a:r>
              <a:rPr lang="de-CH" sz="1800" i="1" noProof="0" dirty="0" smtClean="0">
                <a:solidFill>
                  <a:srgbClr val="3333FF"/>
                </a:solidFill>
              </a:rPr>
              <a:t> STATION</a:t>
            </a:r>
          </a:p>
          <a:p>
            <a:pPr eaLnBrk="1" hangingPunct="1">
              <a:lnSpc>
                <a:spcPct val="80000"/>
              </a:lnSpc>
            </a:pPr>
            <a:r>
              <a:rPr lang="de-CH" sz="1800" i="1" noProof="0" dirty="0" smtClean="0">
                <a:solidFill>
                  <a:srgbClr val="3333FF"/>
                </a:solidFill>
              </a:rPr>
              <a:t>			</a:t>
            </a:r>
            <a:r>
              <a:rPr lang="de-CH" sz="1800" b="1" noProof="0" dirty="0" smtClean="0">
                <a:solidFill>
                  <a:schemeClr val="accent2"/>
                </a:solidFill>
              </a:rPr>
              <a:t>do</a:t>
            </a:r>
          </a:p>
          <a:p>
            <a:pPr eaLnBrk="1" hangingPunct="1">
              <a:lnSpc>
                <a:spcPct val="80000"/>
              </a:lnSpc>
            </a:pPr>
            <a:r>
              <a:rPr lang="de-CH" sz="1800" i="1" noProof="0" dirty="0" smtClean="0">
                <a:solidFill>
                  <a:srgbClr val="3333FF"/>
                </a:solidFill>
              </a:rPr>
              <a:t>			</a:t>
            </a:r>
            <a:r>
              <a:rPr lang="de-CH" sz="1800" noProof="0" dirty="0" smtClean="0">
                <a:solidFill>
                  <a:srgbClr val="990000"/>
                </a:solidFill>
              </a:rPr>
              <a:t>	... </a:t>
            </a:r>
            <a:r>
              <a:rPr lang="de-CH" sz="1800" i="1" noProof="0" dirty="0" smtClean="0">
                <a:solidFill>
                  <a:srgbClr val="3333FF"/>
                </a:solidFill>
              </a:rPr>
              <a:t>x </a:t>
            </a:r>
            <a:r>
              <a:rPr lang="de-CH" sz="1800" dirty="0" smtClean="0">
                <a:solidFill>
                  <a:srgbClr val="990000"/>
                </a:solidFill>
              </a:rPr>
              <a:t>u</a:t>
            </a:r>
            <a:r>
              <a:rPr lang="de-CH" sz="1800" noProof="0" dirty="0" err="1" smtClean="0">
                <a:solidFill>
                  <a:srgbClr val="990000"/>
                </a:solidFill>
              </a:rPr>
              <a:t>nd</a:t>
            </a:r>
            <a:r>
              <a:rPr lang="de-CH" sz="1800" i="1" noProof="0" dirty="0" smtClean="0">
                <a:solidFill>
                  <a:srgbClr val="3333FF"/>
                </a:solidFill>
              </a:rPr>
              <a:t> m </a:t>
            </a:r>
            <a:r>
              <a:rPr lang="de-CH" sz="1800" dirty="0" smtClean="0">
                <a:solidFill>
                  <a:srgbClr val="990000"/>
                </a:solidFill>
              </a:rPr>
              <a:t>sind hier benutzbar</a:t>
            </a:r>
            <a:r>
              <a:rPr lang="de-CH" sz="1800" noProof="0" dirty="0" smtClean="0">
                <a:solidFill>
                  <a:srgbClr val="990000"/>
                </a:solidFill>
              </a:rPr>
              <a:t> ...</a:t>
            </a:r>
          </a:p>
          <a:p>
            <a:pPr eaLnBrk="1" hangingPunct="1">
              <a:lnSpc>
                <a:spcPct val="80000"/>
              </a:lnSpc>
            </a:pPr>
            <a:r>
              <a:rPr lang="de-CH" sz="1800" i="1" noProof="0" dirty="0" smtClean="0">
                <a:solidFill>
                  <a:srgbClr val="3333FF"/>
                </a:solidFill>
              </a:rPr>
              <a:t>			</a:t>
            </a:r>
            <a:r>
              <a:rPr lang="de-CH" sz="1800" b="1" noProof="0" dirty="0" err="1" smtClean="0">
                <a:solidFill>
                  <a:schemeClr val="accent2"/>
                </a:solidFill>
              </a:rPr>
              <a:t>ensure</a:t>
            </a:r>
            <a:endParaRPr lang="de-CH" sz="1800" b="1" noProof="0" dirty="0" smtClean="0">
              <a:solidFill>
                <a:schemeClr val="accent2"/>
              </a:solidFill>
            </a:endParaRPr>
          </a:p>
          <a:p>
            <a:pPr eaLnBrk="1" hangingPunct="1">
              <a:lnSpc>
                <a:spcPct val="80000"/>
              </a:lnSpc>
            </a:pPr>
            <a:r>
              <a:rPr lang="de-CH" sz="1800" i="1" noProof="0" dirty="0" smtClean="0">
                <a:solidFill>
                  <a:srgbClr val="3333FF"/>
                </a:solidFill>
              </a:rPr>
              <a:t>				</a:t>
            </a:r>
            <a:r>
              <a:rPr lang="de-CH" sz="1800" i="1" noProof="0" dirty="0" smtClean="0">
                <a:solidFill>
                  <a:srgbClr val="990000"/>
                </a:solidFill>
              </a:rPr>
              <a:t>...</a:t>
            </a:r>
          </a:p>
          <a:p>
            <a:pPr eaLnBrk="1" hangingPunct="1">
              <a:lnSpc>
                <a:spcPct val="80000"/>
              </a:lnSpc>
            </a:pPr>
            <a:r>
              <a:rPr lang="de-CH" sz="1800" i="1" noProof="0" dirty="0" smtClean="0">
                <a:solidFill>
                  <a:srgbClr val="3333FF"/>
                </a:solidFill>
              </a:rPr>
              <a:t>			</a:t>
            </a:r>
            <a:r>
              <a:rPr lang="de-CH" sz="1800" b="1" noProof="0" dirty="0" smtClean="0">
                <a:solidFill>
                  <a:schemeClr val="accent2"/>
                </a:solidFill>
              </a:rPr>
              <a:t>end</a:t>
            </a:r>
          </a:p>
          <a:p>
            <a:pPr eaLnBrk="1" hangingPunct="1">
              <a:lnSpc>
                <a:spcPct val="80000"/>
              </a:lnSpc>
            </a:pPr>
            <a:endParaRPr lang="de-CH" sz="1800" b="1" noProof="0" dirty="0" smtClean="0">
              <a:solidFill>
                <a:schemeClr val="accent2"/>
              </a:solidFill>
            </a:endParaRPr>
          </a:p>
          <a:p>
            <a:pPr eaLnBrk="1" hangingPunct="1">
              <a:lnSpc>
                <a:spcPct val="80000"/>
              </a:lnSpc>
            </a:pPr>
            <a:r>
              <a:rPr lang="de-CH" sz="1800" i="1" dirty="0" err="1" smtClean="0"/>
              <a:t>Result</a:t>
            </a:r>
            <a:r>
              <a:rPr lang="de-CH" sz="1800" noProof="0" dirty="0" smtClean="0">
                <a:solidFill>
                  <a:schemeClr val="tx1"/>
                </a:solidFill>
              </a:rPr>
              <a:t>  ist (für Funktionen) auch eine </a:t>
            </a:r>
            <a:r>
              <a:rPr lang="de-CH" sz="1800" dirty="0" smtClean="0">
                <a:solidFill>
                  <a:schemeClr val="tx1"/>
                </a:solidFill>
              </a:rPr>
              <a:t>lokale Variable.</a:t>
            </a:r>
            <a:endParaRPr lang="de-CH" sz="1800" noProof="0" dirty="0" smtClean="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custDataLst>
              <p:tags r:id="rId1"/>
            </p:custDataLst>
          </p:nvPr>
        </p:nvSpPr>
        <p:spPr/>
        <p:txBody>
          <a:bodyPr/>
          <a:lstStyle/>
          <a:p>
            <a:pPr eaLnBrk="1" hangingPunct="1"/>
            <a:r>
              <a:rPr lang="de-CH" noProof="0" dirty="0" smtClean="0"/>
              <a:t>Übung (beinhaltet Schleifen)</a:t>
            </a:r>
          </a:p>
        </p:txBody>
      </p:sp>
      <p:sp>
        <p:nvSpPr>
          <p:cNvPr id="39940" name="Rectangle 3"/>
          <p:cNvSpPr>
            <a:spLocks noGrp="1" noChangeArrowheads="1"/>
          </p:cNvSpPr>
          <p:nvPr>
            <p:ph type="body" idx="1"/>
            <p:custDataLst>
              <p:tags r:id="rId2"/>
            </p:custDataLst>
          </p:nvPr>
        </p:nvSpPr>
        <p:spPr/>
        <p:txBody>
          <a:bodyPr/>
          <a:lstStyle/>
          <a:p>
            <a:pPr eaLnBrk="1" hangingPunct="1"/>
            <a:r>
              <a:rPr lang="de-CH" noProof="0" dirty="0" smtClean="0"/>
              <a:t>Kehren Sie eine Liste um!</a:t>
            </a:r>
          </a:p>
        </p:txBody>
      </p:sp>
      <p:sp>
        <p:nvSpPr>
          <p:cNvPr id="39941" name="Rectangle 4"/>
          <p:cNvSpPr>
            <a:spLocks noChangeArrowheads="1"/>
          </p:cNvSpPr>
          <p:nvPr>
            <p:custDataLst>
              <p:tags r:id="rId3"/>
            </p:custDataLst>
          </p:nvPr>
        </p:nvSpPr>
        <p:spPr bwMode="auto">
          <a:xfrm>
            <a:off x="323850" y="4437063"/>
            <a:ext cx="1055688"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9942" name="Rectangle 5"/>
          <p:cNvSpPr>
            <a:spLocks noChangeArrowheads="1"/>
          </p:cNvSpPr>
          <p:nvPr>
            <p:custDataLst>
              <p:tags r:id="rId4"/>
            </p:custDataLst>
          </p:nvPr>
        </p:nvSpPr>
        <p:spPr bwMode="auto">
          <a:xfrm>
            <a:off x="511175" y="2070100"/>
            <a:ext cx="865188" cy="431800"/>
          </a:xfrm>
          <a:prstGeom prst="rect">
            <a:avLst/>
          </a:prstGeom>
          <a:solidFill>
            <a:schemeClr val="accent1"/>
          </a:solidFill>
          <a:ln w="9525">
            <a:solidFill>
              <a:schemeClr val="tx1"/>
            </a:solidFill>
            <a:miter lim="800000"/>
            <a:headEnd/>
            <a:tailEnd/>
          </a:ln>
        </p:spPr>
        <p:txBody>
          <a:bodyPr wrap="none" anchor="ctr"/>
          <a:lstStyle/>
          <a:p>
            <a:endParaRPr lang="de-CH"/>
          </a:p>
        </p:txBody>
      </p:sp>
      <p:sp>
        <p:nvSpPr>
          <p:cNvPr id="39943" name="Text Box 6"/>
          <p:cNvSpPr txBox="1">
            <a:spLocks noChangeArrowheads="1"/>
          </p:cNvSpPr>
          <p:nvPr>
            <p:custDataLst>
              <p:tags r:id="rId5"/>
            </p:custDataLst>
          </p:nvPr>
        </p:nvSpPr>
        <p:spPr bwMode="auto">
          <a:xfrm>
            <a:off x="323850" y="4508500"/>
            <a:ext cx="1127125" cy="517525"/>
          </a:xfrm>
          <a:prstGeom prst="rect">
            <a:avLst/>
          </a:prstGeom>
          <a:noFill/>
          <a:ln w="9525">
            <a:noFill/>
            <a:miter lim="800000"/>
            <a:headEnd/>
            <a:tailEnd/>
          </a:ln>
        </p:spPr>
        <p:txBody>
          <a:bodyPr>
            <a:spAutoFit/>
          </a:bodyPr>
          <a:lstStyle/>
          <a:p>
            <a:pPr>
              <a:lnSpc>
                <a:spcPct val="70000"/>
              </a:lnSpc>
              <a:spcBef>
                <a:spcPct val="50000"/>
              </a:spcBef>
            </a:pPr>
            <a:r>
              <a:rPr lang="en-US" sz="2000"/>
              <a:t>Halden-egg</a:t>
            </a:r>
          </a:p>
        </p:txBody>
      </p:sp>
      <p:sp>
        <p:nvSpPr>
          <p:cNvPr id="39944" name="Rectangle 7"/>
          <p:cNvSpPr>
            <a:spLocks noChangeArrowheads="1"/>
          </p:cNvSpPr>
          <p:nvPr>
            <p:custDataLst>
              <p:tags r:id="rId6"/>
            </p:custDataLst>
          </p:nvPr>
        </p:nvSpPr>
        <p:spPr bwMode="auto">
          <a:xfrm>
            <a:off x="1377950" y="4437063"/>
            <a:ext cx="317500" cy="576262"/>
          </a:xfrm>
          <a:prstGeom prst="rect">
            <a:avLst/>
          </a:prstGeom>
          <a:noFill/>
          <a:ln w="9525">
            <a:solidFill>
              <a:schemeClr val="tx1"/>
            </a:solidFill>
            <a:miter lim="800000"/>
            <a:headEnd/>
            <a:tailEnd/>
          </a:ln>
        </p:spPr>
        <p:txBody>
          <a:bodyPr wrap="none" anchor="ctr"/>
          <a:lstStyle/>
          <a:p>
            <a:endParaRPr lang="de-CH"/>
          </a:p>
        </p:txBody>
      </p:sp>
      <p:sp>
        <p:nvSpPr>
          <p:cNvPr id="39945" name="Line 8"/>
          <p:cNvSpPr>
            <a:spLocks noChangeShapeType="1"/>
          </p:cNvSpPr>
          <p:nvPr>
            <p:custDataLst>
              <p:tags r:id="rId7"/>
            </p:custDataLst>
          </p:nvPr>
        </p:nvSpPr>
        <p:spPr bwMode="auto">
          <a:xfrm>
            <a:off x="1519238" y="4724400"/>
            <a:ext cx="579437" cy="0"/>
          </a:xfrm>
          <a:prstGeom prst="line">
            <a:avLst/>
          </a:prstGeom>
          <a:noFill/>
          <a:ln w="9525">
            <a:solidFill>
              <a:schemeClr val="tx1"/>
            </a:solidFill>
            <a:round/>
            <a:headEnd/>
            <a:tailEnd type="triangle" w="med" len="med"/>
          </a:ln>
        </p:spPr>
        <p:txBody>
          <a:bodyPr/>
          <a:lstStyle/>
          <a:p>
            <a:endParaRPr lang="en-US"/>
          </a:p>
        </p:txBody>
      </p:sp>
      <p:sp>
        <p:nvSpPr>
          <p:cNvPr id="39946" name="Text Box 9"/>
          <p:cNvSpPr txBox="1">
            <a:spLocks noChangeArrowheads="1"/>
          </p:cNvSpPr>
          <p:nvPr>
            <p:custDataLst>
              <p:tags r:id="rId8"/>
            </p:custDataLst>
          </p:nvPr>
        </p:nvSpPr>
        <p:spPr bwMode="auto">
          <a:xfrm>
            <a:off x="417513" y="5101802"/>
            <a:ext cx="720725" cy="369332"/>
          </a:xfrm>
          <a:prstGeom prst="rect">
            <a:avLst/>
          </a:prstGeom>
          <a:noFill/>
          <a:ln w="9525">
            <a:noFill/>
            <a:miter lim="800000"/>
            <a:headEnd/>
            <a:tailEnd/>
          </a:ln>
        </p:spPr>
        <p:txBody>
          <a:bodyPr>
            <a:spAutoFit/>
          </a:bodyPr>
          <a:lstStyle/>
          <a:p>
            <a:pPr>
              <a:spcBef>
                <a:spcPct val="50000"/>
              </a:spcBef>
            </a:pPr>
            <a:r>
              <a:rPr lang="en-US" sz="1800" i="1" dirty="0">
                <a:solidFill>
                  <a:srgbClr val="3333FF"/>
                </a:solidFill>
              </a:rPr>
              <a:t>item</a:t>
            </a:r>
          </a:p>
        </p:txBody>
      </p:sp>
      <p:sp>
        <p:nvSpPr>
          <p:cNvPr id="39947" name="Text Box 10"/>
          <p:cNvSpPr txBox="1">
            <a:spLocks noChangeArrowheads="1"/>
          </p:cNvSpPr>
          <p:nvPr>
            <p:custDataLst>
              <p:tags r:id="rId9"/>
            </p:custDataLst>
          </p:nvPr>
        </p:nvSpPr>
        <p:spPr bwMode="auto">
          <a:xfrm>
            <a:off x="1162050" y="5103389"/>
            <a:ext cx="720725" cy="369332"/>
          </a:xfrm>
          <a:prstGeom prst="rect">
            <a:avLst/>
          </a:prstGeom>
          <a:noFill/>
          <a:ln w="9525">
            <a:noFill/>
            <a:miter lim="800000"/>
            <a:headEnd/>
            <a:tailEnd/>
          </a:ln>
        </p:spPr>
        <p:txBody>
          <a:bodyPr>
            <a:spAutoFit/>
          </a:bodyPr>
          <a:lstStyle/>
          <a:p>
            <a:pPr>
              <a:spcBef>
                <a:spcPct val="50000"/>
              </a:spcBef>
            </a:pPr>
            <a:r>
              <a:rPr lang="en-US" sz="1800" i="1" dirty="0" smtClean="0">
                <a:solidFill>
                  <a:srgbClr val="3333FF"/>
                </a:solidFill>
              </a:rPr>
              <a:t>right</a:t>
            </a:r>
            <a:endParaRPr lang="en-US" sz="1800" i="1" dirty="0">
              <a:solidFill>
                <a:srgbClr val="3333FF"/>
              </a:solidFill>
            </a:endParaRPr>
          </a:p>
        </p:txBody>
      </p:sp>
      <p:sp>
        <p:nvSpPr>
          <p:cNvPr id="39948" name="Rectangle 11"/>
          <p:cNvSpPr>
            <a:spLocks noChangeArrowheads="1"/>
          </p:cNvSpPr>
          <p:nvPr>
            <p:custDataLst>
              <p:tags r:id="rId10"/>
            </p:custDataLst>
          </p:nvPr>
        </p:nvSpPr>
        <p:spPr bwMode="auto">
          <a:xfrm>
            <a:off x="2160588" y="4451350"/>
            <a:ext cx="952500"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9949" name="Text Box 12"/>
          <p:cNvSpPr txBox="1">
            <a:spLocks noChangeArrowheads="1"/>
          </p:cNvSpPr>
          <p:nvPr>
            <p:custDataLst>
              <p:tags r:id="rId11"/>
            </p:custDataLst>
          </p:nvPr>
        </p:nvSpPr>
        <p:spPr bwMode="auto">
          <a:xfrm>
            <a:off x="2154238" y="4516438"/>
            <a:ext cx="1081087" cy="396875"/>
          </a:xfrm>
          <a:prstGeom prst="rect">
            <a:avLst/>
          </a:prstGeom>
          <a:noFill/>
          <a:ln w="9525">
            <a:noFill/>
            <a:miter lim="800000"/>
            <a:headEnd/>
            <a:tailEnd/>
          </a:ln>
        </p:spPr>
        <p:txBody>
          <a:bodyPr>
            <a:spAutoFit/>
          </a:bodyPr>
          <a:lstStyle/>
          <a:p>
            <a:pPr>
              <a:spcBef>
                <a:spcPct val="50000"/>
              </a:spcBef>
            </a:pPr>
            <a:r>
              <a:rPr lang="en-US" sz="2000"/>
              <a:t>Central</a:t>
            </a:r>
          </a:p>
        </p:txBody>
      </p:sp>
      <p:sp>
        <p:nvSpPr>
          <p:cNvPr id="39950" name="Rectangle 13"/>
          <p:cNvSpPr>
            <a:spLocks noChangeArrowheads="1"/>
          </p:cNvSpPr>
          <p:nvPr>
            <p:custDataLst>
              <p:tags r:id="rId12"/>
            </p:custDataLst>
          </p:nvPr>
        </p:nvSpPr>
        <p:spPr bwMode="auto">
          <a:xfrm>
            <a:off x="3106738" y="4451350"/>
            <a:ext cx="293687" cy="576263"/>
          </a:xfrm>
          <a:prstGeom prst="rect">
            <a:avLst/>
          </a:prstGeom>
          <a:noFill/>
          <a:ln w="9525">
            <a:solidFill>
              <a:schemeClr val="tx1"/>
            </a:solidFill>
            <a:miter lim="800000"/>
            <a:headEnd/>
            <a:tailEnd/>
          </a:ln>
        </p:spPr>
        <p:txBody>
          <a:bodyPr wrap="none" anchor="ctr"/>
          <a:lstStyle/>
          <a:p>
            <a:endParaRPr lang="de-CH"/>
          </a:p>
        </p:txBody>
      </p:sp>
      <p:sp>
        <p:nvSpPr>
          <p:cNvPr id="39951" name="Rectangle 15"/>
          <p:cNvSpPr>
            <a:spLocks noChangeArrowheads="1"/>
          </p:cNvSpPr>
          <p:nvPr>
            <p:custDataLst>
              <p:tags r:id="rId13"/>
            </p:custDataLst>
          </p:nvPr>
        </p:nvSpPr>
        <p:spPr bwMode="auto">
          <a:xfrm>
            <a:off x="4067175" y="4459288"/>
            <a:ext cx="1136650"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9952" name="Text Box 16"/>
          <p:cNvSpPr txBox="1">
            <a:spLocks noChangeArrowheads="1"/>
          </p:cNvSpPr>
          <p:nvPr>
            <p:custDataLst>
              <p:tags r:id="rId14"/>
            </p:custDataLst>
          </p:nvPr>
        </p:nvSpPr>
        <p:spPr bwMode="auto">
          <a:xfrm>
            <a:off x="4086225" y="4362450"/>
            <a:ext cx="1217295" cy="707886"/>
          </a:xfrm>
          <a:prstGeom prst="rect">
            <a:avLst/>
          </a:prstGeom>
          <a:noFill/>
          <a:ln w="9525">
            <a:noFill/>
            <a:miter lim="800000"/>
            <a:headEnd/>
            <a:tailEnd/>
          </a:ln>
        </p:spPr>
        <p:txBody>
          <a:bodyPr wrap="square">
            <a:spAutoFit/>
          </a:bodyPr>
          <a:lstStyle/>
          <a:p>
            <a:pPr>
              <a:spcBef>
                <a:spcPct val="50000"/>
              </a:spcBef>
            </a:pPr>
            <a:r>
              <a:rPr lang="en-US" sz="2000" dirty="0" err="1"/>
              <a:t>Haupt</a:t>
            </a:r>
            <a:r>
              <a:rPr lang="en-US" sz="2000" dirty="0"/>
              <a:t>-</a:t>
            </a:r>
            <a:br>
              <a:rPr lang="en-US" sz="2000" dirty="0"/>
            </a:br>
            <a:r>
              <a:rPr lang="en-US" sz="2000" dirty="0" err="1"/>
              <a:t>bahnhof</a:t>
            </a:r>
            <a:endParaRPr lang="en-US" sz="2000" dirty="0"/>
          </a:p>
        </p:txBody>
      </p:sp>
      <p:sp>
        <p:nvSpPr>
          <p:cNvPr id="39953" name="Line 19"/>
          <p:cNvSpPr>
            <a:spLocks noChangeShapeType="1"/>
          </p:cNvSpPr>
          <p:nvPr>
            <p:custDataLst>
              <p:tags r:id="rId15"/>
            </p:custDataLst>
          </p:nvPr>
        </p:nvSpPr>
        <p:spPr bwMode="auto">
          <a:xfrm>
            <a:off x="3251200" y="4724400"/>
            <a:ext cx="776288" cy="0"/>
          </a:xfrm>
          <a:prstGeom prst="line">
            <a:avLst/>
          </a:prstGeom>
          <a:noFill/>
          <a:ln w="9525">
            <a:solidFill>
              <a:schemeClr val="tx1"/>
            </a:solidFill>
            <a:round/>
            <a:headEnd/>
            <a:tailEnd type="triangle" w="med" len="med"/>
          </a:ln>
        </p:spPr>
        <p:txBody>
          <a:bodyPr/>
          <a:lstStyle/>
          <a:p>
            <a:endParaRPr lang="en-US"/>
          </a:p>
        </p:txBody>
      </p:sp>
      <p:grpSp>
        <p:nvGrpSpPr>
          <p:cNvPr id="2" name="Group 57"/>
          <p:cNvGrpSpPr>
            <a:grpSpLocks/>
          </p:cNvGrpSpPr>
          <p:nvPr>
            <p:custDataLst>
              <p:tags r:id="rId16"/>
            </p:custDataLst>
          </p:nvPr>
        </p:nvGrpSpPr>
        <p:grpSpPr bwMode="auto">
          <a:xfrm>
            <a:off x="7302500" y="4470400"/>
            <a:ext cx="808038" cy="576263"/>
            <a:chOff x="4898" y="2765"/>
            <a:chExt cx="509" cy="363"/>
          </a:xfrm>
        </p:grpSpPr>
        <p:sp>
          <p:nvSpPr>
            <p:cNvPr id="39970" name="Rectangle 17"/>
            <p:cNvSpPr>
              <a:spLocks noChangeArrowheads="1"/>
            </p:cNvSpPr>
            <p:nvPr>
              <p:custDataLst>
                <p:tags r:id="rId32"/>
              </p:custDataLst>
            </p:nvPr>
          </p:nvSpPr>
          <p:spPr bwMode="auto">
            <a:xfrm>
              <a:off x="4898" y="2765"/>
              <a:ext cx="207" cy="363"/>
            </a:xfrm>
            <a:prstGeom prst="rect">
              <a:avLst/>
            </a:prstGeom>
            <a:noFill/>
            <a:ln w="9525">
              <a:solidFill>
                <a:schemeClr val="tx1"/>
              </a:solidFill>
              <a:miter lim="800000"/>
              <a:headEnd/>
              <a:tailEnd/>
            </a:ln>
          </p:spPr>
          <p:txBody>
            <a:bodyPr wrap="none" anchor="ctr"/>
            <a:lstStyle/>
            <a:p>
              <a:endParaRPr lang="de-CH"/>
            </a:p>
          </p:txBody>
        </p:sp>
        <p:sp>
          <p:nvSpPr>
            <p:cNvPr id="39971" name="Line 20"/>
            <p:cNvSpPr>
              <a:spLocks noChangeShapeType="1"/>
            </p:cNvSpPr>
            <p:nvPr>
              <p:custDataLst>
                <p:tags r:id="rId33"/>
              </p:custDataLst>
            </p:nvPr>
          </p:nvSpPr>
          <p:spPr bwMode="auto">
            <a:xfrm>
              <a:off x="5011" y="2939"/>
              <a:ext cx="258" cy="0"/>
            </a:xfrm>
            <a:prstGeom prst="line">
              <a:avLst/>
            </a:prstGeom>
            <a:noFill/>
            <a:ln w="19050">
              <a:solidFill>
                <a:schemeClr val="tx1"/>
              </a:solidFill>
              <a:round/>
              <a:headEnd/>
              <a:tailEnd/>
            </a:ln>
          </p:spPr>
          <p:txBody>
            <a:bodyPr/>
            <a:lstStyle/>
            <a:p>
              <a:endParaRPr lang="en-US"/>
            </a:p>
          </p:txBody>
        </p:sp>
        <p:sp>
          <p:nvSpPr>
            <p:cNvPr id="39972" name="Line 21"/>
            <p:cNvSpPr>
              <a:spLocks noChangeShapeType="1"/>
            </p:cNvSpPr>
            <p:nvPr>
              <p:custDataLst>
                <p:tags r:id="rId34"/>
              </p:custDataLst>
            </p:nvPr>
          </p:nvSpPr>
          <p:spPr bwMode="auto">
            <a:xfrm flipH="1">
              <a:off x="5195" y="2801"/>
              <a:ext cx="212" cy="319"/>
            </a:xfrm>
            <a:prstGeom prst="line">
              <a:avLst/>
            </a:prstGeom>
            <a:noFill/>
            <a:ln w="57150">
              <a:solidFill>
                <a:schemeClr val="tx1"/>
              </a:solidFill>
              <a:prstDash val="sysDot"/>
              <a:round/>
              <a:headEnd/>
              <a:tailEnd/>
            </a:ln>
          </p:spPr>
          <p:txBody>
            <a:bodyPr/>
            <a:lstStyle/>
            <a:p>
              <a:endParaRPr lang="en-US"/>
            </a:p>
          </p:txBody>
        </p:sp>
      </p:grpSp>
      <p:sp>
        <p:nvSpPr>
          <p:cNvPr id="39955" name="Rectangle 22"/>
          <p:cNvSpPr>
            <a:spLocks noChangeArrowheads="1"/>
          </p:cNvSpPr>
          <p:nvPr>
            <p:custDataLst>
              <p:tags r:id="rId17"/>
            </p:custDataLst>
          </p:nvPr>
        </p:nvSpPr>
        <p:spPr bwMode="auto">
          <a:xfrm>
            <a:off x="511175" y="2501900"/>
            <a:ext cx="865188" cy="431800"/>
          </a:xfrm>
          <a:prstGeom prst="rect">
            <a:avLst/>
          </a:prstGeom>
          <a:noFill/>
          <a:ln w="9525">
            <a:solidFill>
              <a:schemeClr val="tx1"/>
            </a:solidFill>
            <a:miter lim="800000"/>
            <a:headEnd/>
            <a:tailEnd/>
          </a:ln>
        </p:spPr>
        <p:txBody>
          <a:bodyPr wrap="none" anchor="ctr"/>
          <a:lstStyle/>
          <a:p>
            <a:endParaRPr lang="de-CH"/>
          </a:p>
        </p:txBody>
      </p:sp>
      <p:sp>
        <p:nvSpPr>
          <p:cNvPr id="39956" name="Text Box 25"/>
          <p:cNvSpPr txBox="1">
            <a:spLocks noChangeArrowheads="1"/>
          </p:cNvSpPr>
          <p:nvPr>
            <p:custDataLst>
              <p:tags r:id="rId18"/>
            </p:custDataLst>
          </p:nvPr>
        </p:nvSpPr>
        <p:spPr bwMode="auto">
          <a:xfrm>
            <a:off x="1352550" y="2511425"/>
            <a:ext cx="2520950" cy="369332"/>
          </a:xfrm>
          <a:prstGeom prst="rect">
            <a:avLst/>
          </a:prstGeom>
          <a:noFill/>
          <a:ln w="9525">
            <a:noFill/>
            <a:miter lim="800000"/>
            <a:headEnd/>
            <a:tailEnd/>
          </a:ln>
        </p:spPr>
        <p:txBody>
          <a:bodyPr>
            <a:spAutoFit/>
          </a:bodyPr>
          <a:lstStyle/>
          <a:p>
            <a:pPr>
              <a:spcBef>
                <a:spcPct val="50000"/>
              </a:spcBef>
            </a:pPr>
            <a:r>
              <a:rPr lang="en-US" sz="1800" i="1">
                <a:solidFill>
                  <a:srgbClr val="3333FF"/>
                </a:solidFill>
              </a:rPr>
              <a:t>last_element</a:t>
            </a:r>
          </a:p>
        </p:txBody>
      </p:sp>
      <p:sp>
        <p:nvSpPr>
          <p:cNvPr id="39957" name="Text Box 26"/>
          <p:cNvSpPr txBox="1">
            <a:spLocks noChangeArrowheads="1"/>
          </p:cNvSpPr>
          <p:nvPr>
            <p:custDataLst>
              <p:tags r:id="rId19"/>
            </p:custDataLst>
          </p:nvPr>
        </p:nvSpPr>
        <p:spPr bwMode="auto">
          <a:xfrm>
            <a:off x="1406525" y="3021013"/>
            <a:ext cx="2520950" cy="369332"/>
          </a:xfrm>
          <a:prstGeom prst="rect">
            <a:avLst/>
          </a:prstGeom>
          <a:noFill/>
          <a:ln w="9525">
            <a:noFill/>
            <a:miter lim="800000"/>
            <a:headEnd/>
            <a:tailEnd/>
          </a:ln>
        </p:spPr>
        <p:txBody>
          <a:bodyPr>
            <a:spAutoFit/>
          </a:bodyPr>
          <a:lstStyle/>
          <a:p>
            <a:pPr>
              <a:spcBef>
                <a:spcPct val="50000"/>
              </a:spcBef>
            </a:pPr>
            <a:r>
              <a:rPr lang="en-US" sz="1800" i="1">
                <a:solidFill>
                  <a:srgbClr val="3333FF"/>
                </a:solidFill>
              </a:rPr>
              <a:t>first_element</a:t>
            </a:r>
          </a:p>
        </p:txBody>
      </p:sp>
      <p:sp>
        <p:nvSpPr>
          <p:cNvPr id="39958" name="Line 29"/>
          <p:cNvSpPr>
            <a:spLocks noChangeShapeType="1"/>
          </p:cNvSpPr>
          <p:nvPr>
            <p:custDataLst>
              <p:tags r:id="rId20"/>
            </p:custDataLst>
          </p:nvPr>
        </p:nvSpPr>
        <p:spPr bwMode="auto">
          <a:xfrm>
            <a:off x="900113" y="3140075"/>
            <a:ext cx="0" cy="1225550"/>
          </a:xfrm>
          <a:prstGeom prst="line">
            <a:avLst/>
          </a:prstGeom>
          <a:noFill/>
          <a:ln w="9525">
            <a:solidFill>
              <a:srgbClr val="3333FF"/>
            </a:solidFill>
            <a:round/>
            <a:headEnd/>
            <a:tailEnd type="triangle" w="med" len="med"/>
          </a:ln>
        </p:spPr>
        <p:txBody>
          <a:bodyPr/>
          <a:lstStyle/>
          <a:p>
            <a:endParaRPr lang="en-US"/>
          </a:p>
        </p:txBody>
      </p:sp>
      <p:sp>
        <p:nvSpPr>
          <p:cNvPr id="39959" name="Text Box 30"/>
          <p:cNvSpPr txBox="1">
            <a:spLocks noChangeArrowheads="1"/>
          </p:cNvSpPr>
          <p:nvPr>
            <p:custDataLst>
              <p:tags r:id="rId21"/>
            </p:custDataLst>
          </p:nvPr>
        </p:nvSpPr>
        <p:spPr bwMode="auto">
          <a:xfrm>
            <a:off x="1427163" y="2081213"/>
            <a:ext cx="936625" cy="369332"/>
          </a:xfrm>
          <a:prstGeom prst="rect">
            <a:avLst/>
          </a:prstGeom>
          <a:noFill/>
          <a:ln w="9525">
            <a:noFill/>
            <a:miter lim="800000"/>
            <a:headEnd/>
            <a:tailEnd/>
          </a:ln>
        </p:spPr>
        <p:txBody>
          <a:bodyPr>
            <a:spAutoFit/>
          </a:bodyPr>
          <a:lstStyle/>
          <a:p>
            <a:pPr>
              <a:spcBef>
                <a:spcPct val="50000"/>
              </a:spcBef>
            </a:pPr>
            <a:r>
              <a:rPr lang="en-US" sz="1800" i="1">
                <a:solidFill>
                  <a:srgbClr val="3333FF"/>
                </a:solidFill>
              </a:rPr>
              <a:t>count</a:t>
            </a:r>
          </a:p>
        </p:txBody>
      </p:sp>
      <p:sp>
        <p:nvSpPr>
          <p:cNvPr id="39960" name="Text Box 31"/>
          <p:cNvSpPr txBox="1">
            <a:spLocks noChangeArrowheads="1"/>
          </p:cNvSpPr>
          <p:nvPr>
            <p:custDataLst>
              <p:tags r:id="rId22"/>
            </p:custDataLst>
          </p:nvPr>
        </p:nvSpPr>
        <p:spPr bwMode="auto">
          <a:xfrm>
            <a:off x="727075" y="2070100"/>
            <a:ext cx="936625" cy="396875"/>
          </a:xfrm>
          <a:prstGeom prst="rect">
            <a:avLst/>
          </a:prstGeom>
          <a:noFill/>
          <a:ln w="9525">
            <a:noFill/>
            <a:miter lim="800000"/>
            <a:headEnd/>
            <a:tailEnd/>
          </a:ln>
        </p:spPr>
        <p:txBody>
          <a:bodyPr>
            <a:spAutoFit/>
          </a:bodyPr>
          <a:lstStyle/>
          <a:p>
            <a:pPr>
              <a:spcBef>
                <a:spcPct val="50000"/>
              </a:spcBef>
            </a:pPr>
            <a:r>
              <a:rPr lang="en-US" sz="2000">
                <a:solidFill>
                  <a:srgbClr val="990000"/>
                </a:solidFill>
              </a:rPr>
              <a:t>3</a:t>
            </a:r>
          </a:p>
        </p:txBody>
      </p:sp>
      <p:sp>
        <p:nvSpPr>
          <p:cNvPr id="39961" name="Line 42"/>
          <p:cNvSpPr>
            <a:spLocks noChangeShapeType="1"/>
          </p:cNvSpPr>
          <p:nvPr>
            <p:custDataLst>
              <p:tags r:id="rId23"/>
            </p:custDataLst>
          </p:nvPr>
        </p:nvSpPr>
        <p:spPr bwMode="auto">
          <a:xfrm>
            <a:off x="6802438" y="2543175"/>
            <a:ext cx="17462" cy="1787525"/>
          </a:xfrm>
          <a:prstGeom prst="line">
            <a:avLst/>
          </a:prstGeom>
          <a:noFill/>
          <a:ln w="28575">
            <a:solidFill>
              <a:srgbClr val="990000"/>
            </a:solidFill>
            <a:round/>
            <a:headEnd/>
            <a:tailEnd type="stealth" w="lg" len="lg"/>
          </a:ln>
        </p:spPr>
        <p:txBody>
          <a:bodyPr/>
          <a:lstStyle/>
          <a:p>
            <a:endParaRPr lang="en-US"/>
          </a:p>
        </p:txBody>
      </p:sp>
      <p:sp>
        <p:nvSpPr>
          <p:cNvPr id="39962" name="Text Box 47"/>
          <p:cNvSpPr txBox="1">
            <a:spLocks noChangeArrowheads="1"/>
          </p:cNvSpPr>
          <p:nvPr>
            <p:custDataLst>
              <p:tags r:id="rId24"/>
            </p:custDataLst>
          </p:nvPr>
        </p:nvSpPr>
        <p:spPr bwMode="auto">
          <a:xfrm>
            <a:off x="393700" y="5588935"/>
            <a:ext cx="1879600" cy="396875"/>
          </a:xfrm>
          <a:prstGeom prst="rect">
            <a:avLst/>
          </a:prstGeom>
          <a:noFill/>
          <a:ln w="9525">
            <a:noFill/>
            <a:miter lim="800000"/>
            <a:headEnd/>
            <a:tailEnd/>
          </a:ln>
        </p:spPr>
        <p:txBody>
          <a:bodyPr>
            <a:spAutoFit/>
          </a:bodyPr>
          <a:lstStyle/>
          <a:p>
            <a:pPr>
              <a:spcBef>
                <a:spcPct val="50000"/>
              </a:spcBef>
            </a:pPr>
            <a:r>
              <a:rPr lang="en-US" sz="2000">
                <a:solidFill>
                  <a:srgbClr val="3333FF"/>
                </a:solidFill>
              </a:rPr>
              <a:t>(</a:t>
            </a:r>
            <a:r>
              <a:rPr lang="en-US" sz="2000" i="1">
                <a:solidFill>
                  <a:srgbClr val="3333FF"/>
                </a:solidFill>
              </a:rPr>
              <a:t>LINKABLE</a:t>
            </a:r>
            <a:r>
              <a:rPr lang="en-US" sz="2000">
                <a:solidFill>
                  <a:srgbClr val="3333FF"/>
                </a:solidFill>
              </a:rPr>
              <a:t>)</a:t>
            </a:r>
          </a:p>
        </p:txBody>
      </p:sp>
      <p:sp>
        <p:nvSpPr>
          <p:cNvPr id="39963" name="Text Box 48"/>
          <p:cNvSpPr txBox="1">
            <a:spLocks noChangeArrowheads="1"/>
          </p:cNvSpPr>
          <p:nvPr>
            <p:custDataLst>
              <p:tags r:id="rId25"/>
            </p:custDataLst>
          </p:nvPr>
        </p:nvSpPr>
        <p:spPr bwMode="auto">
          <a:xfrm>
            <a:off x="4094163" y="1609725"/>
            <a:ext cx="2573337" cy="396875"/>
          </a:xfrm>
          <a:prstGeom prst="rect">
            <a:avLst/>
          </a:prstGeom>
          <a:noFill/>
          <a:ln w="9525">
            <a:noFill/>
            <a:miter lim="800000"/>
            <a:headEnd/>
            <a:tailEnd/>
          </a:ln>
        </p:spPr>
        <p:txBody>
          <a:bodyPr>
            <a:spAutoFit/>
          </a:bodyPr>
          <a:lstStyle/>
          <a:p>
            <a:pPr>
              <a:spcBef>
                <a:spcPct val="50000"/>
              </a:spcBef>
            </a:pPr>
            <a:r>
              <a:rPr lang="en-US" sz="2000">
                <a:solidFill>
                  <a:srgbClr val="3333FF"/>
                </a:solidFill>
              </a:rPr>
              <a:t>(</a:t>
            </a:r>
            <a:r>
              <a:rPr lang="en-US" sz="2000" i="1">
                <a:solidFill>
                  <a:srgbClr val="3333FF"/>
                </a:solidFill>
              </a:rPr>
              <a:t>LINKED_LIST</a:t>
            </a:r>
            <a:r>
              <a:rPr lang="en-US" sz="2000">
                <a:solidFill>
                  <a:srgbClr val="3333FF"/>
                </a:solidFill>
              </a:rPr>
              <a:t>)</a:t>
            </a:r>
          </a:p>
        </p:txBody>
      </p:sp>
      <p:sp>
        <p:nvSpPr>
          <p:cNvPr id="39964" name="Rectangle 53"/>
          <p:cNvSpPr>
            <a:spLocks noChangeArrowheads="1"/>
          </p:cNvSpPr>
          <p:nvPr>
            <p:custDataLst>
              <p:tags r:id="rId26"/>
            </p:custDataLst>
          </p:nvPr>
        </p:nvSpPr>
        <p:spPr bwMode="auto">
          <a:xfrm>
            <a:off x="5203825" y="4460875"/>
            <a:ext cx="293688" cy="576263"/>
          </a:xfrm>
          <a:prstGeom prst="rect">
            <a:avLst/>
          </a:prstGeom>
          <a:noFill/>
          <a:ln w="9525">
            <a:solidFill>
              <a:schemeClr val="tx1"/>
            </a:solidFill>
            <a:miter lim="800000"/>
            <a:headEnd/>
            <a:tailEnd/>
          </a:ln>
        </p:spPr>
        <p:txBody>
          <a:bodyPr wrap="none" anchor="ctr"/>
          <a:lstStyle/>
          <a:p>
            <a:endParaRPr lang="de-CH"/>
          </a:p>
        </p:txBody>
      </p:sp>
      <p:sp>
        <p:nvSpPr>
          <p:cNvPr id="39965" name="Rectangle 54"/>
          <p:cNvSpPr>
            <a:spLocks noChangeArrowheads="1"/>
          </p:cNvSpPr>
          <p:nvPr>
            <p:custDataLst>
              <p:tags r:id="rId27"/>
            </p:custDataLst>
          </p:nvPr>
        </p:nvSpPr>
        <p:spPr bwMode="auto">
          <a:xfrm>
            <a:off x="6164263" y="4468813"/>
            <a:ext cx="1136650"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9966" name="Text Box 55"/>
          <p:cNvSpPr txBox="1">
            <a:spLocks noChangeArrowheads="1"/>
          </p:cNvSpPr>
          <p:nvPr>
            <p:custDataLst>
              <p:tags r:id="rId28"/>
            </p:custDataLst>
          </p:nvPr>
        </p:nvSpPr>
        <p:spPr bwMode="auto">
          <a:xfrm>
            <a:off x="6183313" y="4371975"/>
            <a:ext cx="1116012" cy="701675"/>
          </a:xfrm>
          <a:prstGeom prst="rect">
            <a:avLst/>
          </a:prstGeom>
          <a:noFill/>
          <a:ln w="9525">
            <a:noFill/>
            <a:miter lim="800000"/>
            <a:headEnd/>
            <a:tailEnd/>
          </a:ln>
        </p:spPr>
        <p:txBody>
          <a:bodyPr>
            <a:spAutoFit/>
          </a:bodyPr>
          <a:lstStyle/>
          <a:p>
            <a:pPr algn="ctr">
              <a:spcBef>
                <a:spcPct val="50000"/>
              </a:spcBef>
            </a:pPr>
            <a:r>
              <a:rPr lang="en-US" sz="2000"/>
              <a:t>Parade-</a:t>
            </a:r>
            <a:br>
              <a:rPr lang="en-US" sz="2000"/>
            </a:br>
            <a:r>
              <a:rPr lang="en-US" sz="2000"/>
              <a:t>platz</a:t>
            </a:r>
          </a:p>
        </p:txBody>
      </p:sp>
      <p:sp>
        <p:nvSpPr>
          <p:cNvPr id="39967" name="Line 56"/>
          <p:cNvSpPr>
            <a:spLocks noChangeShapeType="1"/>
          </p:cNvSpPr>
          <p:nvPr>
            <p:custDataLst>
              <p:tags r:id="rId29"/>
            </p:custDataLst>
          </p:nvPr>
        </p:nvSpPr>
        <p:spPr bwMode="auto">
          <a:xfrm>
            <a:off x="5348288" y="4733925"/>
            <a:ext cx="776287" cy="0"/>
          </a:xfrm>
          <a:prstGeom prst="line">
            <a:avLst/>
          </a:prstGeom>
          <a:noFill/>
          <a:ln w="9525">
            <a:solidFill>
              <a:schemeClr val="tx1"/>
            </a:solidFill>
            <a:round/>
            <a:headEnd/>
            <a:tailEnd type="triangle" w="med" len="med"/>
          </a:ln>
        </p:spPr>
        <p:txBody>
          <a:bodyPr/>
          <a:lstStyle/>
          <a:p>
            <a:endParaRPr lang="en-US"/>
          </a:p>
        </p:txBody>
      </p:sp>
      <p:sp>
        <p:nvSpPr>
          <p:cNvPr id="39968" name="Rectangle 58"/>
          <p:cNvSpPr>
            <a:spLocks noChangeArrowheads="1"/>
          </p:cNvSpPr>
          <p:nvPr>
            <p:custDataLst>
              <p:tags r:id="rId30"/>
            </p:custDataLst>
          </p:nvPr>
        </p:nvSpPr>
        <p:spPr bwMode="auto">
          <a:xfrm>
            <a:off x="515938" y="2928938"/>
            <a:ext cx="866775" cy="431800"/>
          </a:xfrm>
          <a:prstGeom prst="rect">
            <a:avLst/>
          </a:prstGeom>
          <a:noFill/>
          <a:ln w="9525">
            <a:solidFill>
              <a:schemeClr val="tx1"/>
            </a:solidFill>
            <a:miter lim="800000"/>
            <a:headEnd/>
            <a:tailEnd/>
          </a:ln>
        </p:spPr>
        <p:txBody>
          <a:bodyPr wrap="none" anchor="ctr"/>
          <a:lstStyle/>
          <a:p>
            <a:endParaRPr lang="de-CH"/>
          </a:p>
        </p:txBody>
      </p:sp>
      <p:sp>
        <p:nvSpPr>
          <p:cNvPr id="39969" name="Line 59"/>
          <p:cNvSpPr>
            <a:spLocks noChangeShapeType="1"/>
          </p:cNvSpPr>
          <p:nvPr>
            <p:custDataLst>
              <p:tags r:id="rId31"/>
            </p:custDataLst>
          </p:nvPr>
        </p:nvSpPr>
        <p:spPr bwMode="auto">
          <a:xfrm flipV="1">
            <a:off x="1231900" y="2541588"/>
            <a:ext cx="5562600" cy="28575"/>
          </a:xfrm>
          <a:prstGeom prst="line">
            <a:avLst/>
          </a:prstGeom>
          <a:noFill/>
          <a:ln w="28575">
            <a:solidFill>
              <a:srgbClr val="990000"/>
            </a:solidFill>
            <a:round/>
            <a:headEnd/>
            <a:tailEnd type="none" w="lg" len="lg"/>
          </a:ln>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custDataLst>
              <p:tags r:id="rId1"/>
            </p:custDataLst>
          </p:nvPr>
        </p:nvSpPr>
        <p:spPr/>
        <p:txBody>
          <a:bodyPr/>
          <a:lstStyle/>
          <a:p>
            <a:r>
              <a:rPr lang="de-CH" noProof="0" dirty="0" smtClean="0"/>
              <a:t>Leseaufgaben für die nächsten 2 Wochen</a:t>
            </a:r>
          </a:p>
        </p:txBody>
      </p:sp>
      <p:sp>
        <p:nvSpPr>
          <p:cNvPr id="131075" name="Rectangle 3"/>
          <p:cNvSpPr>
            <a:spLocks noGrp="1" noChangeArrowheads="1"/>
          </p:cNvSpPr>
          <p:nvPr>
            <p:ph type="body" idx="1"/>
            <p:custDataLst>
              <p:tags r:id="rId2"/>
            </p:custDataLst>
          </p:nvPr>
        </p:nvSpPr>
        <p:spPr/>
        <p:txBody>
          <a:bodyPr/>
          <a:lstStyle/>
          <a:p>
            <a:r>
              <a:rPr lang="de-CH" noProof="0" dirty="0" err="1" smtClean="0"/>
              <a:t>Control</a:t>
            </a:r>
            <a:r>
              <a:rPr lang="de-CH" noProof="0" dirty="0" smtClean="0"/>
              <a:t> </a:t>
            </a:r>
            <a:r>
              <a:rPr lang="de-CH" noProof="0" dirty="0" err="1" smtClean="0"/>
              <a:t>structures</a:t>
            </a:r>
            <a:r>
              <a:rPr lang="de-CH" noProof="0" dirty="0" smtClean="0"/>
              <a:t>: Kapitel 7</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idx="4294967295"/>
            <p:custDataLst>
              <p:tags r:id="rId1"/>
            </p:custDataLst>
          </p:nvPr>
        </p:nvSpPr>
        <p:spPr/>
        <p:txBody>
          <a:bodyPr/>
          <a:lstStyle/>
          <a:p>
            <a:r>
              <a:rPr lang="de-CH" noProof="0" dirty="0" smtClean="0"/>
              <a:t>Was wir gesehen haben</a:t>
            </a:r>
          </a:p>
        </p:txBody>
      </p:sp>
      <p:sp>
        <p:nvSpPr>
          <p:cNvPr id="2" name="Rectangle 5"/>
          <p:cNvSpPr>
            <a:spLocks noChangeArrowheads="1"/>
          </p:cNvSpPr>
          <p:nvPr>
            <p:custDataLst>
              <p:tags r:id="rId2"/>
            </p:custDataLst>
          </p:nvPr>
        </p:nvSpPr>
        <p:spPr bwMode="auto">
          <a:xfrm>
            <a:off x="207963" y="1114425"/>
            <a:ext cx="8518348" cy="3622675"/>
          </a:xfrm>
          <a:prstGeom prst="rect">
            <a:avLst/>
          </a:prstGeom>
          <a:noFill/>
          <a:ln w="9525">
            <a:noFill/>
            <a:miter lim="800000"/>
            <a:headEnd/>
            <a:tailEnd/>
          </a:ln>
        </p:spPr>
        <p:txBody>
          <a:bodyPr/>
          <a:lstStyle/>
          <a:p>
            <a:pPr indent="179388" defTabSz="528638">
              <a:spcBef>
                <a:spcPct val="5000"/>
              </a:spcBef>
              <a:buFont typeface="Wingdings" pitchFamily="2" charset="2"/>
              <a:buChar char="§"/>
            </a:pPr>
            <a:r>
              <a:rPr lang="de-CH" sz="2400" dirty="0" smtClean="0">
                <a:latin typeface="Comic Sans MS" pitchFamily="66" charset="0"/>
              </a:rPr>
              <a:t>Das aktuelle Objekt</a:t>
            </a:r>
          </a:p>
          <a:p>
            <a:pPr indent="179388" defTabSz="528638">
              <a:spcBef>
                <a:spcPct val="5000"/>
              </a:spcBef>
              <a:buFont typeface="Wingdings" pitchFamily="2" charset="2"/>
              <a:buChar char="§"/>
            </a:pPr>
            <a:endParaRPr lang="de-CH" sz="2400" dirty="0" smtClean="0">
              <a:latin typeface="Comic Sans MS" pitchFamily="66" charset="0"/>
            </a:endParaRPr>
          </a:p>
          <a:p>
            <a:pPr indent="179388" defTabSz="528638">
              <a:spcBef>
                <a:spcPct val="5000"/>
              </a:spcBef>
              <a:buFont typeface="Wingdings" pitchFamily="2" charset="2"/>
              <a:buChar char="§"/>
            </a:pPr>
            <a:r>
              <a:rPr lang="de-CH" sz="2400" dirty="0" smtClean="0">
                <a:latin typeface="Comic Sans MS" pitchFamily="66" charset="0"/>
              </a:rPr>
              <a:t>Expandierte Typen und Referenztypen</a:t>
            </a:r>
          </a:p>
          <a:p>
            <a:pPr indent="179388" defTabSz="528638">
              <a:spcBef>
                <a:spcPct val="5000"/>
              </a:spcBef>
              <a:buFont typeface="Wingdings" pitchFamily="2" charset="2"/>
              <a:buChar char="§"/>
            </a:pPr>
            <a:endParaRPr lang="de-CH" sz="2400" dirty="0" smtClean="0">
              <a:latin typeface="Comic Sans MS" pitchFamily="66" charset="0"/>
            </a:endParaRPr>
          </a:p>
          <a:p>
            <a:pPr indent="179388" defTabSz="528638">
              <a:spcBef>
                <a:spcPct val="5000"/>
              </a:spcBef>
              <a:buFont typeface="Wingdings" pitchFamily="2" charset="2"/>
              <a:buChar char="§"/>
            </a:pPr>
            <a:r>
              <a:rPr lang="de-CH" sz="2400" dirty="0" smtClean="0">
                <a:latin typeface="Comic Sans MS" pitchFamily="66" charset="0"/>
              </a:rPr>
              <a:t>Zuweisung:</a:t>
            </a:r>
          </a:p>
          <a:p>
            <a:pPr lvl="1" defTabSz="528638">
              <a:spcBef>
                <a:spcPct val="5000"/>
              </a:spcBef>
              <a:buClr>
                <a:srgbClr val="990000"/>
              </a:buClr>
              <a:buSzPct val="80000"/>
              <a:buFont typeface="Wingdings" pitchFamily="2" charset="2"/>
              <a:buChar char="Ø"/>
            </a:pPr>
            <a:r>
              <a:rPr lang="de-CH" sz="2400" dirty="0" smtClean="0">
                <a:solidFill>
                  <a:srgbClr val="0033CC"/>
                </a:solidFill>
                <a:latin typeface="Comic Sans MS" pitchFamily="66" charset="0"/>
              </a:rPr>
              <a:t>Für </a:t>
            </a:r>
            <a:r>
              <a:rPr lang="de-CH" dirty="0" smtClean="0">
                <a:solidFill>
                  <a:srgbClr val="0033CC"/>
                </a:solidFill>
              </a:rPr>
              <a:t>R</a:t>
            </a:r>
            <a:r>
              <a:rPr lang="de-CH" sz="2400" dirty="0" smtClean="0">
                <a:solidFill>
                  <a:srgbClr val="0033CC"/>
                </a:solidFill>
                <a:latin typeface="Comic Sans MS" pitchFamily="66" charset="0"/>
              </a:rPr>
              <a:t>eferenzen</a:t>
            </a:r>
          </a:p>
          <a:p>
            <a:pPr lvl="1" defTabSz="528638">
              <a:spcBef>
                <a:spcPct val="5000"/>
              </a:spcBef>
              <a:buClr>
                <a:srgbClr val="990000"/>
              </a:buClr>
              <a:buSzPct val="80000"/>
              <a:buFont typeface="Wingdings" pitchFamily="2" charset="2"/>
              <a:buChar char="Ø"/>
            </a:pPr>
            <a:r>
              <a:rPr lang="de-CH" sz="2400" dirty="0" smtClean="0">
                <a:solidFill>
                  <a:srgbClr val="0033CC"/>
                </a:solidFill>
                <a:latin typeface="Comic Sans MS" pitchFamily="66" charset="0"/>
              </a:rPr>
              <a:t>Für expandierte Werte</a:t>
            </a:r>
          </a:p>
          <a:p>
            <a:pPr lvl="1" defTabSz="528638">
              <a:spcBef>
                <a:spcPct val="5000"/>
              </a:spcBef>
              <a:buClr>
                <a:srgbClr val="990000"/>
              </a:buClr>
              <a:buSzPct val="80000"/>
              <a:buFont typeface="Wingdings" pitchFamily="2" charset="2"/>
              <a:buChar char="Ø"/>
            </a:pPr>
            <a:endParaRPr lang="de-CH" sz="2400" dirty="0" smtClean="0">
              <a:solidFill>
                <a:srgbClr val="0033CC"/>
              </a:solidFill>
              <a:latin typeface="Comic Sans MS" pitchFamily="66" charset="0"/>
            </a:endParaRPr>
          </a:p>
          <a:p>
            <a:pPr indent="179388" defTabSz="528638">
              <a:spcBef>
                <a:spcPct val="5000"/>
              </a:spcBef>
              <a:buFont typeface="Wingdings" pitchFamily="2" charset="2"/>
              <a:buChar char="§"/>
            </a:pPr>
            <a:r>
              <a:rPr lang="de-CH" sz="2400" dirty="0" smtClean="0">
                <a:latin typeface="Comic Sans MS" pitchFamily="66" charset="0"/>
              </a:rPr>
              <a:t>Verkettete Datenstrukturen</a:t>
            </a:r>
          </a:p>
          <a:p>
            <a:pPr indent="179388" defTabSz="528638">
              <a:spcBef>
                <a:spcPct val="5000"/>
              </a:spcBef>
              <a:buFont typeface="Wingdings" pitchFamily="2" charset="2"/>
              <a:buChar char="§"/>
            </a:pPr>
            <a:endParaRPr lang="de-CH" sz="2400" dirty="0" smtClean="0">
              <a:latin typeface="Comic Sans MS" pitchFamily="66" charset="0"/>
            </a:endParaRPr>
          </a:p>
          <a:p>
            <a:pPr indent="179388" defTabSz="528638">
              <a:spcBef>
                <a:spcPct val="5000"/>
              </a:spcBef>
              <a:buFont typeface="Wingdings" pitchFamily="2" charset="2"/>
              <a:buChar char="§"/>
            </a:pPr>
            <a:r>
              <a:rPr lang="de-CH" sz="2400" dirty="0" smtClean="0">
                <a:latin typeface="Comic Sans MS" pitchFamily="66" charset="0"/>
              </a:rPr>
              <a:t>Einen kurzen Blick auf </a:t>
            </a:r>
            <a:r>
              <a:rPr lang="de-CH" sz="2400" smtClean="0">
                <a:latin typeface="Comic Sans MS" pitchFamily="66" charset="0"/>
              </a:rPr>
              <a:t>bedingte Anweisungen.</a:t>
            </a:r>
            <a:endParaRPr lang="de-CH" sz="24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custDataLst>
              <p:tags r:id="rId1"/>
            </p:custDataLst>
          </p:nvPr>
        </p:nvGrpSpPr>
        <p:grpSpPr bwMode="auto">
          <a:xfrm>
            <a:off x="-17463" y="844550"/>
            <a:ext cx="2390776" cy="1639888"/>
            <a:chOff x="0" y="270"/>
            <a:chExt cx="1506" cy="1033"/>
          </a:xfrm>
        </p:grpSpPr>
        <p:grpSp>
          <p:nvGrpSpPr>
            <p:cNvPr id="3" name="Group 3"/>
            <p:cNvGrpSpPr>
              <a:grpSpLocks/>
            </p:cNvGrpSpPr>
            <p:nvPr/>
          </p:nvGrpSpPr>
          <p:grpSpPr bwMode="auto">
            <a:xfrm>
              <a:off x="505" y="632"/>
              <a:ext cx="613" cy="671"/>
              <a:chOff x="505" y="632"/>
              <a:chExt cx="613" cy="671"/>
            </a:xfrm>
          </p:grpSpPr>
          <p:sp>
            <p:nvSpPr>
              <p:cNvPr id="389124" name="Rectangle 4"/>
              <p:cNvSpPr>
                <a:spLocks noChangeArrowheads="1"/>
              </p:cNvSpPr>
              <p:nvPr>
                <p:custDataLst>
                  <p:tags r:id="rId50"/>
                </p:custDataLst>
              </p:nvPr>
            </p:nvSpPr>
            <p:spPr bwMode="auto">
              <a:xfrm>
                <a:off x="505" y="632"/>
                <a:ext cx="613" cy="225"/>
              </a:xfrm>
              <a:prstGeom prst="rect">
                <a:avLst/>
              </a:prstGeom>
              <a:noFill/>
              <a:ln w="9525" algn="ctr">
                <a:solidFill>
                  <a:srgbClr val="009900"/>
                </a:solidFill>
                <a:miter lim="800000"/>
                <a:headEnd/>
                <a:tailEnd/>
              </a:ln>
              <a:effectLst/>
            </p:spPr>
            <p:txBody>
              <a:bodyPr wrap="none" anchor="ctr"/>
              <a:lstStyle/>
              <a:p>
                <a:endParaRPr lang="en-US" sz="2000"/>
              </a:p>
            </p:txBody>
          </p:sp>
          <p:sp>
            <p:nvSpPr>
              <p:cNvPr id="389125" name="Rectangle 5"/>
              <p:cNvSpPr>
                <a:spLocks noChangeArrowheads="1"/>
              </p:cNvSpPr>
              <p:nvPr>
                <p:custDataLst>
                  <p:tags r:id="rId51"/>
                </p:custDataLst>
              </p:nvPr>
            </p:nvSpPr>
            <p:spPr bwMode="auto">
              <a:xfrm>
                <a:off x="505" y="855"/>
                <a:ext cx="613" cy="225"/>
              </a:xfrm>
              <a:prstGeom prst="rect">
                <a:avLst/>
              </a:prstGeom>
              <a:noFill/>
              <a:ln w="9525" algn="ctr">
                <a:solidFill>
                  <a:srgbClr val="993300"/>
                </a:solidFill>
                <a:miter lim="800000"/>
                <a:headEnd/>
                <a:tailEnd/>
              </a:ln>
              <a:effectLst/>
            </p:spPr>
            <p:txBody>
              <a:bodyPr wrap="none" anchor="ctr"/>
              <a:lstStyle/>
              <a:p>
                <a:endParaRPr lang="en-US" sz="2000"/>
              </a:p>
            </p:txBody>
          </p:sp>
          <p:sp>
            <p:nvSpPr>
              <p:cNvPr id="389126" name="Rectangle 6"/>
              <p:cNvSpPr>
                <a:spLocks noChangeArrowheads="1"/>
              </p:cNvSpPr>
              <p:nvPr>
                <p:custDataLst>
                  <p:tags r:id="rId52"/>
                </p:custDataLst>
              </p:nvPr>
            </p:nvSpPr>
            <p:spPr bwMode="auto">
              <a:xfrm>
                <a:off x="505" y="1078"/>
                <a:ext cx="613" cy="225"/>
              </a:xfrm>
              <a:prstGeom prst="rect">
                <a:avLst/>
              </a:prstGeom>
              <a:noFill/>
              <a:ln w="9525" algn="ctr">
                <a:solidFill>
                  <a:srgbClr val="000099"/>
                </a:solidFill>
                <a:miter lim="800000"/>
                <a:headEnd/>
                <a:tailEnd/>
              </a:ln>
              <a:effectLst/>
            </p:spPr>
            <p:txBody>
              <a:bodyPr wrap="none" anchor="ctr"/>
              <a:lstStyle/>
              <a:p>
                <a:pPr marL="285750" indent="-285750" algn="ctr">
                  <a:spcBef>
                    <a:spcPct val="20000"/>
                  </a:spcBef>
                  <a:buFont typeface="Wingdings" pitchFamily="2" charset="2"/>
                  <a:buChar char="§"/>
                </a:pPr>
                <a:endParaRPr lang="en-US" sz="2000" i="1">
                  <a:solidFill>
                    <a:srgbClr val="000099"/>
                  </a:solidFill>
                </a:endParaRPr>
              </a:p>
            </p:txBody>
          </p:sp>
        </p:grpSp>
        <p:sp>
          <p:nvSpPr>
            <p:cNvPr id="389127" name="Text Box 7"/>
            <p:cNvSpPr txBox="1">
              <a:spLocks noChangeArrowheads="1"/>
            </p:cNvSpPr>
            <p:nvPr>
              <p:custDataLst>
                <p:tags r:id="rId49"/>
              </p:custDataLst>
            </p:nvPr>
          </p:nvSpPr>
          <p:spPr bwMode="auto">
            <a:xfrm>
              <a:off x="0" y="270"/>
              <a:ext cx="1506" cy="252"/>
            </a:xfrm>
            <a:prstGeom prst="rect">
              <a:avLst/>
            </a:prstGeom>
            <a:noFill/>
            <a:ln w="9525" algn="ctr">
              <a:noFill/>
              <a:miter lim="800000"/>
              <a:headEnd/>
              <a:tailEnd/>
            </a:ln>
            <a:effectLst/>
          </p:spPr>
          <p:txBody>
            <a:bodyPr wrap="square">
              <a:spAutoFit/>
            </a:bodyPr>
            <a:lstStyle/>
            <a:p>
              <a:pPr marL="742950" indent="-285750">
                <a:spcBef>
                  <a:spcPct val="50000"/>
                </a:spcBef>
                <a:buFont typeface="Wingdings" pitchFamily="2" charset="2"/>
                <a:buNone/>
              </a:pPr>
              <a:r>
                <a:rPr lang="en-US" sz="2000" i="1" dirty="0" err="1" smtClean="0">
                  <a:solidFill>
                    <a:srgbClr val="A50021"/>
                  </a:solidFill>
                </a:rPr>
                <a:t>Wurzelobjekt</a:t>
              </a:r>
              <a:endParaRPr lang="en-US" sz="2000" i="1" dirty="0">
                <a:solidFill>
                  <a:srgbClr val="A50021"/>
                </a:solidFill>
              </a:endParaRPr>
            </a:p>
          </p:txBody>
        </p:sp>
      </p:grpSp>
      <p:sp>
        <p:nvSpPr>
          <p:cNvPr id="389128" name="Line 8"/>
          <p:cNvSpPr>
            <a:spLocks noChangeShapeType="1"/>
          </p:cNvSpPr>
          <p:nvPr>
            <p:custDataLst>
              <p:tags r:id="rId2"/>
            </p:custDataLst>
          </p:nvPr>
        </p:nvSpPr>
        <p:spPr bwMode="auto">
          <a:xfrm>
            <a:off x="2276475" y="1641475"/>
            <a:ext cx="382588" cy="1588"/>
          </a:xfrm>
          <a:prstGeom prst="line">
            <a:avLst/>
          </a:prstGeom>
          <a:noFill/>
          <a:ln w="76200">
            <a:solidFill>
              <a:schemeClr val="tx1"/>
            </a:solidFill>
            <a:round/>
            <a:headEnd/>
            <a:tailEnd/>
          </a:ln>
          <a:effectLst/>
        </p:spPr>
        <p:txBody>
          <a:bodyPr/>
          <a:lstStyle/>
          <a:p>
            <a:endParaRPr lang="en-US"/>
          </a:p>
        </p:txBody>
      </p:sp>
      <p:sp>
        <p:nvSpPr>
          <p:cNvPr id="389129" name="Text Box 9"/>
          <p:cNvSpPr txBox="1">
            <a:spLocks noChangeArrowheads="1"/>
          </p:cNvSpPr>
          <p:nvPr>
            <p:custDataLst>
              <p:tags r:id="rId3"/>
            </p:custDataLst>
          </p:nvPr>
        </p:nvSpPr>
        <p:spPr bwMode="auto">
          <a:xfrm>
            <a:off x="2235200" y="1360488"/>
            <a:ext cx="3143250" cy="457200"/>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400" i="1" dirty="0" err="1" smtClean="0"/>
              <a:t>Wurzelprozedur</a:t>
            </a:r>
            <a:endParaRPr lang="en-US" sz="2400" i="1" dirty="0"/>
          </a:p>
        </p:txBody>
      </p:sp>
      <p:sp>
        <p:nvSpPr>
          <p:cNvPr id="389130" name="Line 10"/>
          <p:cNvSpPr>
            <a:spLocks noChangeShapeType="1"/>
          </p:cNvSpPr>
          <p:nvPr>
            <p:custDataLst>
              <p:tags r:id="rId4"/>
            </p:custDataLst>
          </p:nvPr>
        </p:nvSpPr>
        <p:spPr bwMode="auto">
          <a:xfrm>
            <a:off x="2276475" y="1938338"/>
            <a:ext cx="382588" cy="1587"/>
          </a:xfrm>
          <a:prstGeom prst="line">
            <a:avLst/>
          </a:prstGeom>
          <a:noFill/>
          <a:ln w="76200">
            <a:solidFill>
              <a:schemeClr val="tx1"/>
            </a:solidFill>
            <a:round/>
            <a:headEnd/>
            <a:tailEnd/>
          </a:ln>
          <a:effectLst/>
        </p:spPr>
        <p:txBody>
          <a:bodyPr/>
          <a:lstStyle/>
          <a:p>
            <a:endParaRPr lang="en-US"/>
          </a:p>
        </p:txBody>
      </p:sp>
      <p:sp>
        <p:nvSpPr>
          <p:cNvPr id="389131" name="Line 11"/>
          <p:cNvSpPr>
            <a:spLocks noChangeShapeType="1"/>
          </p:cNvSpPr>
          <p:nvPr>
            <p:custDataLst>
              <p:tags r:id="rId5"/>
            </p:custDataLst>
          </p:nvPr>
        </p:nvSpPr>
        <p:spPr bwMode="auto">
          <a:xfrm>
            <a:off x="2276475" y="2235200"/>
            <a:ext cx="382588" cy="1588"/>
          </a:xfrm>
          <a:prstGeom prst="line">
            <a:avLst/>
          </a:prstGeom>
          <a:noFill/>
          <a:ln w="76200">
            <a:solidFill>
              <a:schemeClr val="tx1"/>
            </a:solidFill>
            <a:round/>
            <a:headEnd/>
            <a:tailEnd/>
          </a:ln>
          <a:effectLst/>
        </p:spPr>
        <p:txBody>
          <a:bodyPr/>
          <a:lstStyle/>
          <a:p>
            <a:endParaRPr lang="en-US"/>
          </a:p>
        </p:txBody>
      </p:sp>
      <p:sp>
        <p:nvSpPr>
          <p:cNvPr id="389132" name="Line 12"/>
          <p:cNvSpPr>
            <a:spLocks noChangeShapeType="1"/>
          </p:cNvSpPr>
          <p:nvPr>
            <p:custDataLst>
              <p:tags r:id="rId6"/>
            </p:custDataLst>
          </p:nvPr>
        </p:nvSpPr>
        <p:spPr bwMode="auto">
          <a:xfrm>
            <a:off x="2276475" y="2532063"/>
            <a:ext cx="382588" cy="1587"/>
          </a:xfrm>
          <a:prstGeom prst="line">
            <a:avLst/>
          </a:prstGeom>
          <a:noFill/>
          <a:ln w="76200">
            <a:solidFill>
              <a:schemeClr val="tx1"/>
            </a:solidFill>
            <a:round/>
            <a:headEnd/>
            <a:tailEnd/>
          </a:ln>
          <a:effectLst/>
        </p:spPr>
        <p:txBody>
          <a:bodyPr/>
          <a:lstStyle/>
          <a:p>
            <a:endParaRPr lang="en-US"/>
          </a:p>
        </p:txBody>
      </p:sp>
      <p:sp>
        <p:nvSpPr>
          <p:cNvPr id="389133" name="Line 13"/>
          <p:cNvSpPr>
            <a:spLocks noChangeShapeType="1"/>
          </p:cNvSpPr>
          <p:nvPr>
            <p:custDataLst>
              <p:tags r:id="rId7"/>
            </p:custDataLst>
          </p:nvPr>
        </p:nvSpPr>
        <p:spPr bwMode="auto">
          <a:xfrm>
            <a:off x="2276475" y="2828925"/>
            <a:ext cx="382588" cy="1588"/>
          </a:xfrm>
          <a:prstGeom prst="line">
            <a:avLst/>
          </a:prstGeom>
          <a:noFill/>
          <a:ln w="76200">
            <a:solidFill>
              <a:schemeClr val="tx1"/>
            </a:solidFill>
            <a:round/>
            <a:headEnd/>
            <a:tailEnd/>
          </a:ln>
          <a:effectLst/>
        </p:spPr>
        <p:txBody>
          <a:bodyPr/>
          <a:lstStyle/>
          <a:p>
            <a:endParaRPr lang="en-US"/>
          </a:p>
        </p:txBody>
      </p:sp>
      <p:sp>
        <p:nvSpPr>
          <p:cNvPr id="389134" name="Line 14"/>
          <p:cNvSpPr>
            <a:spLocks noChangeShapeType="1"/>
          </p:cNvSpPr>
          <p:nvPr>
            <p:custDataLst>
              <p:tags r:id="rId8"/>
            </p:custDataLst>
          </p:nvPr>
        </p:nvSpPr>
        <p:spPr bwMode="auto">
          <a:xfrm>
            <a:off x="2276475" y="3125788"/>
            <a:ext cx="382588" cy="1587"/>
          </a:xfrm>
          <a:prstGeom prst="line">
            <a:avLst/>
          </a:prstGeom>
          <a:noFill/>
          <a:ln w="76200">
            <a:solidFill>
              <a:schemeClr val="tx1"/>
            </a:solidFill>
            <a:round/>
            <a:headEnd/>
            <a:tailEnd/>
          </a:ln>
          <a:effectLst/>
        </p:spPr>
        <p:txBody>
          <a:bodyPr/>
          <a:lstStyle/>
          <a:p>
            <a:endParaRPr lang="en-US"/>
          </a:p>
        </p:txBody>
      </p:sp>
      <p:sp>
        <p:nvSpPr>
          <p:cNvPr id="389135" name="Line 15"/>
          <p:cNvSpPr>
            <a:spLocks noChangeShapeType="1"/>
          </p:cNvSpPr>
          <p:nvPr>
            <p:custDataLst>
              <p:tags r:id="rId9"/>
            </p:custDataLst>
          </p:nvPr>
        </p:nvSpPr>
        <p:spPr bwMode="auto">
          <a:xfrm>
            <a:off x="2276475" y="3422650"/>
            <a:ext cx="382588" cy="1588"/>
          </a:xfrm>
          <a:prstGeom prst="line">
            <a:avLst/>
          </a:prstGeom>
          <a:noFill/>
          <a:ln w="76200">
            <a:solidFill>
              <a:schemeClr val="tx1"/>
            </a:solidFill>
            <a:round/>
            <a:headEnd/>
            <a:tailEnd/>
          </a:ln>
          <a:effectLst/>
        </p:spPr>
        <p:txBody>
          <a:bodyPr/>
          <a:lstStyle/>
          <a:p>
            <a:endParaRPr lang="en-US"/>
          </a:p>
        </p:txBody>
      </p:sp>
      <p:sp>
        <p:nvSpPr>
          <p:cNvPr id="389136" name="Line 16"/>
          <p:cNvSpPr>
            <a:spLocks noChangeShapeType="1"/>
          </p:cNvSpPr>
          <p:nvPr>
            <p:custDataLst>
              <p:tags r:id="rId10"/>
            </p:custDataLst>
          </p:nvPr>
        </p:nvSpPr>
        <p:spPr bwMode="auto">
          <a:xfrm>
            <a:off x="2276475" y="3719513"/>
            <a:ext cx="382588" cy="1587"/>
          </a:xfrm>
          <a:prstGeom prst="line">
            <a:avLst/>
          </a:prstGeom>
          <a:noFill/>
          <a:ln w="76200">
            <a:solidFill>
              <a:schemeClr val="tx1"/>
            </a:solidFill>
            <a:round/>
            <a:headEnd/>
            <a:tailEnd/>
          </a:ln>
          <a:effectLst/>
        </p:spPr>
        <p:txBody>
          <a:bodyPr/>
          <a:lstStyle/>
          <a:p>
            <a:endParaRPr lang="en-US"/>
          </a:p>
        </p:txBody>
      </p:sp>
      <p:sp>
        <p:nvSpPr>
          <p:cNvPr id="389137" name="Line 17"/>
          <p:cNvSpPr>
            <a:spLocks noChangeShapeType="1"/>
          </p:cNvSpPr>
          <p:nvPr>
            <p:custDataLst>
              <p:tags r:id="rId11"/>
            </p:custDataLst>
          </p:nvPr>
        </p:nvSpPr>
        <p:spPr bwMode="auto">
          <a:xfrm>
            <a:off x="2276475" y="4016375"/>
            <a:ext cx="382588" cy="1588"/>
          </a:xfrm>
          <a:prstGeom prst="line">
            <a:avLst/>
          </a:prstGeom>
          <a:noFill/>
          <a:ln w="76200">
            <a:solidFill>
              <a:schemeClr val="tx1"/>
            </a:solidFill>
            <a:round/>
            <a:headEnd/>
            <a:tailEnd/>
          </a:ln>
          <a:effectLst/>
        </p:spPr>
        <p:txBody>
          <a:bodyPr/>
          <a:lstStyle/>
          <a:p>
            <a:endParaRPr lang="en-US"/>
          </a:p>
        </p:txBody>
      </p:sp>
      <p:sp>
        <p:nvSpPr>
          <p:cNvPr id="389138" name="Line 18"/>
          <p:cNvSpPr>
            <a:spLocks noChangeShapeType="1"/>
          </p:cNvSpPr>
          <p:nvPr>
            <p:custDataLst>
              <p:tags r:id="rId12"/>
            </p:custDataLst>
          </p:nvPr>
        </p:nvSpPr>
        <p:spPr bwMode="auto">
          <a:xfrm>
            <a:off x="2276475" y="4313238"/>
            <a:ext cx="382588" cy="1587"/>
          </a:xfrm>
          <a:prstGeom prst="line">
            <a:avLst/>
          </a:prstGeom>
          <a:noFill/>
          <a:ln w="76200">
            <a:solidFill>
              <a:schemeClr val="tx1"/>
            </a:solidFill>
            <a:round/>
            <a:headEnd/>
            <a:tailEnd/>
          </a:ln>
          <a:effectLst/>
        </p:spPr>
        <p:txBody>
          <a:bodyPr/>
          <a:lstStyle/>
          <a:p>
            <a:endParaRPr lang="en-US"/>
          </a:p>
        </p:txBody>
      </p:sp>
      <p:sp>
        <p:nvSpPr>
          <p:cNvPr id="389139" name="Line 19"/>
          <p:cNvSpPr>
            <a:spLocks noChangeShapeType="1"/>
          </p:cNvSpPr>
          <p:nvPr>
            <p:custDataLst>
              <p:tags r:id="rId13"/>
            </p:custDataLst>
          </p:nvPr>
        </p:nvSpPr>
        <p:spPr bwMode="auto">
          <a:xfrm>
            <a:off x="2276475" y="4610100"/>
            <a:ext cx="382588" cy="1588"/>
          </a:xfrm>
          <a:prstGeom prst="line">
            <a:avLst/>
          </a:prstGeom>
          <a:noFill/>
          <a:ln w="76200">
            <a:solidFill>
              <a:schemeClr val="tx1"/>
            </a:solidFill>
            <a:round/>
            <a:headEnd/>
            <a:tailEnd/>
          </a:ln>
          <a:effectLst/>
        </p:spPr>
        <p:txBody>
          <a:bodyPr/>
          <a:lstStyle/>
          <a:p>
            <a:endParaRPr lang="en-US"/>
          </a:p>
        </p:txBody>
      </p:sp>
      <p:sp>
        <p:nvSpPr>
          <p:cNvPr id="389140" name="Line 20"/>
          <p:cNvSpPr>
            <a:spLocks noChangeShapeType="1"/>
          </p:cNvSpPr>
          <p:nvPr>
            <p:custDataLst>
              <p:tags r:id="rId14"/>
            </p:custDataLst>
          </p:nvPr>
        </p:nvSpPr>
        <p:spPr bwMode="auto">
          <a:xfrm>
            <a:off x="2276475" y="4906963"/>
            <a:ext cx="382588" cy="1587"/>
          </a:xfrm>
          <a:prstGeom prst="line">
            <a:avLst/>
          </a:prstGeom>
          <a:noFill/>
          <a:ln w="76200">
            <a:solidFill>
              <a:schemeClr val="tx1"/>
            </a:solidFill>
            <a:round/>
            <a:headEnd/>
            <a:tailEnd/>
          </a:ln>
          <a:effectLst/>
        </p:spPr>
        <p:txBody>
          <a:bodyPr/>
          <a:lstStyle/>
          <a:p>
            <a:endParaRPr lang="en-US"/>
          </a:p>
        </p:txBody>
      </p:sp>
      <p:sp>
        <p:nvSpPr>
          <p:cNvPr id="389141" name="Line 21"/>
          <p:cNvSpPr>
            <a:spLocks noChangeShapeType="1"/>
          </p:cNvSpPr>
          <p:nvPr>
            <p:custDataLst>
              <p:tags r:id="rId15"/>
            </p:custDataLst>
          </p:nvPr>
        </p:nvSpPr>
        <p:spPr bwMode="auto">
          <a:xfrm>
            <a:off x="2276475" y="5203825"/>
            <a:ext cx="382588" cy="1588"/>
          </a:xfrm>
          <a:prstGeom prst="line">
            <a:avLst/>
          </a:prstGeom>
          <a:noFill/>
          <a:ln w="76200">
            <a:solidFill>
              <a:schemeClr val="tx1"/>
            </a:solidFill>
            <a:round/>
            <a:headEnd/>
            <a:tailEnd/>
          </a:ln>
          <a:effectLst/>
        </p:spPr>
        <p:txBody>
          <a:bodyPr/>
          <a:lstStyle/>
          <a:p>
            <a:endParaRPr lang="en-US"/>
          </a:p>
        </p:txBody>
      </p:sp>
      <p:sp>
        <p:nvSpPr>
          <p:cNvPr id="389142" name="Line 22"/>
          <p:cNvSpPr>
            <a:spLocks noChangeShapeType="1"/>
          </p:cNvSpPr>
          <p:nvPr>
            <p:custDataLst>
              <p:tags r:id="rId16"/>
            </p:custDataLst>
          </p:nvPr>
        </p:nvSpPr>
        <p:spPr bwMode="auto">
          <a:xfrm>
            <a:off x="2276475" y="5500688"/>
            <a:ext cx="382588" cy="1587"/>
          </a:xfrm>
          <a:prstGeom prst="line">
            <a:avLst/>
          </a:prstGeom>
          <a:noFill/>
          <a:ln w="76200">
            <a:solidFill>
              <a:schemeClr val="tx1"/>
            </a:solidFill>
            <a:round/>
            <a:headEnd/>
            <a:tailEnd/>
          </a:ln>
          <a:effectLst/>
        </p:spPr>
        <p:txBody>
          <a:bodyPr/>
          <a:lstStyle/>
          <a:p>
            <a:endParaRPr lang="en-US"/>
          </a:p>
        </p:txBody>
      </p:sp>
      <p:sp>
        <p:nvSpPr>
          <p:cNvPr id="389143" name="Line 23"/>
          <p:cNvSpPr>
            <a:spLocks noChangeShapeType="1"/>
          </p:cNvSpPr>
          <p:nvPr>
            <p:custDataLst>
              <p:tags r:id="rId17"/>
            </p:custDataLst>
          </p:nvPr>
        </p:nvSpPr>
        <p:spPr bwMode="auto">
          <a:xfrm>
            <a:off x="2276475" y="5797550"/>
            <a:ext cx="382588" cy="1588"/>
          </a:xfrm>
          <a:prstGeom prst="line">
            <a:avLst/>
          </a:prstGeom>
          <a:noFill/>
          <a:ln w="76200">
            <a:solidFill>
              <a:schemeClr val="tx1"/>
            </a:solidFill>
            <a:round/>
            <a:headEnd/>
            <a:tailEnd/>
          </a:ln>
          <a:effectLst/>
        </p:spPr>
        <p:txBody>
          <a:bodyPr/>
          <a:lstStyle/>
          <a:p>
            <a:endParaRPr lang="en-US"/>
          </a:p>
        </p:txBody>
      </p:sp>
      <p:sp>
        <p:nvSpPr>
          <p:cNvPr id="389144" name="Line 24"/>
          <p:cNvSpPr>
            <a:spLocks noChangeShapeType="1"/>
          </p:cNvSpPr>
          <p:nvPr>
            <p:custDataLst>
              <p:tags r:id="rId18"/>
            </p:custDataLst>
          </p:nvPr>
        </p:nvSpPr>
        <p:spPr bwMode="auto">
          <a:xfrm>
            <a:off x="2276475" y="6094413"/>
            <a:ext cx="382588" cy="1587"/>
          </a:xfrm>
          <a:prstGeom prst="line">
            <a:avLst/>
          </a:prstGeom>
          <a:noFill/>
          <a:ln w="76200">
            <a:solidFill>
              <a:schemeClr val="tx1"/>
            </a:solidFill>
            <a:round/>
            <a:headEnd/>
            <a:tailEnd/>
          </a:ln>
          <a:effectLst/>
        </p:spPr>
        <p:txBody>
          <a:bodyPr/>
          <a:lstStyle/>
          <a:p>
            <a:endParaRPr lang="en-US"/>
          </a:p>
        </p:txBody>
      </p:sp>
      <p:grpSp>
        <p:nvGrpSpPr>
          <p:cNvPr id="4" name="Group 25"/>
          <p:cNvGrpSpPr>
            <a:grpSpLocks/>
          </p:cNvGrpSpPr>
          <p:nvPr>
            <p:custDataLst>
              <p:tags r:id="rId19"/>
            </p:custDataLst>
          </p:nvPr>
        </p:nvGrpSpPr>
        <p:grpSpPr bwMode="auto">
          <a:xfrm>
            <a:off x="4140200" y="3263900"/>
            <a:ext cx="2227263" cy="1212850"/>
            <a:chOff x="2427" y="1638"/>
            <a:chExt cx="1403" cy="764"/>
          </a:xfrm>
        </p:grpSpPr>
        <p:sp>
          <p:nvSpPr>
            <p:cNvPr id="389146" name="Rectangle 26"/>
            <p:cNvSpPr>
              <a:spLocks noChangeArrowheads="1"/>
            </p:cNvSpPr>
            <p:nvPr>
              <p:custDataLst>
                <p:tags r:id="rId46"/>
              </p:custDataLst>
            </p:nvPr>
          </p:nvSpPr>
          <p:spPr bwMode="auto">
            <a:xfrm>
              <a:off x="2682" y="1954"/>
              <a:ext cx="613" cy="225"/>
            </a:xfrm>
            <a:prstGeom prst="rect">
              <a:avLst/>
            </a:prstGeom>
            <a:noFill/>
            <a:ln w="9525" algn="ctr">
              <a:solidFill>
                <a:srgbClr val="009900"/>
              </a:solidFill>
              <a:miter lim="800000"/>
              <a:headEnd/>
              <a:tailEnd/>
            </a:ln>
            <a:effectLst/>
          </p:spPr>
          <p:txBody>
            <a:bodyPr wrap="none" anchor="ctr"/>
            <a:lstStyle/>
            <a:p>
              <a:endParaRPr lang="en-US"/>
            </a:p>
          </p:txBody>
        </p:sp>
        <p:sp>
          <p:nvSpPr>
            <p:cNvPr id="389147" name="Rectangle 27"/>
            <p:cNvSpPr>
              <a:spLocks noChangeArrowheads="1"/>
            </p:cNvSpPr>
            <p:nvPr>
              <p:custDataLst>
                <p:tags r:id="rId47"/>
              </p:custDataLst>
            </p:nvPr>
          </p:nvSpPr>
          <p:spPr bwMode="auto">
            <a:xfrm>
              <a:off x="2682" y="2177"/>
              <a:ext cx="613" cy="225"/>
            </a:xfrm>
            <a:prstGeom prst="rect">
              <a:avLst/>
            </a:prstGeom>
            <a:noFill/>
            <a:ln w="9525" algn="ctr">
              <a:solidFill>
                <a:srgbClr val="993300"/>
              </a:solidFill>
              <a:miter lim="800000"/>
              <a:headEnd/>
              <a:tailEnd/>
            </a:ln>
            <a:effectLst/>
          </p:spPr>
          <p:txBody>
            <a:bodyPr wrap="none" anchor="ctr"/>
            <a:lstStyle/>
            <a:p>
              <a:endParaRPr lang="en-US"/>
            </a:p>
          </p:txBody>
        </p:sp>
        <p:sp>
          <p:nvSpPr>
            <p:cNvPr id="389148" name="Text Box 28"/>
            <p:cNvSpPr txBox="1">
              <a:spLocks noChangeArrowheads="1"/>
            </p:cNvSpPr>
            <p:nvPr>
              <p:custDataLst>
                <p:tags r:id="rId48"/>
              </p:custDataLst>
            </p:nvPr>
          </p:nvSpPr>
          <p:spPr bwMode="auto">
            <a:xfrm>
              <a:off x="2427" y="1638"/>
              <a:ext cx="1403" cy="288"/>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400" i="1">
                  <a:solidFill>
                    <a:srgbClr val="A50021"/>
                  </a:solidFill>
                </a:rPr>
                <a:t>obj1</a:t>
              </a:r>
            </a:p>
          </p:txBody>
        </p:sp>
      </p:grpSp>
      <p:sp>
        <p:nvSpPr>
          <p:cNvPr id="389149" name="Line 29"/>
          <p:cNvSpPr>
            <a:spLocks noChangeShapeType="1"/>
          </p:cNvSpPr>
          <p:nvPr>
            <p:custDataLst>
              <p:tags r:id="rId20"/>
            </p:custDataLst>
          </p:nvPr>
        </p:nvSpPr>
        <p:spPr bwMode="auto">
          <a:xfrm>
            <a:off x="2859088" y="3867150"/>
            <a:ext cx="1519237" cy="236538"/>
          </a:xfrm>
          <a:prstGeom prst="line">
            <a:avLst/>
          </a:prstGeom>
          <a:noFill/>
          <a:ln w="28575">
            <a:solidFill>
              <a:srgbClr val="993300"/>
            </a:solidFill>
            <a:round/>
            <a:headEnd/>
            <a:tailEnd type="triangle" w="med" len="med"/>
          </a:ln>
          <a:effectLst/>
        </p:spPr>
        <p:txBody>
          <a:bodyPr/>
          <a:lstStyle/>
          <a:p>
            <a:endParaRPr lang="en-US"/>
          </a:p>
        </p:txBody>
      </p:sp>
      <p:sp>
        <p:nvSpPr>
          <p:cNvPr id="389150" name="Line 30"/>
          <p:cNvSpPr>
            <a:spLocks noChangeShapeType="1"/>
          </p:cNvSpPr>
          <p:nvPr>
            <p:custDataLst>
              <p:tags r:id="rId21"/>
            </p:custDataLst>
          </p:nvPr>
        </p:nvSpPr>
        <p:spPr bwMode="auto">
          <a:xfrm>
            <a:off x="5972175" y="4065588"/>
            <a:ext cx="382588" cy="1587"/>
          </a:xfrm>
          <a:prstGeom prst="line">
            <a:avLst/>
          </a:prstGeom>
          <a:noFill/>
          <a:ln w="76200">
            <a:solidFill>
              <a:srgbClr val="336600"/>
            </a:solidFill>
            <a:round/>
            <a:headEnd/>
            <a:tailEnd/>
          </a:ln>
          <a:effectLst/>
        </p:spPr>
        <p:txBody>
          <a:bodyPr/>
          <a:lstStyle/>
          <a:p>
            <a:endParaRPr lang="en-US"/>
          </a:p>
        </p:txBody>
      </p:sp>
      <p:sp>
        <p:nvSpPr>
          <p:cNvPr id="389151" name="Line 31"/>
          <p:cNvSpPr>
            <a:spLocks noChangeShapeType="1"/>
          </p:cNvSpPr>
          <p:nvPr>
            <p:custDataLst>
              <p:tags r:id="rId22"/>
            </p:custDataLst>
          </p:nvPr>
        </p:nvSpPr>
        <p:spPr bwMode="auto">
          <a:xfrm>
            <a:off x="5972175" y="4362450"/>
            <a:ext cx="382588" cy="1588"/>
          </a:xfrm>
          <a:prstGeom prst="line">
            <a:avLst/>
          </a:prstGeom>
          <a:noFill/>
          <a:ln w="76200">
            <a:solidFill>
              <a:srgbClr val="336600"/>
            </a:solidFill>
            <a:round/>
            <a:headEnd/>
            <a:tailEnd/>
          </a:ln>
          <a:effectLst/>
        </p:spPr>
        <p:txBody>
          <a:bodyPr/>
          <a:lstStyle/>
          <a:p>
            <a:endParaRPr lang="en-US"/>
          </a:p>
        </p:txBody>
      </p:sp>
      <p:sp>
        <p:nvSpPr>
          <p:cNvPr id="389152" name="Line 32"/>
          <p:cNvSpPr>
            <a:spLocks noChangeShapeType="1"/>
          </p:cNvSpPr>
          <p:nvPr>
            <p:custDataLst>
              <p:tags r:id="rId23"/>
            </p:custDataLst>
          </p:nvPr>
        </p:nvSpPr>
        <p:spPr bwMode="auto">
          <a:xfrm>
            <a:off x="5972175" y="4659313"/>
            <a:ext cx="382588" cy="1587"/>
          </a:xfrm>
          <a:prstGeom prst="line">
            <a:avLst/>
          </a:prstGeom>
          <a:noFill/>
          <a:ln w="76200">
            <a:solidFill>
              <a:srgbClr val="336600"/>
            </a:solidFill>
            <a:round/>
            <a:headEnd/>
            <a:tailEnd/>
          </a:ln>
          <a:effectLst/>
        </p:spPr>
        <p:txBody>
          <a:bodyPr/>
          <a:lstStyle/>
          <a:p>
            <a:endParaRPr lang="en-US"/>
          </a:p>
        </p:txBody>
      </p:sp>
      <p:sp>
        <p:nvSpPr>
          <p:cNvPr id="389153" name="Line 33"/>
          <p:cNvSpPr>
            <a:spLocks noChangeShapeType="1"/>
          </p:cNvSpPr>
          <p:nvPr>
            <p:custDataLst>
              <p:tags r:id="rId24"/>
            </p:custDataLst>
          </p:nvPr>
        </p:nvSpPr>
        <p:spPr bwMode="auto">
          <a:xfrm>
            <a:off x="5972175" y="4956175"/>
            <a:ext cx="382588" cy="1588"/>
          </a:xfrm>
          <a:prstGeom prst="line">
            <a:avLst/>
          </a:prstGeom>
          <a:noFill/>
          <a:ln w="76200">
            <a:solidFill>
              <a:srgbClr val="336600"/>
            </a:solidFill>
            <a:round/>
            <a:headEnd/>
            <a:tailEnd/>
          </a:ln>
          <a:effectLst/>
        </p:spPr>
        <p:txBody>
          <a:bodyPr/>
          <a:lstStyle/>
          <a:p>
            <a:endParaRPr lang="en-US"/>
          </a:p>
        </p:txBody>
      </p:sp>
      <p:sp>
        <p:nvSpPr>
          <p:cNvPr id="389154" name="Line 34"/>
          <p:cNvSpPr>
            <a:spLocks noChangeShapeType="1"/>
          </p:cNvSpPr>
          <p:nvPr>
            <p:custDataLst>
              <p:tags r:id="rId25"/>
            </p:custDataLst>
          </p:nvPr>
        </p:nvSpPr>
        <p:spPr bwMode="auto">
          <a:xfrm>
            <a:off x="5972175" y="5253038"/>
            <a:ext cx="382588" cy="1587"/>
          </a:xfrm>
          <a:prstGeom prst="line">
            <a:avLst/>
          </a:prstGeom>
          <a:noFill/>
          <a:ln w="76200">
            <a:solidFill>
              <a:srgbClr val="336600"/>
            </a:solidFill>
            <a:round/>
            <a:headEnd/>
            <a:tailEnd/>
          </a:ln>
          <a:effectLst/>
        </p:spPr>
        <p:txBody>
          <a:bodyPr/>
          <a:lstStyle/>
          <a:p>
            <a:endParaRPr lang="en-US"/>
          </a:p>
        </p:txBody>
      </p:sp>
      <p:sp>
        <p:nvSpPr>
          <p:cNvPr id="389155" name="Line 35"/>
          <p:cNvSpPr>
            <a:spLocks noChangeShapeType="1"/>
          </p:cNvSpPr>
          <p:nvPr>
            <p:custDataLst>
              <p:tags r:id="rId26"/>
            </p:custDataLst>
          </p:nvPr>
        </p:nvSpPr>
        <p:spPr bwMode="auto">
          <a:xfrm>
            <a:off x="5972175" y="5549900"/>
            <a:ext cx="382588" cy="1588"/>
          </a:xfrm>
          <a:prstGeom prst="line">
            <a:avLst/>
          </a:prstGeom>
          <a:noFill/>
          <a:ln w="76200">
            <a:solidFill>
              <a:srgbClr val="336600"/>
            </a:solidFill>
            <a:round/>
            <a:headEnd/>
            <a:tailEnd/>
          </a:ln>
          <a:effectLst/>
        </p:spPr>
        <p:txBody>
          <a:bodyPr/>
          <a:lstStyle/>
          <a:p>
            <a:endParaRPr lang="en-US"/>
          </a:p>
        </p:txBody>
      </p:sp>
      <p:sp>
        <p:nvSpPr>
          <p:cNvPr id="389156" name="Line 36"/>
          <p:cNvSpPr>
            <a:spLocks noChangeShapeType="1"/>
          </p:cNvSpPr>
          <p:nvPr>
            <p:custDataLst>
              <p:tags r:id="rId27"/>
            </p:custDataLst>
          </p:nvPr>
        </p:nvSpPr>
        <p:spPr bwMode="auto">
          <a:xfrm>
            <a:off x="5972175" y="5846763"/>
            <a:ext cx="382588" cy="1587"/>
          </a:xfrm>
          <a:prstGeom prst="line">
            <a:avLst/>
          </a:prstGeom>
          <a:noFill/>
          <a:ln w="76200">
            <a:solidFill>
              <a:srgbClr val="336600"/>
            </a:solidFill>
            <a:round/>
            <a:headEnd/>
            <a:tailEnd/>
          </a:ln>
          <a:effectLst/>
        </p:spPr>
        <p:txBody>
          <a:bodyPr/>
          <a:lstStyle/>
          <a:p>
            <a:endParaRPr lang="en-US"/>
          </a:p>
        </p:txBody>
      </p:sp>
      <p:grpSp>
        <p:nvGrpSpPr>
          <p:cNvPr id="5" name="Group 37"/>
          <p:cNvGrpSpPr>
            <a:grpSpLocks/>
          </p:cNvGrpSpPr>
          <p:nvPr>
            <p:custDataLst>
              <p:tags r:id="rId28"/>
            </p:custDataLst>
          </p:nvPr>
        </p:nvGrpSpPr>
        <p:grpSpPr bwMode="auto">
          <a:xfrm>
            <a:off x="6764338" y="2487613"/>
            <a:ext cx="2227262" cy="1212850"/>
            <a:chOff x="2427" y="1638"/>
            <a:chExt cx="1403" cy="764"/>
          </a:xfrm>
        </p:grpSpPr>
        <p:sp>
          <p:nvSpPr>
            <p:cNvPr id="389158" name="Rectangle 38"/>
            <p:cNvSpPr>
              <a:spLocks noChangeArrowheads="1"/>
            </p:cNvSpPr>
            <p:nvPr>
              <p:custDataLst>
                <p:tags r:id="rId43"/>
              </p:custDataLst>
            </p:nvPr>
          </p:nvSpPr>
          <p:spPr bwMode="auto">
            <a:xfrm>
              <a:off x="2682" y="1954"/>
              <a:ext cx="613" cy="225"/>
            </a:xfrm>
            <a:prstGeom prst="rect">
              <a:avLst/>
            </a:prstGeom>
            <a:noFill/>
            <a:ln w="9525" algn="ctr">
              <a:solidFill>
                <a:srgbClr val="009900"/>
              </a:solidFill>
              <a:miter lim="800000"/>
              <a:headEnd/>
              <a:tailEnd/>
            </a:ln>
            <a:effectLst/>
          </p:spPr>
          <p:txBody>
            <a:bodyPr wrap="none" anchor="ctr"/>
            <a:lstStyle/>
            <a:p>
              <a:endParaRPr lang="en-US"/>
            </a:p>
          </p:txBody>
        </p:sp>
        <p:sp>
          <p:nvSpPr>
            <p:cNvPr id="389159" name="Rectangle 39"/>
            <p:cNvSpPr>
              <a:spLocks noChangeArrowheads="1"/>
            </p:cNvSpPr>
            <p:nvPr>
              <p:custDataLst>
                <p:tags r:id="rId44"/>
              </p:custDataLst>
            </p:nvPr>
          </p:nvSpPr>
          <p:spPr bwMode="auto">
            <a:xfrm>
              <a:off x="2682" y="2177"/>
              <a:ext cx="613" cy="225"/>
            </a:xfrm>
            <a:prstGeom prst="rect">
              <a:avLst/>
            </a:prstGeom>
            <a:noFill/>
            <a:ln w="9525" algn="ctr">
              <a:solidFill>
                <a:srgbClr val="993300"/>
              </a:solidFill>
              <a:miter lim="800000"/>
              <a:headEnd/>
              <a:tailEnd/>
            </a:ln>
            <a:effectLst/>
          </p:spPr>
          <p:txBody>
            <a:bodyPr wrap="none" anchor="ctr"/>
            <a:lstStyle/>
            <a:p>
              <a:endParaRPr lang="en-US"/>
            </a:p>
          </p:txBody>
        </p:sp>
        <p:sp>
          <p:nvSpPr>
            <p:cNvPr id="389160" name="Text Box 40"/>
            <p:cNvSpPr txBox="1">
              <a:spLocks noChangeArrowheads="1"/>
            </p:cNvSpPr>
            <p:nvPr>
              <p:custDataLst>
                <p:tags r:id="rId45"/>
              </p:custDataLst>
            </p:nvPr>
          </p:nvSpPr>
          <p:spPr bwMode="auto">
            <a:xfrm>
              <a:off x="2427" y="1638"/>
              <a:ext cx="1403" cy="288"/>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400" i="1">
                  <a:solidFill>
                    <a:srgbClr val="A50021"/>
                  </a:solidFill>
                </a:rPr>
                <a:t>obj2</a:t>
              </a:r>
            </a:p>
          </p:txBody>
        </p:sp>
      </p:grpSp>
      <p:sp>
        <p:nvSpPr>
          <p:cNvPr id="389161" name="Line 41"/>
          <p:cNvSpPr>
            <a:spLocks noChangeShapeType="1"/>
          </p:cNvSpPr>
          <p:nvPr>
            <p:custDataLst>
              <p:tags r:id="rId29"/>
            </p:custDataLst>
          </p:nvPr>
        </p:nvSpPr>
        <p:spPr bwMode="auto">
          <a:xfrm flipV="1">
            <a:off x="6408738" y="3757613"/>
            <a:ext cx="711200" cy="1090612"/>
          </a:xfrm>
          <a:prstGeom prst="line">
            <a:avLst/>
          </a:prstGeom>
          <a:noFill/>
          <a:ln w="28575">
            <a:solidFill>
              <a:srgbClr val="993300"/>
            </a:solidFill>
            <a:round/>
            <a:headEnd/>
            <a:tailEnd type="triangle" w="med" len="med"/>
          </a:ln>
          <a:effectLst/>
        </p:spPr>
        <p:txBody>
          <a:bodyPr/>
          <a:lstStyle/>
          <a:p>
            <a:endParaRPr lang="en-US"/>
          </a:p>
        </p:txBody>
      </p:sp>
      <p:sp>
        <p:nvSpPr>
          <p:cNvPr id="389162" name="Line 42"/>
          <p:cNvSpPr>
            <a:spLocks noChangeShapeType="1"/>
          </p:cNvSpPr>
          <p:nvPr>
            <p:custDataLst>
              <p:tags r:id="rId30"/>
            </p:custDataLst>
          </p:nvPr>
        </p:nvSpPr>
        <p:spPr bwMode="auto">
          <a:xfrm flipH="1" flipV="1">
            <a:off x="2808288" y="4022725"/>
            <a:ext cx="3032125" cy="1825625"/>
          </a:xfrm>
          <a:prstGeom prst="line">
            <a:avLst/>
          </a:prstGeom>
          <a:noFill/>
          <a:ln w="28575">
            <a:solidFill>
              <a:srgbClr val="993300"/>
            </a:solidFill>
            <a:round/>
            <a:headEnd/>
            <a:tailEnd type="triangle" w="med" len="med"/>
          </a:ln>
          <a:effectLst/>
        </p:spPr>
        <p:txBody>
          <a:bodyPr/>
          <a:lstStyle/>
          <a:p>
            <a:endParaRPr lang="en-US"/>
          </a:p>
        </p:txBody>
      </p:sp>
      <p:sp>
        <p:nvSpPr>
          <p:cNvPr id="389163" name="Line 43"/>
          <p:cNvSpPr>
            <a:spLocks noChangeShapeType="1"/>
          </p:cNvSpPr>
          <p:nvPr>
            <p:custDataLst>
              <p:tags r:id="rId31"/>
            </p:custDataLst>
          </p:nvPr>
        </p:nvSpPr>
        <p:spPr bwMode="auto">
          <a:xfrm>
            <a:off x="8310563" y="4048125"/>
            <a:ext cx="382587" cy="1588"/>
          </a:xfrm>
          <a:prstGeom prst="line">
            <a:avLst/>
          </a:prstGeom>
          <a:noFill/>
          <a:ln w="76200">
            <a:solidFill>
              <a:srgbClr val="000099"/>
            </a:solidFill>
            <a:round/>
            <a:headEnd/>
            <a:tailEnd/>
          </a:ln>
          <a:effectLst/>
        </p:spPr>
        <p:txBody>
          <a:bodyPr/>
          <a:lstStyle/>
          <a:p>
            <a:endParaRPr lang="en-US"/>
          </a:p>
        </p:txBody>
      </p:sp>
      <p:sp>
        <p:nvSpPr>
          <p:cNvPr id="389164" name="Line 44"/>
          <p:cNvSpPr>
            <a:spLocks noChangeShapeType="1"/>
          </p:cNvSpPr>
          <p:nvPr>
            <p:custDataLst>
              <p:tags r:id="rId32"/>
            </p:custDataLst>
          </p:nvPr>
        </p:nvSpPr>
        <p:spPr bwMode="auto">
          <a:xfrm>
            <a:off x="8310563" y="4344988"/>
            <a:ext cx="382587" cy="1587"/>
          </a:xfrm>
          <a:prstGeom prst="line">
            <a:avLst/>
          </a:prstGeom>
          <a:noFill/>
          <a:ln w="76200">
            <a:solidFill>
              <a:srgbClr val="000099"/>
            </a:solidFill>
            <a:round/>
            <a:headEnd/>
            <a:tailEnd/>
          </a:ln>
          <a:effectLst/>
        </p:spPr>
        <p:txBody>
          <a:bodyPr/>
          <a:lstStyle/>
          <a:p>
            <a:endParaRPr lang="en-US"/>
          </a:p>
        </p:txBody>
      </p:sp>
      <p:sp>
        <p:nvSpPr>
          <p:cNvPr id="389165" name="Line 45"/>
          <p:cNvSpPr>
            <a:spLocks noChangeShapeType="1"/>
          </p:cNvSpPr>
          <p:nvPr>
            <p:custDataLst>
              <p:tags r:id="rId33"/>
            </p:custDataLst>
          </p:nvPr>
        </p:nvSpPr>
        <p:spPr bwMode="auto">
          <a:xfrm>
            <a:off x="8310563" y="4641850"/>
            <a:ext cx="382587" cy="1588"/>
          </a:xfrm>
          <a:prstGeom prst="line">
            <a:avLst/>
          </a:prstGeom>
          <a:noFill/>
          <a:ln w="76200">
            <a:solidFill>
              <a:srgbClr val="000099"/>
            </a:solidFill>
            <a:round/>
            <a:headEnd/>
            <a:tailEnd/>
          </a:ln>
          <a:effectLst/>
        </p:spPr>
        <p:txBody>
          <a:bodyPr/>
          <a:lstStyle/>
          <a:p>
            <a:endParaRPr lang="en-US"/>
          </a:p>
        </p:txBody>
      </p:sp>
      <p:sp>
        <p:nvSpPr>
          <p:cNvPr id="389166" name="Line 46"/>
          <p:cNvSpPr>
            <a:spLocks noChangeShapeType="1"/>
          </p:cNvSpPr>
          <p:nvPr>
            <p:custDataLst>
              <p:tags r:id="rId34"/>
            </p:custDataLst>
          </p:nvPr>
        </p:nvSpPr>
        <p:spPr bwMode="auto">
          <a:xfrm>
            <a:off x="8320088" y="4957763"/>
            <a:ext cx="382587" cy="1587"/>
          </a:xfrm>
          <a:prstGeom prst="line">
            <a:avLst/>
          </a:prstGeom>
          <a:noFill/>
          <a:ln w="76200">
            <a:solidFill>
              <a:srgbClr val="000099"/>
            </a:solidFill>
            <a:round/>
            <a:headEnd/>
            <a:tailEnd/>
          </a:ln>
          <a:effectLst/>
        </p:spPr>
        <p:txBody>
          <a:bodyPr/>
          <a:lstStyle/>
          <a:p>
            <a:endParaRPr lang="en-US"/>
          </a:p>
        </p:txBody>
      </p:sp>
      <p:sp>
        <p:nvSpPr>
          <p:cNvPr id="389167" name="Line 47"/>
          <p:cNvSpPr>
            <a:spLocks noChangeShapeType="1"/>
          </p:cNvSpPr>
          <p:nvPr>
            <p:custDataLst>
              <p:tags r:id="rId35"/>
            </p:custDataLst>
          </p:nvPr>
        </p:nvSpPr>
        <p:spPr bwMode="auto">
          <a:xfrm>
            <a:off x="8320088" y="5254625"/>
            <a:ext cx="382587" cy="1588"/>
          </a:xfrm>
          <a:prstGeom prst="line">
            <a:avLst/>
          </a:prstGeom>
          <a:noFill/>
          <a:ln w="76200">
            <a:solidFill>
              <a:srgbClr val="000099"/>
            </a:solidFill>
            <a:round/>
            <a:headEnd/>
            <a:tailEnd/>
          </a:ln>
          <a:effectLst/>
        </p:spPr>
        <p:txBody>
          <a:bodyPr/>
          <a:lstStyle/>
          <a:p>
            <a:endParaRPr lang="en-US"/>
          </a:p>
        </p:txBody>
      </p:sp>
      <p:sp>
        <p:nvSpPr>
          <p:cNvPr id="389168" name="Line 48"/>
          <p:cNvSpPr>
            <a:spLocks noChangeShapeType="1"/>
          </p:cNvSpPr>
          <p:nvPr>
            <p:custDataLst>
              <p:tags r:id="rId36"/>
            </p:custDataLst>
          </p:nvPr>
        </p:nvSpPr>
        <p:spPr bwMode="auto">
          <a:xfrm>
            <a:off x="8320088" y="5551488"/>
            <a:ext cx="382587" cy="1587"/>
          </a:xfrm>
          <a:prstGeom prst="line">
            <a:avLst/>
          </a:prstGeom>
          <a:noFill/>
          <a:ln w="76200">
            <a:solidFill>
              <a:srgbClr val="000099"/>
            </a:solidFill>
            <a:round/>
            <a:headEnd/>
            <a:tailEnd/>
          </a:ln>
          <a:effectLst/>
        </p:spPr>
        <p:txBody>
          <a:bodyPr/>
          <a:lstStyle/>
          <a:p>
            <a:endParaRPr lang="en-US"/>
          </a:p>
        </p:txBody>
      </p:sp>
      <p:sp>
        <p:nvSpPr>
          <p:cNvPr id="389169" name="Line 49"/>
          <p:cNvSpPr>
            <a:spLocks noChangeShapeType="1"/>
          </p:cNvSpPr>
          <p:nvPr>
            <p:custDataLst>
              <p:tags r:id="rId37"/>
            </p:custDataLst>
          </p:nvPr>
        </p:nvSpPr>
        <p:spPr bwMode="auto">
          <a:xfrm flipH="1" flipV="1">
            <a:off x="6459538" y="5235575"/>
            <a:ext cx="1751012" cy="327025"/>
          </a:xfrm>
          <a:prstGeom prst="line">
            <a:avLst/>
          </a:prstGeom>
          <a:noFill/>
          <a:ln w="28575">
            <a:solidFill>
              <a:srgbClr val="993300"/>
            </a:solidFill>
            <a:round/>
            <a:headEnd/>
            <a:tailEnd type="triangle" w="med" len="med"/>
          </a:ln>
          <a:effectLst/>
        </p:spPr>
        <p:txBody>
          <a:bodyPr/>
          <a:lstStyle/>
          <a:p>
            <a:endParaRPr lang="en-US"/>
          </a:p>
        </p:txBody>
      </p:sp>
      <p:sp>
        <p:nvSpPr>
          <p:cNvPr id="389170" name="Text Box 50"/>
          <p:cNvSpPr txBox="1">
            <a:spLocks noChangeArrowheads="1"/>
          </p:cNvSpPr>
          <p:nvPr>
            <p:custDataLst>
              <p:tags r:id="rId38"/>
            </p:custDataLst>
          </p:nvPr>
        </p:nvSpPr>
        <p:spPr bwMode="auto">
          <a:xfrm>
            <a:off x="5003800" y="4057650"/>
            <a:ext cx="2038350" cy="396875"/>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000" i="1"/>
              <a:t>r1</a:t>
            </a:r>
          </a:p>
        </p:txBody>
      </p:sp>
      <p:sp>
        <p:nvSpPr>
          <p:cNvPr id="389171" name="Text Box 51"/>
          <p:cNvSpPr txBox="1">
            <a:spLocks noChangeArrowheads="1"/>
          </p:cNvSpPr>
          <p:nvPr>
            <p:custDataLst>
              <p:tags r:id="rId39"/>
            </p:custDataLst>
          </p:nvPr>
        </p:nvSpPr>
        <p:spPr bwMode="auto">
          <a:xfrm>
            <a:off x="7656513" y="3538538"/>
            <a:ext cx="1330325" cy="396875"/>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000" i="1"/>
              <a:t>r2</a:t>
            </a:r>
          </a:p>
        </p:txBody>
      </p:sp>
      <p:sp>
        <p:nvSpPr>
          <p:cNvPr id="389172" name="Text Box 52"/>
          <p:cNvSpPr txBox="1">
            <a:spLocks noChangeArrowheads="1"/>
          </p:cNvSpPr>
          <p:nvPr>
            <p:custDataLst>
              <p:tags r:id="rId40"/>
            </p:custDataLst>
          </p:nvPr>
        </p:nvSpPr>
        <p:spPr bwMode="auto">
          <a:xfrm>
            <a:off x="2284413" y="3511550"/>
            <a:ext cx="3244850" cy="400110"/>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en-US" sz="2000" b="1" dirty="0">
                <a:solidFill>
                  <a:srgbClr val="000099"/>
                </a:solidFill>
              </a:rPr>
              <a:t>create</a:t>
            </a:r>
            <a:r>
              <a:rPr lang="en-US" sz="2000" i="1" dirty="0">
                <a:solidFill>
                  <a:srgbClr val="A50021"/>
                </a:solidFill>
              </a:rPr>
              <a:t> </a:t>
            </a:r>
            <a:r>
              <a:rPr lang="en-US" sz="2000" i="1" dirty="0">
                <a:solidFill>
                  <a:srgbClr val="3366CC"/>
                </a:solidFill>
              </a:rPr>
              <a:t>obj1.r1</a:t>
            </a:r>
          </a:p>
        </p:txBody>
      </p:sp>
      <p:sp>
        <p:nvSpPr>
          <p:cNvPr id="389173" name="Text Box 53"/>
          <p:cNvSpPr txBox="1">
            <a:spLocks noChangeArrowheads="1"/>
          </p:cNvSpPr>
          <p:nvPr>
            <p:custDataLst>
              <p:tags r:id="rId41"/>
            </p:custDataLst>
          </p:nvPr>
        </p:nvSpPr>
        <p:spPr bwMode="auto">
          <a:xfrm>
            <a:off x="6037263" y="4533900"/>
            <a:ext cx="1636712" cy="707886"/>
          </a:xfrm>
          <a:prstGeom prst="rect">
            <a:avLst/>
          </a:prstGeom>
          <a:noFill/>
          <a:ln w="9525" algn="ctr">
            <a:noFill/>
            <a:miter lim="800000"/>
            <a:headEnd/>
            <a:tailEnd/>
          </a:ln>
          <a:effectLst/>
        </p:spPr>
        <p:txBody>
          <a:bodyPr>
            <a:spAutoFit/>
          </a:bodyPr>
          <a:lstStyle/>
          <a:p>
            <a:pPr marL="398463" indent="58738">
              <a:spcBef>
                <a:spcPct val="50000"/>
              </a:spcBef>
              <a:buFont typeface="Wingdings" pitchFamily="2" charset="2"/>
              <a:buNone/>
            </a:pPr>
            <a:r>
              <a:rPr lang="en-US" sz="2000" b="1" dirty="0">
                <a:solidFill>
                  <a:srgbClr val="000099"/>
                </a:solidFill>
              </a:rPr>
              <a:t>create</a:t>
            </a:r>
            <a:r>
              <a:rPr lang="en-US" sz="2000" i="1" dirty="0">
                <a:solidFill>
                  <a:srgbClr val="A50021"/>
                </a:solidFill>
              </a:rPr>
              <a:t/>
            </a:r>
            <a:br>
              <a:rPr lang="en-US" sz="2000" i="1" dirty="0">
                <a:solidFill>
                  <a:srgbClr val="A50021"/>
                </a:solidFill>
              </a:rPr>
            </a:br>
            <a:r>
              <a:rPr lang="en-US" sz="2000" i="1" dirty="0">
                <a:solidFill>
                  <a:srgbClr val="A50021"/>
                </a:solidFill>
              </a:rPr>
              <a:t>  </a:t>
            </a:r>
            <a:r>
              <a:rPr lang="en-US" sz="2000" i="1" dirty="0">
                <a:solidFill>
                  <a:srgbClr val="3366CC"/>
                </a:solidFill>
              </a:rPr>
              <a:t>obj2.r2</a:t>
            </a:r>
          </a:p>
        </p:txBody>
      </p:sp>
      <p:sp>
        <p:nvSpPr>
          <p:cNvPr id="389174" name="Rectangle 54"/>
          <p:cNvSpPr>
            <a:spLocks noGrp="1" noChangeArrowheads="1"/>
          </p:cNvSpPr>
          <p:nvPr>
            <p:ph type="title"/>
            <p:custDataLst>
              <p:tags r:id="rId42"/>
            </p:custDataLst>
          </p:nvPr>
        </p:nvSpPr>
        <p:spPr>
          <a:xfrm>
            <a:off x="325120" y="141289"/>
            <a:ext cx="6350318" cy="447992"/>
          </a:xfrm>
          <a:noFill/>
          <a:ln/>
        </p:spPr>
        <p:txBody>
          <a:bodyPr/>
          <a:lstStyle/>
          <a:p>
            <a:r>
              <a:rPr lang="de-CH" noProof="0" dirty="0" smtClean="0"/>
              <a:t>Ausführung eines Systems</a:t>
            </a:r>
            <a:endParaRPr lang="de-CH" noProof="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 presetClass="entr" presetSubtype="0" fill="hold" grpId="0" nodeType="afterEffect">
                                  <p:stCondLst>
                                    <p:cond delay="1000"/>
                                  </p:stCondLst>
                                  <p:childTnLst>
                                    <p:set>
                                      <p:cBhvr>
                                        <p:cTn id="13" dur="1" fill="hold">
                                          <p:stCondLst>
                                            <p:cond delay="0"/>
                                          </p:stCondLst>
                                        </p:cTn>
                                        <p:tgtEl>
                                          <p:spTgt spid="389129"/>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500"/>
                                  </p:stCondLst>
                                  <p:childTnLst>
                                    <p:set>
                                      <p:cBhvr>
                                        <p:cTn id="16" dur="1" fill="hold">
                                          <p:stCondLst>
                                            <p:cond delay="0"/>
                                          </p:stCondLst>
                                        </p:cTn>
                                        <p:tgtEl>
                                          <p:spTgt spid="389128"/>
                                        </p:tgtEl>
                                        <p:attrNameLst>
                                          <p:attrName>style.visibility</p:attrName>
                                        </p:attrNameLst>
                                      </p:cBhvr>
                                      <p:to>
                                        <p:strVal val="visible"/>
                                      </p:to>
                                    </p:set>
                                  </p:childTnLst>
                                </p:cTn>
                              </p:par>
                            </p:childTnLst>
                          </p:cTn>
                        </p:par>
                        <p:par>
                          <p:cTn id="17" fill="hold">
                            <p:stCondLst>
                              <p:cond delay="2500"/>
                            </p:stCondLst>
                            <p:childTnLst>
                              <p:par>
                                <p:cTn id="18" presetID="1" presetClass="entr" presetSubtype="0" fill="hold" grpId="0" nodeType="afterEffect">
                                  <p:stCondLst>
                                    <p:cond delay="500"/>
                                  </p:stCondLst>
                                  <p:childTnLst>
                                    <p:set>
                                      <p:cBhvr>
                                        <p:cTn id="19" dur="1" fill="hold">
                                          <p:stCondLst>
                                            <p:cond delay="0"/>
                                          </p:stCondLst>
                                        </p:cTn>
                                        <p:tgtEl>
                                          <p:spTgt spid="389130"/>
                                        </p:tgtEl>
                                        <p:attrNameLst>
                                          <p:attrName>style.visibility</p:attrName>
                                        </p:attrNameLst>
                                      </p:cBhvr>
                                      <p:to>
                                        <p:strVal val="visible"/>
                                      </p:to>
                                    </p:set>
                                  </p:childTnLst>
                                </p:cTn>
                              </p:par>
                            </p:childTnLst>
                          </p:cTn>
                        </p:par>
                        <p:par>
                          <p:cTn id="20" fill="hold">
                            <p:stCondLst>
                              <p:cond delay="3000"/>
                            </p:stCondLst>
                            <p:childTnLst>
                              <p:par>
                                <p:cTn id="21" presetID="1" presetClass="entr" presetSubtype="0" fill="hold" grpId="0" nodeType="afterEffect">
                                  <p:stCondLst>
                                    <p:cond delay="500"/>
                                  </p:stCondLst>
                                  <p:childTnLst>
                                    <p:set>
                                      <p:cBhvr>
                                        <p:cTn id="22" dur="1" fill="hold">
                                          <p:stCondLst>
                                            <p:cond delay="0"/>
                                          </p:stCondLst>
                                        </p:cTn>
                                        <p:tgtEl>
                                          <p:spTgt spid="389131"/>
                                        </p:tgtEl>
                                        <p:attrNameLst>
                                          <p:attrName>style.visibility</p:attrName>
                                        </p:attrNameLst>
                                      </p:cBhvr>
                                      <p:to>
                                        <p:strVal val="visible"/>
                                      </p:to>
                                    </p:set>
                                  </p:childTnLst>
                                </p:cTn>
                              </p:par>
                            </p:childTnLst>
                          </p:cTn>
                        </p:par>
                        <p:par>
                          <p:cTn id="23" fill="hold">
                            <p:stCondLst>
                              <p:cond delay="3500"/>
                            </p:stCondLst>
                            <p:childTnLst>
                              <p:par>
                                <p:cTn id="24" presetID="1" presetClass="entr" presetSubtype="0" fill="hold" grpId="0" nodeType="afterEffect">
                                  <p:stCondLst>
                                    <p:cond delay="500"/>
                                  </p:stCondLst>
                                  <p:childTnLst>
                                    <p:set>
                                      <p:cBhvr>
                                        <p:cTn id="25" dur="1" fill="hold">
                                          <p:stCondLst>
                                            <p:cond delay="0"/>
                                          </p:stCondLst>
                                        </p:cTn>
                                        <p:tgtEl>
                                          <p:spTgt spid="389132"/>
                                        </p:tgtEl>
                                        <p:attrNameLst>
                                          <p:attrName>style.visibility</p:attrName>
                                        </p:attrNameLst>
                                      </p:cBhvr>
                                      <p:to>
                                        <p:strVal val="visible"/>
                                      </p:to>
                                    </p:set>
                                  </p:childTnLst>
                                </p:cTn>
                              </p:par>
                            </p:childTnLst>
                          </p:cTn>
                        </p:par>
                        <p:par>
                          <p:cTn id="26" fill="hold">
                            <p:stCondLst>
                              <p:cond delay="4000"/>
                            </p:stCondLst>
                            <p:childTnLst>
                              <p:par>
                                <p:cTn id="27" presetID="1" presetClass="entr" presetSubtype="0" fill="hold" grpId="0" nodeType="afterEffect">
                                  <p:stCondLst>
                                    <p:cond delay="500"/>
                                  </p:stCondLst>
                                  <p:childTnLst>
                                    <p:set>
                                      <p:cBhvr>
                                        <p:cTn id="28" dur="1" fill="hold">
                                          <p:stCondLst>
                                            <p:cond delay="0"/>
                                          </p:stCondLst>
                                        </p:cTn>
                                        <p:tgtEl>
                                          <p:spTgt spid="389133"/>
                                        </p:tgtEl>
                                        <p:attrNameLst>
                                          <p:attrName>style.visibility</p:attrName>
                                        </p:attrNameLst>
                                      </p:cBhvr>
                                      <p:to>
                                        <p:strVal val="visible"/>
                                      </p:to>
                                    </p:set>
                                  </p:childTnLst>
                                </p:cTn>
                              </p:par>
                            </p:childTnLst>
                          </p:cTn>
                        </p:par>
                        <p:par>
                          <p:cTn id="29" fill="hold">
                            <p:stCondLst>
                              <p:cond delay="4500"/>
                            </p:stCondLst>
                            <p:childTnLst>
                              <p:par>
                                <p:cTn id="30" presetID="1" presetClass="entr" presetSubtype="0" fill="hold" grpId="0" nodeType="afterEffect">
                                  <p:stCondLst>
                                    <p:cond delay="500"/>
                                  </p:stCondLst>
                                  <p:childTnLst>
                                    <p:set>
                                      <p:cBhvr>
                                        <p:cTn id="31" dur="1" fill="hold">
                                          <p:stCondLst>
                                            <p:cond delay="0"/>
                                          </p:stCondLst>
                                        </p:cTn>
                                        <p:tgtEl>
                                          <p:spTgt spid="389134"/>
                                        </p:tgtEl>
                                        <p:attrNameLst>
                                          <p:attrName>style.visibility</p:attrName>
                                        </p:attrNameLst>
                                      </p:cBhvr>
                                      <p:to>
                                        <p:strVal val="visible"/>
                                      </p:to>
                                    </p:set>
                                  </p:childTnLst>
                                </p:cTn>
                              </p:par>
                            </p:childTnLst>
                          </p:cTn>
                        </p:par>
                        <p:par>
                          <p:cTn id="32" fill="hold">
                            <p:stCondLst>
                              <p:cond delay="5000"/>
                            </p:stCondLst>
                            <p:childTnLst>
                              <p:par>
                                <p:cTn id="33" presetID="1" presetClass="entr" presetSubtype="0" fill="hold" grpId="0" nodeType="afterEffect">
                                  <p:stCondLst>
                                    <p:cond delay="500"/>
                                  </p:stCondLst>
                                  <p:childTnLst>
                                    <p:set>
                                      <p:cBhvr>
                                        <p:cTn id="34" dur="1" fill="hold">
                                          <p:stCondLst>
                                            <p:cond delay="0"/>
                                          </p:stCondLst>
                                        </p:cTn>
                                        <p:tgtEl>
                                          <p:spTgt spid="389135"/>
                                        </p:tgtEl>
                                        <p:attrNameLst>
                                          <p:attrName>style.visibility</p:attrName>
                                        </p:attrNameLst>
                                      </p:cBhvr>
                                      <p:to>
                                        <p:strVal val="visible"/>
                                      </p:to>
                                    </p:set>
                                  </p:childTnLst>
                                </p:cTn>
                              </p:par>
                            </p:childTnLst>
                          </p:cTn>
                        </p:par>
                        <p:par>
                          <p:cTn id="35" fill="hold">
                            <p:stCondLst>
                              <p:cond delay="5500"/>
                            </p:stCondLst>
                            <p:childTnLst>
                              <p:par>
                                <p:cTn id="36" presetID="1" presetClass="entr" presetSubtype="0" fill="hold" grpId="0" nodeType="afterEffect">
                                  <p:stCondLst>
                                    <p:cond delay="500"/>
                                  </p:stCondLst>
                                  <p:childTnLst>
                                    <p:set>
                                      <p:cBhvr>
                                        <p:cTn id="37" dur="1" fill="hold">
                                          <p:stCondLst>
                                            <p:cond delay="0"/>
                                          </p:stCondLst>
                                        </p:cTn>
                                        <p:tgtEl>
                                          <p:spTgt spid="389136"/>
                                        </p:tgtEl>
                                        <p:attrNameLst>
                                          <p:attrName>style.visibility</p:attrName>
                                        </p:attrNameLst>
                                      </p:cBhvr>
                                      <p:to>
                                        <p:strVal val="visible"/>
                                      </p:to>
                                    </p:set>
                                  </p:childTnLst>
                                </p:cTn>
                              </p:par>
                              <p:par>
                                <p:cTn id="38" presetID="1" presetClass="entr" presetSubtype="0" fill="hold" grpId="0" nodeType="withEffect">
                                  <p:stCondLst>
                                    <p:cond delay="1000"/>
                                  </p:stCondLst>
                                  <p:childTnLst>
                                    <p:set>
                                      <p:cBhvr>
                                        <p:cTn id="39" dur="1" fill="hold">
                                          <p:stCondLst>
                                            <p:cond delay="0"/>
                                          </p:stCondLst>
                                        </p:cTn>
                                        <p:tgtEl>
                                          <p:spTgt spid="389172"/>
                                        </p:tgtEl>
                                        <p:attrNameLst>
                                          <p:attrName>style.visibility</p:attrName>
                                        </p:attrNameLst>
                                      </p:cBhvr>
                                      <p:to>
                                        <p:strVal val="visible"/>
                                      </p:to>
                                    </p:set>
                                  </p:childTnLst>
                                </p:cTn>
                              </p:par>
                            </p:childTnLst>
                          </p:cTn>
                        </p:par>
                        <p:par>
                          <p:cTn id="40" fill="hold">
                            <p:stCondLst>
                              <p:cond delay="6500"/>
                            </p:stCondLst>
                            <p:childTnLst>
                              <p:par>
                                <p:cTn id="41" presetID="1" presetClass="entr" presetSubtype="0" fill="hold" grpId="0" nodeType="afterEffect">
                                  <p:stCondLst>
                                    <p:cond delay="1000"/>
                                  </p:stCondLst>
                                  <p:childTnLst>
                                    <p:set>
                                      <p:cBhvr>
                                        <p:cTn id="42" dur="1" fill="hold">
                                          <p:stCondLst>
                                            <p:cond delay="0"/>
                                          </p:stCondLst>
                                        </p:cTn>
                                        <p:tgtEl>
                                          <p:spTgt spid="389149"/>
                                        </p:tgtEl>
                                        <p:attrNameLst>
                                          <p:attrName>style.visibility</p:attrName>
                                        </p:attrNameLst>
                                      </p:cBhvr>
                                      <p:to>
                                        <p:strVal val="visible"/>
                                      </p:to>
                                    </p:set>
                                  </p:childTnLst>
                                </p:cTn>
                              </p:par>
                            </p:childTnLst>
                          </p:cTn>
                        </p:par>
                        <p:par>
                          <p:cTn id="43" fill="hold">
                            <p:stCondLst>
                              <p:cond delay="7500"/>
                            </p:stCondLst>
                            <p:childTnLst>
                              <p:par>
                                <p:cTn id="44" presetID="55" presetClass="entr" presetSubtype="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2000" fill="hold"/>
                                        <p:tgtEl>
                                          <p:spTgt spid="4"/>
                                        </p:tgtEl>
                                        <p:attrNameLst>
                                          <p:attrName>ppt_w</p:attrName>
                                        </p:attrNameLst>
                                      </p:cBhvr>
                                      <p:tavLst>
                                        <p:tav tm="0">
                                          <p:val>
                                            <p:strVal val="#ppt_w*0.70"/>
                                          </p:val>
                                        </p:tav>
                                        <p:tav tm="100000">
                                          <p:val>
                                            <p:strVal val="#ppt_w"/>
                                          </p:val>
                                        </p:tav>
                                      </p:tavLst>
                                    </p:anim>
                                    <p:anim calcmode="lin" valueType="num">
                                      <p:cBhvr>
                                        <p:cTn id="47" dur="2000" fill="hold"/>
                                        <p:tgtEl>
                                          <p:spTgt spid="4"/>
                                        </p:tgtEl>
                                        <p:attrNameLst>
                                          <p:attrName>ppt_h</p:attrName>
                                        </p:attrNameLst>
                                      </p:cBhvr>
                                      <p:tavLst>
                                        <p:tav tm="0">
                                          <p:val>
                                            <p:strVal val="#ppt_h"/>
                                          </p:val>
                                        </p:tav>
                                        <p:tav tm="100000">
                                          <p:val>
                                            <p:strVal val="#ppt_h"/>
                                          </p:val>
                                        </p:tav>
                                      </p:tavLst>
                                    </p:anim>
                                    <p:animEffect transition="in" filter="fade">
                                      <p:cBhvr>
                                        <p:cTn id="48" dur="2000"/>
                                        <p:tgtEl>
                                          <p:spTgt spid="4"/>
                                        </p:tgtEl>
                                      </p:cBhvr>
                                    </p:animEffect>
                                  </p:childTnLst>
                                </p:cTn>
                              </p:par>
                              <p:par>
                                <p:cTn id="49" presetID="1" presetClass="entr" presetSubtype="0" fill="hold" grpId="0" nodeType="withEffect">
                                  <p:stCondLst>
                                    <p:cond delay="0"/>
                                  </p:stCondLst>
                                  <p:childTnLst>
                                    <p:set>
                                      <p:cBhvr>
                                        <p:cTn id="50" dur="1" fill="hold">
                                          <p:stCondLst>
                                            <p:cond delay="0"/>
                                          </p:stCondLst>
                                        </p:cTn>
                                        <p:tgtEl>
                                          <p:spTgt spid="389170"/>
                                        </p:tgtEl>
                                        <p:attrNameLst>
                                          <p:attrName>style.visibility</p:attrName>
                                        </p:attrNameLst>
                                      </p:cBhvr>
                                      <p:to>
                                        <p:strVal val="visible"/>
                                      </p:to>
                                    </p:set>
                                  </p:childTnLst>
                                </p:cTn>
                              </p:par>
                            </p:childTnLst>
                          </p:cTn>
                        </p:par>
                        <p:par>
                          <p:cTn id="51" fill="hold">
                            <p:stCondLst>
                              <p:cond delay="9500"/>
                            </p:stCondLst>
                            <p:childTnLst>
                              <p:par>
                                <p:cTn id="52" presetID="1" presetClass="entr" presetSubtype="0" fill="hold" grpId="0" nodeType="afterEffect">
                                  <p:stCondLst>
                                    <p:cond delay="1500"/>
                                  </p:stCondLst>
                                  <p:childTnLst>
                                    <p:set>
                                      <p:cBhvr>
                                        <p:cTn id="53" dur="1" fill="hold">
                                          <p:stCondLst>
                                            <p:cond delay="0"/>
                                          </p:stCondLst>
                                        </p:cTn>
                                        <p:tgtEl>
                                          <p:spTgt spid="389150"/>
                                        </p:tgtEl>
                                        <p:attrNameLst>
                                          <p:attrName>style.visibility</p:attrName>
                                        </p:attrNameLst>
                                      </p:cBhvr>
                                      <p:to>
                                        <p:strVal val="visible"/>
                                      </p:to>
                                    </p:set>
                                  </p:childTnLst>
                                </p:cTn>
                              </p:par>
                            </p:childTnLst>
                          </p:cTn>
                        </p:par>
                        <p:par>
                          <p:cTn id="54" fill="hold">
                            <p:stCondLst>
                              <p:cond delay="11000"/>
                            </p:stCondLst>
                            <p:childTnLst>
                              <p:par>
                                <p:cTn id="55" presetID="1" presetClass="entr" presetSubtype="0" fill="hold" grpId="0" nodeType="afterEffect">
                                  <p:stCondLst>
                                    <p:cond delay="500"/>
                                  </p:stCondLst>
                                  <p:childTnLst>
                                    <p:set>
                                      <p:cBhvr>
                                        <p:cTn id="56" dur="1" fill="hold">
                                          <p:stCondLst>
                                            <p:cond delay="0"/>
                                          </p:stCondLst>
                                        </p:cTn>
                                        <p:tgtEl>
                                          <p:spTgt spid="389151"/>
                                        </p:tgtEl>
                                        <p:attrNameLst>
                                          <p:attrName>style.visibility</p:attrName>
                                        </p:attrNameLst>
                                      </p:cBhvr>
                                      <p:to>
                                        <p:strVal val="visible"/>
                                      </p:to>
                                    </p:set>
                                  </p:childTnLst>
                                </p:cTn>
                              </p:par>
                            </p:childTnLst>
                          </p:cTn>
                        </p:par>
                        <p:par>
                          <p:cTn id="57" fill="hold">
                            <p:stCondLst>
                              <p:cond delay="11500"/>
                            </p:stCondLst>
                            <p:childTnLst>
                              <p:par>
                                <p:cTn id="58" presetID="1" presetClass="entr" presetSubtype="0" fill="hold" grpId="0" nodeType="afterEffect">
                                  <p:stCondLst>
                                    <p:cond delay="500"/>
                                  </p:stCondLst>
                                  <p:childTnLst>
                                    <p:set>
                                      <p:cBhvr>
                                        <p:cTn id="59" dur="1" fill="hold">
                                          <p:stCondLst>
                                            <p:cond delay="0"/>
                                          </p:stCondLst>
                                        </p:cTn>
                                        <p:tgtEl>
                                          <p:spTgt spid="389152"/>
                                        </p:tgtEl>
                                        <p:attrNameLst>
                                          <p:attrName>style.visibility</p:attrName>
                                        </p:attrNameLst>
                                      </p:cBhvr>
                                      <p:to>
                                        <p:strVal val="visible"/>
                                      </p:to>
                                    </p:set>
                                  </p:childTnLst>
                                </p:cTn>
                              </p:par>
                            </p:childTnLst>
                          </p:cTn>
                        </p:par>
                        <p:par>
                          <p:cTn id="60" fill="hold">
                            <p:stCondLst>
                              <p:cond delay="12000"/>
                            </p:stCondLst>
                            <p:childTnLst>
                              <p:par>
                                <p:cTn id="61" presetID="1" presetClass="entr" presetSubtype="0" fill="hold" grpId="0" nodeType="afterEffect">
                                  <p:stCondLst>
                                    <p:cond delay="500"/>
                                  </p:stCondLst>
                                  <p:childTnLst>
                                    <p:set>
                                      <p:cBhvr>
                                        <p:cTn id="62" dur="1" fill="hold">
                                          <p:stCondLst>
                                            <p:cond delay="0"/>
                                          </p:stCondLst>
                                        </p:cTn>
                                        <p:tgtEl>
                                          <p:spTgt spid="389153"/>
                                        </p:tgtEl>
                                        <p:attrNameLst>
                                          <p:attrName>style.visibility</p:attrName>
                                        </p:attrNameLst>
                                      </p:cBhvr>
                                      <p:to>
                                        <p:strVal val="visible"/>
                                      </p:to>
                                    </p:set>
                                  </p:childTnLst>
                                </p:cTn>
                              </p:par>
                            </p:childTnLst>
                          </p:cTn>
                        </p:par>
                        <p:par>
                          <p:cTn id="63" fill="hold">
                            <p:stCondLst>
                              <p:cond delay="12500"/>
                            </p:stCondLst>
                            <p:childTnLst>
                              <p:par>
                                <p:cTn id="64" presetID="1" presetClass="entr" presetSubtype="0" fill="hold" grpId="0" nodeType="afterEffect">
                                  <p:stCondLst>
                                    <p:cond delay="0"/>
                                  </p:stCondLst>
                                  <p:childTnLst>
                                    <p:set>
                                      <p:cBhvr>
                                        <p:cTn id="65" dur="1" fill="hold">
                                          <p:stCondLst>
                                            <p:cond delay="0"/>
                                          </p:stCondLst>
                                        </p:cTn>
                                        <p:tgtEl>
                                          <p:spTgt spid="389161"/>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389173"/>
                                        </p:tgtEl>
                                        <p:attrNameLst>
                                          <p:attrName>style.visibility</p:attrName>
                                        </p:attrNameLst>
                                      </p:cBhvr>
                                      <p:to>
                                        <p:strVal val="visible"/>
                                      </p:to>
                                    </p:set>
                                  </p:childTnLst>
                                </p:cTn>
                              </p:par>
                            </p:childTnLst>
                          </p:cTn>
                        </p:par>
                        <p:par>
                          <p:cTn id="68" fill="hold">
                            <p:stCondLst>
                              <p:cond delay="12500"/>
                            </p:stCondLst>
                            <p:childTnLst>
                              <p:par>
                                <p:cTn id="69" presetID="55" presetClass="entr" presetSubtype="0"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p:cTn id="71" dur="2000" fill="hold"/>
                                        <p:tgtEl>
                                          <p:spTgt spid="5"/>
                                        </p:tgtEl>
                                        <p:attrNameLst>
                                          <p:attrName>ppt_w</p:attrName>
                                        </p:attrNameLst>
                                      </p:cBhvr>
                                      <p:tavLst>
                                        <p:tav tm="0">
                                          <p:val>
                                            <p:strVal val="#ppt_w*0.70"/>
                                          </p:val>
                                        </p:tav>
                                        <p:tav tm="100000">
                                          <p:val>
                                            <p:strVal val="#ppt_w"/>
                                          </p:val>
                                        </p:tav>
                                      </p:tavLst>
                                    </p:anim>
                                    <p:anim calcmode="lin" valueType="num">
                                      <p:cBhvr>
                                        <p:cTn id="72" dur="2000" fill="hold"/>
                                        <p:tgtEl>
                                          <p:spTgt spid="5"/>
                                        </p:tgtEl>
                                        <p:attrNameLst>
                                          <p:attrName>ppt_h</p:attrName>
                                        </p:attrNameLst>
                                      </p:cBhvr>
                                      <p:tavLst>
                                        <p:tav tm="0">
                                          <p:val>
                                            <p:strVal val="#ppt_h"/>
                                          </p:val>
                                        </p:tav>
                                        <p:tav tm="100000">
                                          <p:val>
                                            <p:strVal val="#ppt_h"/>
                                          </p:val>
                                        </p:tav>
                                      </p:tavLst>
                                    </p:anim>
                                    <p:animEffect transition="in" filter="fade">
                                      <p:cBhvr>
                                        <p:cTn id="73" dur="2000"/>
                                        <p:tgtEl>
                                          <p:spTgt spid="5"/>
                                        </p:tgtEl>
                                      </p:cBhvr>
                                    </p:animEffect>
                                  </p:childTnLst>
                                </p:cTn>
                              </p:par>
                              <p:par>
                                <p:cTn id="74" presetID="1" presetClass="entr" presetSubtype="0" fill="hold" grpId="0" nodeType="withEffect">
                                  <p:stCondLst>
                                    <p:cond delay="0"/>
                                  </p:stCondLst>
                                  <p:childTnLst>
                                    <p:set>
                                      <p:cBhvr>
                                        <p:cTn id="75" dur="1" fill="hold">
                                          <p:stCondLst>
                                            <p:cond delay="0"/>
                                          </p:stCondLst>
                                        </p:cTn>
                                        <p:tgtEl>
                                          <p:spTgt spid="389171"/>
                                        </p:tgtEl>
                                        <p:attrNameLst>
                                          <p:attrName>style.visibility</p:attrName>
                                        </p:attrNameLst>
                                      </p:cBhvr>
                                      <p:to>
                                        <p:strVal val="visible"/>
                                      </p:to>
                                    </p:set>
                                  </p:childTnLst>
                                </p:cTn>
                              </p:par>
                            </p:childTnLst>
                          </p:cTn>
                        </p:par>
                        <p:par>
                          <p:cTn id="76" fill="hold">
                            <p:stCondLst>
                              <p:cond delay="14500"/>
                            </p:stCondLst>
                            <p:childTnLst>
                              <p:par>
                                <p:cTn id="77" presetID="1" presetClass="entr" presetSubtype="0" fill="hold" grpId="0" nodeType="afterEffect">
                                  <p:stCondLst>
                                    <p:cond delay="500"/>
                                  </p:stCondLst>
                                  <p:childTnLst>
                                    <p:set>
                                      <p:cBhvr>
                                        <p:cTn id="78" dur="1" fill="hold">
                                          <p:stCondLst>
                                            <p:cond delay="0"/>
                                          </p:stCondLst>
                                        </p:cTn>
                                        <p:tgtEl>
                                          <p:spTgt spid="389163"/>
                                        </p:tgtEl>
                                        <p:attrNameLst>
                                          <p:attrName>style.visibility</p:attrName>
                                        </p:attrNameLst>
                                      </p:cBhvr>
                                      <p:to>
                                        <p:strVal val="visible"/>
                                      </p:to>
                                    </p:set>
                                  </p:childTnLst>
                                </p:cTn>
                              </p:par>
                            </p:childTnLst>
                          </p:cTn>
                        </p:par>
                        <p:par>
                          <p:cTn id="79" fill="hold">
                            <p:stCondLst>
                              <p:cond delay="15000"/>
                            </p:stCondLst>
                            <p:childTnLst>
                              <p:par>
                                <p:cTn id="80" presetID="1" presetClass="entr" presetSubtype="0" fill="hold" grpId="0" nodeType="afterEffect">
                                  <p:stCondLst>
                                    <p:cond delay="500"/>
                                  </p:stCondLst>
                                  <p:childTnLst>
                                    <p:set>
                                      <p:cBhvr>
                                        <p:cTn id="81" dur="1" fill="hold">
                                          <p:stCondLst>
                                            <p:cond delay="0"/>
                                          </p:stCondLst>
                                        </p:cTn>
                                        <p:tgtEl>
                                          <p:spTgt spid="389164"/>
                                        </p:tgtEl>
                                        <p:attrNameLst>
                                          <p:attrName>style.visibility</p:attrName>
                                        </p:attrNameLst>
                                      </p:cBhvr>
                                      <p:to>
                                        <p:strVal val="visible"/>
                                      </p:to>
                                    </p:set>
                                  </p:childTnLst>
                                </p:cTn>
                              </p:par>
                            </p:childTnLst>
                          </p:cTn>
                        </p:par>
                        <p:par>
                          <p:cTn id="82" fill="hold">
                            <p:stCondLst>
                              <p:cond delay="15500"/>
                            </p:stCondLst>
                            <p:childTnLst>
                              <p:par>
                                <p:cTn id="83" presetID="1" presetClass="entr" presetSubtype="0" fill="hold" grpId="0" nodeType="afterEffect">
                                  <p:stCondLst>
                                    <p:cond delay="500"/>
                                  </p:stCondLst>
                                  <p:childTnLst>
                                    <p:set>
                                      <p:cBhvr>
                                        <p:cTn id="84" dur="1" fill="hold">
                                          <p:stCondLst>
                                            <p:cond delay="0"/>
                                          </p:stCondLst>
                                        </p:cTn>
                                        <p:tgtEl>
                                          <p:spTgt spid="389165"/>
                                        </p:tgtEl>
                                        <p:attrNameLst>
                                          <p:attrName>style.visibility</p:attrName>
                                        </p:attrNameLst>
                                      </p:cBhvr>
                                      <p:to>
                                        <p:strVal val="visible"/>
                                      </p:to>
                                    </p:set>
                                  </p:childTnLst>
                                </p:cTn>
                              </p:par>
                            </p:childTnLst>
                          </p:cTn>
                        </p:par>
                        <p:par>
                          <p:cTn id="85" fill="hold">
                            <p:stCondLst>
                              <p:cond delay="16000"/>
                            </p:stCondLst>
                            <p:childTnLst>
                              <p:par>
                                <p:cTn id="86" presetID="1" presetClass="entr" presetSubtype="0" fill="hold" grpId="0" nodeType="afterEffect">
                                  <p:stCondLst>
                                    <p:cond delay="500"/>
                                  </p:stCondLst>
                                  <p:childTnLst>
                                    <p:set>
                                      <p:cBhvr>
                                        <p:cTn id="87" dur="1" fill="hold">
                                          <p:stCondLst>
                                            <p:cond delay="0"/>
                                          </p:stCondLst>
                                        </p:cTn>
                                        <p:tgtEl>
                                          <p:spTgt spid="389166"/>
                                        </p:tgtEl>
                                        <p:attrNameLst>
                                          <p:attrName>style.visibility</p:attrName>
                                        </p:attrNameLst>
                                      </p:cBhvr>
                                      <p:to>
                                        <p:strVal val="visible"/>
                                      </p:to>
                                    </p:set>
                                  </p:childTnLst>
                                </p:cTn>
                              </p:par>
                            </p:childTnLst>
                          </p:cTn>
                        </p:par>
                        <p:par>
                          <p:cTn id="88" fill="hold">
                            <p:stCondLst>
                              <p:cond delay="16500"/>
                            </p:stCondLst>
                            <p:childTnLst>
                              <p:par>
                                <p:cTn id="89" presetID="1" presetClass="entr" presetSubtype="0" fill="hold" grpId="0" nodeType="afterEffect">
                                  <p:stCondLst>
                                    <p:cond delay="500"/>
                                  </p:stCondLst>
                                  <p:childTnLst>
                                    <p:set>
                                      <p:cBhvr>
                                        <p:cTn id="90" dur="1" fill="hold">
                                          <p:stCondLst>
                                            <p:cond delay="0"/>
                                          </p:stCondLst>
                                        </p:cTn>
                                        <p:tgtEl>
                                          <p:spTgt spid="389167"/>
                                        </p:tgtEl>
                                        <p:attrNameLst>
                                          <p:attrName>style.visibility</p:attrName>
                                        </p:attrNameLst>
                                      </p:cBhvr>
                                      <p:to>
                                        <p:strVal val="visible"/>
                                      </p:to>
                                    </p:set>
                                  </p:childTnLst>
                                </p:cTn>
                              </p:par>
                            </p:childTnLst>
                          </p:cTn>
                        </p:par>
                        <p:par>
                          <p:cTn id="91" fill="hold">
                            <p:stCondLst>
                              <p:cond delay="17000"/>
                            </p:stCondLst>
                            <p:childTnLst>
                              <p:par>
                                <p:cTn id="92" presetID="1" presetClass="entr" presetSubtype="0" fill="hold" grpId="0" nodeType="afterEffect">
                                  <p:stCondLst>
                                    <p:cond delay="500"/>
                                  </p:stCondLst>
                                  <p:childTnLst>
                                    <p:set>
                                      <p:cBhvr>
                                        <p:cTn id="93" dur="1" fill="hold">
                                          <p:stCondLst>
                                            <p:cond delay="0"/>
                                          </p:stCondLst>
                                        </p:cTn>
                                        <p:tgtEl>
                                          <p:spTgt spid="389168"/>
                                        </p:tgtEl>
                                        <p:attrNameLst>
                                          <p:attrName>style.visibility</p:attrName>
                                        </p:attrNameLst>
                                      </p:cBhvr>
                                      <p:to>
                                        <p:strVal val="visible"/>
                                      </p:to>
                                    </p:set>
                                  </p:childTnLst>
                                </p:cTn>
                              </p:par>
                            </p:childTnLst>
                          </p:cTn>
                        </p:par>
                        <p:par>
                          <p:cTn id="94" fill="hold">
                            <p:stCondLst>
                              <p:cond delay="17500"/>
                            </p:stCondLst>
                            <p:childTnLst>
                              <p:par>
                                <p:cTn id="95" presetID="1" presetClass="entr" presetSubtype="0" fill="hold" grpId="0" nodeType="afterEffect">
                                  <p:stCondLst>
                                    <p:cond delay="500"/>
                                  </p:stCondLst>
                                  <p:childTnLst>
                                    <p:set>
                                      <p:cBhvr>
                                        <p:cTn id="96" dur="1" fill="hold">
                                          <p:stCondLst>
                                            <p:cond delay="0"/>
                                          </p:stCondLst>
                                        </p:cTn>
                                        <p:tgtEl>
                                          <p:spTgt spid="389169"/>
                                        </p:tgtEl>
                                        <p:attrNameLst>
                                          <p:attrName>style.visibility</p:attrName>
                                        </p:attrNameLst>
                                      </p:cBhvr>
                                      <p:to>
                                        <p:strVal val="visible"/>
                                      </p:to>
                                    </p:set>
                                  </p:childTnLst>
                                </p:cTn>
                              </p:par>
                            </p:childTnLst>
                          </p:cTn>
                        </p:par>
                        <p:par>
                          <p:cTn id="97" fill="hold">
                            <p:stCondLst>
                              <p:cond delay="18000"/>
                            </p:stCondLst>
                            <p:childTnLst>
                              <p:par>
                                <p:cTn id="98" presetID="1" presetClass="entr" presetSubtype="0" fill="hold" grpId="0" nodeType="afterEffect">
                                  <p:stCondLst>
                                    <p:cond delay="1000"/>
                                  </p:stCondLst>
                                  <p:childTnLst>
                                    <p:set>
                                      <p:cBhvr>
                                        <p:cTn id="99" dur="1" fill="hold">
                                          <p:stCondLst>
                                            <p:cond delay="0"/>
                                          </p:stCondLst>
                                        </p:cTn>
                                        <p:tgtEl>
                                          <p:spTgt spid="389154"/>
                                        </p:tgtEl>
                                        <p:attrNameLst>
                                          <p:attrName>style.visibility</p:attrName>
                                        </p:attrNameLst>
                                      </p:cBhvr>
                                      <p:to>
                                        <p:strVal val="visible"/>
                                      </p:to>
                                    </p:set>
                                  </p:childTnLst>
                                </p:cTn>
                              </p:par>
                            </p:childTnLst>
                          </p:cTn>
                        </p:par>
                        <p:par>
                          <p:cTn id="100" fill="hold">
                            <p:stCondLst>
                              <p:cond delay="19000"/>
                            </p:stCondLst>
                            <p:childTnLst>
                              <p:par>
                                <p:cTn id="101" presetID="1" presetClass="entr" presetSubtype="0" fill="hold" grpId="0" nodeType="afterEffect">
                                  <p:stCondLst>
                                    <p:cond delay="500"/>
                                  </p:stCondLst>
                                  <p:childTnLst>
                                    <p:set>
                                      <p:cBhvr>
                                        <p:cTn id="102" dur="1" fill="hold">
                                          <p:stCondLst>
                                            <p:cond delay="0"/>
                                          </p:stCondLst>
                                        </p:cTn>
                                        <p:tgtEl>
                                          <p:spTgt spid="389155"/>
                                        </p:tgtEl>
                                        <p:attrNameLst>
                                          <p:attrName>style.visibility</p:attrName>
                                        </p:attrNameLst>
                                      </p:cBhvr>
                                      <p:to>
                                        <p:strVal val="visible"/>
                                      </p:to>
                                    </p:set>
                                  </p:childTnLst>
                                </p:cTn>
                              </p:par>
                            </p:childTnLst>
                          </p:cTn>
                        </p:par>
                        <p:par>
                          <p:cTn id="103" fill="hold">
                            <p:stCondLst>
                              <p:cond delay="19500"/>
                            </p:stCondLst>
                            <p:childTnLst>
                              <p:par>
                                <p:cTn id="104" presetID="1" presetClass="entr" presetSubtype="0" fill="hold" grpId="0" nodeType="afterEffect">
                                  <p:stCondLst>
                                    <p:cond delay="500"/>
                                  </p:stCondLst>
                                  <p:childTnLst>
                                    <p:set>
                                      <p:cBhvr>
                                        <p:cTn id="105" dur="1" fill="hold">
                                          <p:stCondLst>
                                            <p:cond delay="0"/>
                                          </p:stCondLst>
                                        </p:cTn>
                                        <p:tgtEl>
                                          <p:spTgt spid="389156"/>
                                        </p:tgtEl>
                                        <p:attrNameLst>
                                          <p:attrName>style.visibility</p:attrName>
                                        </p:attrNameLst>
                                      </p:cBhvr>
                                      <p:to>
                                        <p:strVal val="visible"/>
                                      </p:to>
                                    </p:set>
                                  </p:childTnLst>
                                </p:cTn>
                              </p:par>
                            </p:childTnLst>
                          </p:cTn>
                        </p:par>
                        <p:par>
                          <p:cTn id="106" fill="hold">
                            <p:stCondLst>
                              <p:cond delay="20000"/>
                            </p:stCondLst>
                            <p:childTnLst>
                              <p:par>
                                <p:cTn id="107" presetID="1" presetClass="entr" presetSubtype="0" fill="hold" grpId="0" nodeType="afterEffect">
                                  <p:stCondLst>
                                    <p:cond delay="500"/>
                                  </p:stCondLst>
                                  <p:childTnLst>
                                    <p:set>
                                      <p:cBhvr>
                                        <p:cTn id="108" dur="1" fill="hold">
                                          <p:stCondLst>
                                            <p:cond delay="0"/>
                                          </p:stCondLst>
                                        </p:cTn>
                                        <p:tgtEl>
                                          <p:spTgt spid="389162"/>
                                        </p:tgtEl>
                                        <p:attrNameLst>
                                          <p:attrName>style.visibility</p:attrName>
                                        </p:attrNameLst>
                                      </p:cBhvr>
                                      <p:to>
                                        <p:strVal val="visible"/>
                                      </p:to>
                                    </p:set>
                                  </p:childTnLst>
                                </p:cTn>
                              </p:par>
                            </p:childTnLst>
                          </p:cTn>
                        </p:par>
                        <p:par>
                          <p:cTn id="109" fill="hold">
                            <p:stCondLst>
                              <p:cond delay="20500"/>
                            </p:stCondLst>
                            <p:childTnLst>
                              <p:par>
                                <p:cTn id="110" presetID="1" presetClass="entr" presetSubtype="0" fill="hold" grpId="0" nodeType="afterEffect">
                                  <p:stCondLst>
                                    <p:cond delay="0"/>
                                  </p:stCondLst>
                                  <p:childTnLst>
                                    <p:set>
                                      <p:cBhvr>
                                        <p:cTn id="111" dur="1" fill="hold">
                                          <p:stCondLst>
                                            <p:cond delay="0"/>
                                          </p:stCondLst>
                                        </p:cTn>
                                        <p:tgtEl>
                                          <p:spTgt spid="389137"/>
                                        </p:tgtEl>
                                        <p:attrNameLst>
                                          <p:attrName>style.visibility</p:attrName>
                                        </p:attrNameLst>
                                      </p:cBhvr>
                                      <p:to>
                                        <p:strVal val="visible"/>
                                      </p:to>
                                    </p:set>
                                  </p:childTnLst>
                                </p:cTn>
                              </p:par>
                            </p:childTnLst>
                          </p:cTn>
                        </p:par>
                        <p:par>
                          <p:cTn id="112" fill="hold">
                            <p:stCondLst>
                              <p:cond delay="20500"/>
                            </p:stCondLst>
                            <p:childTnLst>
                              <p:par>
                                <p:cTn id="113" presetID="1" presetClass="entr" presetSubtype="0" fill="hold" grpId="0" nodeType="afterEffect">
                                  <p:stCondLst>
                                    <p:cond delay="500"/>
                                  </p:stCondLst>
                                  <p:childTnLst>
                                    <p:set>
                                      <p:cBhvr>
                                        <p:cTn id="114" dur="1" fill="hold">
                                          <p:stCondLst>
                                            <p:cond delay="0"/>
                                          </p:stCondLst>
                                        </p:cTn>
                                        <p:tgtEl>
                                          <p:spTgt spid="389138"/>
                                        </p:tgtEl>
                                        <p:attrNameLst>
                                          <p:attrName>style.visibility</p:attrName>
                                        </p:attrNameLst>
                                      </p:cBhvr>
                                      <p:to>
                                        <p:strVal val="visible"/>
                                      </p:to>
                                    </p:set>
                                  </p:childTnLst>
                                </p:cTn>
                              </p:par>
                            </p:childTnLst>
                          </p:cTn>
                        </p:par>
                        <p:par>
                          <p:cTn id="115" fill="hold">
                            <p:stCondLst>
                              <p:cond delay="21000"/>
                            </p:stCondLst>
                            <p:childTnLst>
                              <p:par>
                                <p:cTn id="116" presetID="1" presetClass="entr" presetSubtype="0" fill="hold" grpId="0" nodeType="afterEffect">
                                  <p:stCondLst>
                                    <p:cond delay="500"/>
                                  </p:stCondLst>
                                  <p:childTnLst>
                                    <p:set>
                                      <p:cBhvr>
                                        <p:cTn id="117" dur="1" fill="hold">
                                          <p:stCondLst>
                                            <p:cond delay="0"/>
                                          </p:stCondLst>
                                        </p:cTn>
                                        <p:tgtEl>
                                          <p:spTgt spid="389139"/>
                                        </p:tgtEl>
                                        <p:attrNameLst>
                                          <p:attrName>style.visibility</p:attrName>
                                        </p:attrNameLst>
                                      </p:cBhvr>
                                      <p:to>
                                        <p:strVal val="visible"/>
                                      </p:to>
                                    </p:set>
                                  </p:childTnLst>
                                </p:cTn>
                              </p:par>
                            </p:childTnLst>
                          </p:cTn>
                        </p:par>
                        <p:par>
                          <p:cTn id="118" fill="hold">
                            <p:stCondLst>
                              <p:cond delay="21500"/>
                            </p:stCondLst>
                            <p:childTnLst>
                              <p:par>
                                <p:cTn id="119" presetID="1" presetClass="entr" presetSubtype="0" fill="hold" grpId="0" nodeType="afterEffect">
                                  <p:stCondLst>
                                    <p:cond delay="500"/>
                                  </p:stCondLst>
                                  <p:childTnLst>
                                    <p:set>
                                      <p:cBhvr>
                                        <p:cTn id="120" dur="1" fill="hold">
                                          <p:stCondLst>
                                            <p:cond delay="0"/>
                                          </p:stCondLst>
                                        </p:cTn>
                                        <p:tgtEl>
                                          <p:spTgt spid="389140"/>
                                        </p:tgtEl>
                                        <p:attrNameLst>
                                          <p:attrName>style.visibility</p:attrName>
                                        </p:attrNameLst>
                                      </p:cBhvr>
                                      <p:to>
                                        <p:strVal val="visible"/>
                                      </p:to>
                                    </p:set>
                                  </p:childTnLst>
                                </p:cTn>
                              </p:par>
                            </p:childTnLst>
                          </p:cTn>
                        </p:par>
                        <p:par>
                          <p:cTn id="121" fill="hold">
                            <p:stCondLst>
                              <p:cond delay="22000"/>
                            </p:stCondLst>
                            <p:childTnLst>
                              <p:par>
                                <p:cTn id="122" presetID="1" presetClass="entr" presetSubtype="0" fill="hold" grpId="0" nodeType="afterEffect">
                                  <p:stCondLst>
                                    <p:cond delay="500"/>
                                  </p:stCondLst>
                                  <p:childTnLst>
                                    <p:set>
                                      <p:cBhvr>
                                        <p:cTn id="123" dur="1" fill="hold">
                                          <p:stCondLst>
                                            <p:cond delay="0"/>
                                          </p:stCondLst>
                                        </p:cTn>
                                        <p:tgtEl>
                                          <p:spTgt spid="389141"/>
                                        </p:tgtEl>
                                        <p:attrNameLst>
                                          <p:attrName>style.visibility</p:attrName>
                                        </p:attrNameLst>
                                      </p:cBhvr>
                                      <p:to>
                                        <p:strVal val="visible"/>
                                      </p:to>
                                    </p:set>
                                  </p:childTnLst>
                                </p:cTn>
                              </p:par>
                            </p:childTnLst>
                          </p:cTn>
                        </p:par>
                        <p:par>
                          <p:cTn id="124" fill="hold">
                            <p:stCondLst>
                              <p:cond delay="22500"/>
                            </p:stCondLst>
                            <p:childTnLst>
                              <p:par>
                                <p:cTn id="125" presetID="1" presetClass="entr" presetSubtype="0" fill="hold" grpId="0" nodeType="afterEffect">
                                  <p:stCondLst>
                                    <p:cond delay="500"/>
                                  </p:stCondLst>
                                  <p:childTnLst>
                                    <p:set>
                                      <p:cBhvr>
                                        <p:cTn id="126" dur="1" fill="hold">
                                          <p:stCondLst>
                                            <p:cond delay="0"/>
                                          </p:stCondLst>
                                        </p:cTn>
                                        <p:tgtEl>
                                          <p:spTgt spid="389142"/>
                                        </p:tgtEl>
                                        <p:attrNameLst>
                                          <p:attrName>style.visibility</p:attrName>
                                        </p:attrNameLst>
                                      </p:cBhvr>
                                      <p:to>
                                        <p:strVal val="visible"/>
                                      </p:to>
                                    </p:set>
                                  </p:childTnLst>
                                </p:cTn>
                              </p:par>
                            </p:childTnLst>
                          </p:cTn>
                        </p:par>
                        <p:par>
                          <p:cTn id="127" fill="hold">
                            <p:stCondLst>
                              <p:cond delay="23000"/>
                            </p:stCondLst>
                            <p:childTnLst>
                              <p:par>
                                <p:cTn id="128" presetID="1" presetClass="entr" presetSubtype="0" fill="hold" grpId="0" nodeType="afterEffect">
                                  <p:stCondLst>
                                    <p:cond delay="500"/>
                                  </p:stCondLst>
                                  <p:childTnLst>
                                    <p:set>
                                      <p:cBhvr>
                                        <p:cTn id="129" dur="1" fill="hold">
                                          <p:stCondLst>
                                            <p:cond delay="0"/>
                                          </p:stCondLst>
                                        </p:cTn>
                                        <p:tgtEl>
                                          <p:spTgt spid="389143"/>
                                        </p:tgtEl>
                                        <p:attrNameLst>
                                          <p:attrName>style.visibility</p:attrName>
                                        </p:attrNameLst>
                                      </p:cBhvr>
                                      <p:to>
                                        <p:strVal val="visible"/>
                                      </p:to>
                                    </p:set>
                                  </p:childTnLst>
                                </p:cTn>
                              </p:par>
                            </p:childTnLst>
                          </p:cTn>
                        </p:par>
                        <p:par>
                          <p:cTn id="130" fill="hold">
                            <p:stCondLst>
                              <p:cond delay="23500"/>
                            </p:stCondLst>
                            <p:childTnLst>
                              <p:par>
                                <p:cTn id="131" presetID="1" presetClass="entr" presetSubtype="0" fill="hold" grpId="0" nodeType="afterEffect">
                                  <p:stCondLst>
                                    <p:cond delay="500"/>
                                  </p:stCondLst>
                                  <p:childTnLst>
                                    <p:set>
                                      <p:cBhvr>
                                        <p:cTn id="132" dur="1" fill="hold">
                                          <p:stCondLst>
                                            <p:cond delay="0"/>
                                          </p:stCondLst>
                                        </p:cTn>
                                        <p:tgtEl>
                                          <p:spTgt spid="389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8" grpId="0" animBg="1"/>
      <p:bldP spid="389129" grpId="0"/>
      <p:bldP spid="389130" grpId="0" animBg="1"/>
      <p:bldP spid="389131" grpId="0" animBg="1"/>
      <p:bldP spid="389132" grpId="0" animBg="1"/>
      <p:bldP spid="389133" grpId="0" animBg="1"/>
      <p:bldP spid="389134" grpId="0" animBg="1"/>
      <p:bldP spid="389135" grpId="0" animBg="1"/>
      <p:bldP spid="389136" grpId="0" animBg="1"/>
      <p:bldP spid="389137" grpId="0" animBg="1"/>
      <p:bldP spid="389138" grpId="0" animBg="1"/>
      <p:bldP spid="389139" grpId="0" animBg="1"/>
      <p:bldP spid="389140" grpId="0" animBg="1"/>
      <p:bldP spid="389141" grpId="0" animBg="1"/>
      <p:bldP spid="389142" grpId="0" animBg="1"/>
      <p:bldP spid="389143" grpId="0" animBg="1"/>
      <p:bldP spid="389144" grpId="0" animBg="1"/>
      <p:bldP spid="389149" grpId="0" animBg="1"/>
      <p:bldP spid="389150" grpId="0" animBg="1"/>
      <p:bldP spid="389151" grpId="0" animBg="1"/>
      <p:bldP spid="389152" grpId="0" animBg="1"/>
      <p:bldP spid="389153" grpId="0" animBg="1"/>
      <p:bldP spid="389154" grpId="0" animBg="1"/>
      <p:bldP spid="389155" grpId="0" animBg="1"/>
      <p:bldP spid="389156" grpId="0" animBg="1"/>
      <p:bldP spid="389161" grpId="0" animBg="1"/>
      <p:bldP spid="389162" grpId="0" animBg="1"/>
      <p:bldP spid="389163" grpId="0" animBg="1"/>
      <p:bldP spid="389164" grpId="0" animBg="1"/>
      <p:bldP spid="389165" grpId="0" animBg="1"/>
      <p:bldP spid="389166" grpId="0" animBg="1"/>
      <p:bldP spid="389167" grpId="0" animBg="1"/>
      <p:bldP spid="389168" grpId="0" animBg="1"/>
      <p:bldP spid="389169" grpId="0" animBg="1"/>
      <p:bldP spid="389170" grpId="0"/>
      <p:bldP spid="389171" grpId="0"/>
      <p:bldP spid="389172" grpId="0"/>
      <p:bldP spid="3891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custDataLst>
              <p:tags r:id="rId1"/>
            </p:custDataLst>
          </p:nvPr>
        </p:nvSpPr>
        <p:spPr/>
        <p:txBody>
          <a:bodyPr/>
          <a:lstStyle/>
          <a:p>
            <a:pPr eaLnBrk="1" hangingPunct="1"/>
            <a:r>
              <a:rPr lang="de-CH" noProof="0" dirty="0" smtClean="0"/>
              <a:t>Klassen und Objekte</a:t>
            </a:r>
          </a:p>
        </p:txBody>
      </p:sp>
      <p:sp>
        <p:nvSpPr>
          <p:cNvPr id="7172" name="Rectangle 3"/>
          <p:cNvSpPr>
            <a:spLocks noGrp="1" noChangeArrowheads="1"/>
          </p:cNvSpPr>
          <p:nvPr>
            <p:ph type="body" idx="1"/>
            <p:custDataLst>
              <p:tags r:id="rId2"/>
            </p:custDataLst>
          </p:nvPr>
        </p:nvSpPr>
        <p:spPr/>
        <p:txBody>
          <a:bodyPr/>
          <a:lstStyle/>
          <a:p>
            <a:pPr lvl="1" indent="3175"/>
            <a:r>
              <a:rPr lang="de-CH" noProof="0" dirty="0" smtClean="0"/>
              <a:t> Zur Laufzeit: Objekte (Softwaremaschinen)</a:t>
            </a:r>
          </a:p>
          <a:p>
            <a:pPr lvl="1" indent="3175"/>
            <a:endParaRPr lang="de-CH" noProof="0" dirty="0" smtClean="0"/>
          </a:p>
          <a:p>
            <a:pPr lvl="1" indent="3175"/>
            <a:r>
              <a:rPr lang="de-CH" noProof="0" dirty="0" smtClean="0"/>
              <a:t> Im Programmtext: Klassen</a:t>
            </a:r>
          </a:p>
          <a:p>
            <a:pPr indent="3175" eaLnBrk="1" hangingPunct="1"/>
            <a:endParaRPr lang="de-CH" noProof="0" dirty="0" smtClean="0"/>
          </a:p>
          <a:p>
            <a:pPr indent="3175" eaLnBrk="1" hangingPunct="1"/>
            <a:r>
              <a:rPr lang="de-CH" dirty="0" smtClean="0"/>
              <a:t>Jede Klasse beschreibt eine Menge von möglichen Laufzeitobjekten.</a:t>
            </a:r>
            <a:endParaRPr lang="de-CH" noProof="0" dirty="0" smtClean="0"/>
          </a:p>
          <a:p>
            <a:pPr marL="568325" lvl="1" indent="1038225" eaLnBrk="1" hangingPunct="1">
              <a:buFont typeface="Wingdings" pitchFamily="2" charset="2"/>
              <a:buNone/>
            </a:pPr>
            <a:r>
              <a:rPr lang="de-CH" b="1" noProof="0" dirty="0" smtClean="0">
                <a:solidFill>
                  <a:schemeClr val="tx1"/>
                </a:solidFill>
              </a:rPr>
              <a:t> </a:t>
            </a:r>
          </a:p>
          <a:p>
            <a:pPr indent="3175" eaLnBrk="1" hangingPunct="1"/>
            <a:endParaRPr lang="de-CH" noProof="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custDataLst>
              <p:tags r:id="rId1"/>
            </p:custDataLst>
          </p:nvPr>
        </p:nvSpPr>
        <p:spPr/>
        <p:txBody>
          <a:bodyPr/>
          <a:lstStyle/>
          <a:p>
            <a:pPr eaLnBrk="1" hangingPunct="1"/>
            <a:r>
              <a:rPr lang="de-CH" noProof="0" dirty="0" smtClean="0"/>
              <a:t>Objektstruktur</a:t>
            </a:r>
          </a:p>
        </p:txBody>
      </p:sp>
      <p:sp>
        <p:nvSpPr>
          <p:cNvPr id="8196" name="Rectangle 3"/>
          <p:cNvSpPr>
            <a:spLocks noGrp="1" noChangeArrowheads="1"/>
          </p:cNvSpPr>
          <p:nvPr>
            <p:ph type="body" idx="1"/>
            <p:custDataLst>
              <p:tags r:id="rId2"/>
            </p:custDataLst>
          </p:nvPr>
        </p:nvSpPr>
        <p:spPr/>
        <p:txBody>
          <a:bodyPr/>
          <a:lstStyle/>
          <a:p>
            <a:pPr eaLnBrk="1" hangingPunct="1"/>
            <a:r>
              <a:rPr lang="de-CH" noProof="0" dirty="0" smtClean="0">
                <a:solidFill>
                  <a:schemeClr val="tx1"/>
                </a:solidFill>
              </a:rPr>
              <a:t>Ein Objekt besteht aus </a:t>
            </a:r>
            <a:r>
              <a:rPr lang="de-CH" dirty="0" smtClean="0">
                <a:solidFill>
                  <a:srgbClr val="990000"/>
                </a:solidFill>
              </a:rPr>
              <a:t>Feldern</a:t>
            </a:r>
          </a:p>
          <a:p>
            <a:pPr eaLnBrk="1" hangingPunct="1"/>
            <a:r>
              <a:rPr lang="de-CH" noProof="0" dirty="0" smtClean="0">
                <a:solidFill>
                  <a:schemeClr val="tx1"/>
                </a:solidFill>
              </a:rPr>
              <a:t>Jedes Feld ist ein </a:t>
            </a:r>
            <a:r>
              <a:rPr lang="de-CH" dirty="0" smtClean="0">
                <a:solidFill>
                  <a:srgbClr val="990000"/>
                </a:solidFill>
              </a:rPr>
              <a:t>Wert</a:t>
            </a:r>
            <a:r>
              <a:rPr lang="de-CH" noProof="0" dirty="0" smtClean="0">
                <a:solidFill>
                  <a:schemeClr val="tx1"/>
                </a:solidFill>
              </a:rPr>
              <a:t>, entweder:</a:t>
            </a:r>
          </a:p>
          <a:p>
            <a:pPr eaLnBrk="1" hangingPunct="1"/>
            <a:endParaRPr lang="de-CH" noProof="0" dirty="0" smtClean="0">
              <a:solidFill>
                <a:schemeClr val="tx1"/>
              </a:solidFill>
            </a:endParaRPr>
          </a:p>
          <a:p>
            <a:pPr eaLnBrk="1" hangingPunct="1">
              <a:buFont typeface="Arial" pitchFamily="34" charset="0"/>
              <a:buChar char="•"/>
            </a:pPr>
            <a:r>
              <a:rPr lang="de-CH" noProof="0" dirty="0" smtClean="0">
                <a:solidFill>
                  <a:schemeClr val="tx1"/>
                </a:solidFill>
              </a:rPr>
              <a:t> Ein </a:t>
            </a:r>
            <a:r>
              <a:rPr lang="de-CH" noProof="0" dirty="0" smtClean="0">
                <a:solidFill>
                  <a:srgbClr val="990000"/>
                </a:solidFill>
              </a:rPr>
              <a:t>Basiswert</a:t>
            </a:r>
            <a:r>
              <a:rPr lang="de-CH" noProof="0" dirty="0" smtClean="0">
                <a:solidFill>
                  <a:schemeClr val="tx1"/>
                </a:solidFill>
              </a:rPr>
              <a:t>: </a:t>
            </a:r>
            <a:r>
              <a:rPr lang="de-CH" dirty="0" smtClean="0">
                <a:solidFill>
                  <a:schemeClr val="tx1"/>
                </a:solidFill>
              </a:rPr>
              <a:t>Ganze Zahl (</a:t>
            </a:r>
            <a:r>
              <a:rPr lang="de-CH" i="1" dirty="0" smtClean="0">
                <a:solidFill>
                  <a:schemeClr val="tx1"/>
                </a:solidFill>
              </a:rPr>
              <a:t>integer</a:t>
            </a:r>
            <a:r>
              <a:rPr lang="de-CH" dirty="0" smtClean="0">
                <a:solidFill>
                  <a:schemeClr val="tx1"/>
                </a:solidFill>
              </a:rPr>
              <a:t>), Zeichen (</a:t>
            </a:r>
            <a:r>
              <a:rPr lang="de-CH" i="1" dirty="0" err="1" smtClean="0">
                <a:solidFill>
                  <a:schemeClr val="tx1"/>
                </a:solidFill>
              </a:rPr>
              <a:t>character</a:t>
            </a:r>
            <a:r>
              <a:rPr lang="de-CH" dirty="0" smtClean="0">
                <a:solidFill>
                  <a:schemeClr val="tx1"/>
                </a:solidFill>
              </a:rPr>
              <a:t>)</a:t>
            </a:r>
            <a:r>
              <a:rPr lang="de-CH" noProof="0" dirty="0" smtClean="0">
                <a:solidFill>
                  <a:schemeClr val="tx1"/>
                </a:solidFill>
              </a:rPr>
              <a:t>, “reelle” Zahl, …</a:t>
            </a:r>
            <a:br>
              <a:rPr lang="de-CH" noProof="0" dirty="0" smtClean="0">
                <a:solidFill>
                  <a:schemeClr val="tx1"/>
                </a:solidFill>
              </a:rPr>
            </a:br>
            <a:r>
              <a:rPr lang="de-CH" noProof="0" dirty="0" smtClean="0">
                <a:solidFill>
                  <a:schemeClr val="tx1"/>
                </a:solidFill>
              </a:rPr>
              <a:t>			(genannt „expandierte Werte“)</a:t>
            </a:r>
          </a:p>
          <a:p>
            <a:pPr eaLnBrk="1" hangingPunct="1">
              <a:buFont typeface="Arial" pitchFamily="34" charset="0"/>
              <a:buChar char="•"/>
            </a:pPr>
            <a:r>
              <a:rPr lang="de-CH" dirty="0" smtClean="0">
                <a:solidFill>
                  <a:schemeClr val="tx1"/>
                </a:solidFill>
              </a:rPr>
              <a:t> Eine</a:t>
            </a:r>
            <a:r>
              <a:rPr lang="de-CH" noProof="0" dirty="0" smtClean="0">
                <a:solidFill>
                  <a:schemeClr val="tx1"/>
                </a:solidFill>
              </a:rPr>
              <a:t> </a:t>
            </a:r>
            <a:r>
              <a:rPr lang="de-CH" noProof="0" dirty="0" smtClean="0">
                <a:solidFill>
                  <a:srgbClr val="990000"/>
                </a:solidFill>
              </a:rPr>
              <a:t>Referenz</a:t>
            </a:r>
            <a:r>
              <a:rPr lang="de-CH" noProof="0" dirty="0" smtClean="0">
                <a:solidFill>
                  <a:schemeClr val="tx1"/>
                </a:solidFill>
              </a:rPr>
              <a:t> zu einem anderen Objekt.</a:t>
            </a:r>
          </a:p>
        </p:txBody>
      </p:sp>
      <p:grpSp>
        <p:nvGrpSpPr>
          <p:cNvPr id="2" name="Group 15"/>
          <p:cNvGrpSpPr>
            <a:grpSpLocks/>
          </p:cNvGrpSpPr>
          <p:nvPr>
            <p:custDataLst>
              <p:tags r:id="rId3"/>
            </p:custDataLst>
          </p:nvPr>
        </p:nvGrpSpPr>
        <p:grpSpPr bwMode="auto">
          <a:xfrm>
            <a:off x="2124075" y="4294188"/>
            <a:ext cx="1152525" cy="1079500"/>
            <a:chOff x="1111" y="2614"/>
            <a:chExt cx="953" cy="680"/>
          </a:xfrm>
        </p:grpSpPr>
        <p:sp>
          <p:nvSpPr>
            <p:cNvPr id="8222" name="Rectangle 4"/>
            <p:cNvSpPr>
              <a:spLocks noChangeArrowheads="1"/>
            </p:cNvSpPr>
            <p:nvPr>
              <p:custDataLst>
                <p:tags r:id="rId28"/>
              </p:custDataLst>
            </p:nvPr>
          </p:nvSpPr>
          <p:spPr bwMode="auto">
            <a:xfrm>
              <a:off x="1111" y="2614"/>
              <a:ext cx="953" cy="227"/>
            </a:xfrm>
            <a:prstGeom prst="rect">
              <a:avLst/>
            </a:prstGeom>
            <a:noFill/>
            <a:ln w="19050">
              <a:solidFill>
                <a:srgbClr val="8B0000"/>
              </a:solidFill>
              <a:miter lim="800000"/>
              <a:headEnd/>
              <a:tailEnd/>
            </a:ln>
          </p:spPr>
          <p:txBody>
            <a:bodyPr wrap="none" anchor="ctr"/>
            <a:lstStyle/>
            <a:p>
              <a:endParaRPr lang="de-CH" sz="2800"/>
            </a:p>
          </p:txBody>
        </p:sp>
        <p:sp>
          <p:nvSpPr>
            <p:cNvPr id="8223" name="Rectangle 5"/>
            <p:cNvSpPr>
              <a:spLocks noChangeArrowheads="1"/>
            </p:cNvSpPr>
            <p:nvPr>
              <p:custDataLst>
                <p:tags r:id="rId29"/>
              </p:custDataLst>
            </p:nvPr>
          </p:nvSpPr>
          <p:spPr bwMode="auto">
            <a:xfrm>
              <a:off x="1111" y="2840"/>
              <a:ext cx="953" cy="227"/>
            </a:xfrm>
            <a:prstGeom prst="rect">
              <a:avLst/>
            </a:prstGeom>
            <a:noFill/>
            <a:ln w="19050">
              <a:solidFill>
                <a:srgbClr val="8B0000"/>
              </a:solidFill>
              <a:miter lim="800000"/>
              <a:headEnd/>
              <a:tailEnd/>
            </a:ln>
          </p:spPr>
          <p:txBody>
            <a:bodyPr wrap="none" anchor="ctr"/>
            <a:lstStyle/>
            <a:p>
              <a:endParaRPr lang="de-CH" sz="2800"/>
            </a:p>
          </p:txBody>
        </p:sp>
        <p:sp>
          <p:nvSpPr>
            <p:cNvPr id="8224" name="Rectangle 6"/>
            <p:cNvSpPr>
              <a:spLocks noChangeArrowheads="1"/>
            </p:cNvSpPr>
            <p:nvPr>
              <p:custDataLst>
                <p:tags r:id="rId30"/>
              </p:custDataLst>
            </p:nvPr>
          </p:nvSpPr>
          <p:spPr bwMode="auto">
            <a:xfrm>
              <a:off x="1111" y="3067"/>
              <a:ext cx="953" cy="227"/>
            </a:xfrm>
            <a:prstGeom prst="rect">
              <a:avLst/>
            </a:prstGeom>
            <a:noFill/>
            <a:ln w="19050">
              <a:solidFill>
                <a:srgbClr val="8B0000"/>
              </a:solidFill>
              <a:miter lim="800000"/>
              <a:headEnd/>
              <a:tailEnd/>
            </a:ln>
          </p:spPr>
          <p:txBody>
            <a:bodyPr wrap="none" anchor="ctr"/>
            <a:lstStyle/>
            <a:p>
              <a:endParaRPr lang="de-CH" sz="2800"/>
            </a:p>
          </p:txBody>
        </p:sp>
      </p:grpSp>
      <p:sp>
        <p:nvSpPr>
          <p:cNvPr id="388103" name="Line 7"/>
          <p:cNvSpPr>
            <a:spLocks noChangeShapeType="1"/>
          </p:cNvSpPr>
          <p:nvPr>
            <p:custDataLst>
              <p:tags r:id="rId4"/>
            </p:custDataLst>
          </p:nvPr>
        </p:nvSpPr>
        <p:spPr bwMode="auto">
          <a:xfrm>
            <a:off x="3203575" y="5207000"/>
            <a:ext cx="1008063" cy="0"/>
          </a:xfrm>
          <a:prstGeom prst="line">
            <a:avLst/>
          </a:prstGeom>
          <a:noFill/>
          <a:ln w="19050">
            <a:solidFill>
              <a:srgbClr val="8B0000"/>
            </a:solidFill>
            <a:round/>
            <a:headEnd/>
            <a:tailEnd type="triangle" w="med" len="med"/>
          </a:ln>
        </p:spPr>
        <p:txBody>
          <a:bodyPr/>
          <a:lstStyle/>
          <a:p>
            <a:endParaRPr lang="en-US" sz="2800"/>
          </a:p>
        </p:txBody>
      </p:sp>
      <p:sp>
        <p:nvSpPr>
          <p:cNvPr id="388104" name="Line 8"/>
          <p:cNvSpPr>
            <a:spLocks noChangeShapeType="1"/>
          </p:cNvSpPr>
          <p:nvPr>
            <p:custDataLst>
              <p:tags r:id="rId5"/>
            </p:custDataLst>
          </p:nvPr>
        </p:nvSpPr>
        <p:spPr bwMode="auto">
          <a:xfrm flipH="1">
            <a:off x="831850" y="4840288"/>
            <a:ext cx="1368425" cy="0"/>
          </a:xfrm>
          <a:prstGeom prst="line">
            <a:avLst/>
          </a:prstGeom>
          <a:noFill/>
          <a:ln w="19050">
            <a:solidFill>
              <a:srgbClr val="8B0000"/>
            </a:solidFill>
            <a:round/>
            <a:headEnd/>
            <a:tailEnd type="triangle" w="med" len="med"/>
          </a:ln>
        </p:spPr>
        <p:txBody>
          <a:bodyPr/>
          <a:lstStyle/>
          <a:p>
            <a:endParaRPr lang="en-US" sz="2800"/>
          </a:p>
        </p:txBody>
      </p:sp>
      <p:sp>
        <p:nvSpPr>
          <p:cNvPr id="388105" name="Line 9"/>
          <p:cNvSpPr>
            <a:spLocks noChangeShapeType="1"/>
          </p:cNvSpPr>
          <p:nvPr>
            <p:custDataLst>
              <p:tags r:id="rId6"/>
            </p:custDataLst>
          </p:nvPr>
        </p:nvSpPr>
        <p:spPr bwMode="auto">
          <a:xfrm flipH="1">
            <a:off x="831850" y="4508500"/>
            <a:ext cx="1368425" cy="0"/>
          </a:xfrm>
          <a:prstGeom prst="line">
            <a:avLst/>
          </a:prstGeom>
          <a:noFill/>
          <a:ln w="19050">
            <a:solidFill>
              <a:srgbClr val="8B0000"/>
            </a:solidFill>
            <a:round/>
            <a:headEnd/>
            <a:tailEnd type="triangle" w="med" len="med"/>
          </a:ln>
        </p:spPr>
        <p:txBody>
          <a:bodyPr/>
          <a:lstStyle/>
          <a:p>
            <a:endParaRPr lang="en-US" sz="2800"/>
          </a:p>
        </p:txBody>
      </p:sp>
      <p:sp>
        <p:nvSpPr>
          <p:cNvPr id="388106" name="Text Box 10"/>
          <p:cNvSpPr txBox="1">
            <a:spLocks noChangeArrowheads="1"/>
          </p:cNvSpPr>
          <p:nvPr>
            <p:custDataLst>
              <p:tags r:id="rId7"/>
            </p:custDataLst>
          </p:nvPr>
        </p:nvSpPr>
        <p:spPr bwMode="auto">
          <a:xfrm>
            <a:off x="2248472" y="5799138"/>
            <a:ext cx="1143952" cy="369332"/>
          </a:xfrm>
          <a:prstGeom prst="rect">
            <a:avLst/>
          </a:prstGeom>
          <a:noFill/>
          <a:ln w="9525">
            <a:noFill/>
            <a:miter lim="800000"/>
            <a:headEnd/>
            <a:tailEnd/>
          </a:ln>
        </p:spPr>
        <p:txBody>
          <a:bodyPr wrap="square">
            <a:spAutoFit/>
          </a:bodyPr>
          <a:lstStyle/>
          <a:p>
            <a:pPr>
              <a:spcBef>
                <a:spcPct val="50000"/>
              </a:spcBef>
            </a:pPr>
            <a:r>
              <a:rPr lang="en-US" sz="1800" dirty="0" smtClean="0">
                <a:solidFill>
                  <a:srgbClr val="8B0000"/>
                </a:solidFill>
              </a:rPr>
              <a:t>(</a:t>
            </a:r>
            <a:r>
              <a:rPr lang="en-US" sz="1800" i="1" dirty="0" smtClean="0">
                <a:solidFill>
                  <a:srgbClr val="8B0000"/>
                </a:solidFill>
              </a:rPr>
              <a:t>STOP</a:t>
            </a:r>
            <a:r>
              <a:rPr lang="en-US" sz="1800" dirty="0">
                <a:solidFill>
                  <a:srgbClr val="8B0000"/>
                </a:solidFill>
              </a:rPr>
              <a:t>)</a:t>
            </a:r>
          </a:p>
        </p:txBody>
      </p:sp>
      <p:sp>
        <p:nvSpPr>
          <p:cNvPr id="388107" name="Text Box 11"/>
          <p:cNvSpPr txBox="1">
            <a:spLocks noChangeArrowheads="1"/>
          </p:cNvSpPr>
          <p:nvPr>
            <p:custDataLst>
              <p:tags r:id="rId8"/>
            </p:custDataLst>
          </p:nvPr>
        </p:nvSpPr>
        <p:spPr bwMode="auto">
          <a:xfrm>
            <a:off x="2311400" y="5006975"/>
            <a:ext cx="1008063" cy="369332"/>
          </a:xfrm>
          <a:prstGeom prst="rect">
            <a:avLst/>
          </a:prstGeom>
          <a:noFill/>
          <a:ln w="9525">
            <a:noFill/>
            <a:miter lim="800000"/>
            <a:headEnd/>
            <a:tailEnd/>
          </a:ln>
        </p:spPr>
        <p:txBody>
          <a:bodyPr>
            <a:spAutoFit/>
          </a:bodyPr>
          <a:lstStyle/>
          <a:p>
            <a:pPr>
              <a:spcBef>
                <a:spcPct val="50000"/>
              </a:spcBef>
            </a:pPr>
            <a:r>
              <a:rPr lang="en-US" sz="1800" i="1">
                <a:solidFill>
                  <a:srgbClr val="3333FF"/>
                </a:solidFill>
              </a:rPr>
              <a:t>station</a:t>
            </a:r>
            <a:endParaRPr lang="en-US" sz="1800">
              <a:solidFill>
                <a:srgbClr val="3333FF"/>
              </a:solidFill>
            </a:endParaRPr>
          </a:p>
        </p:txBody>
      </p:sp>
      <p:sp>
        <p:nvSpPr>
          <p:cNvPr id="388108" name="Text Box 12"/>
          <p:cNvSpPr txBox="1">
            <a:spLocks noChangeArrowheads="1"/>
          </p:cNvSpPr>
          <p:nvPr>
            <p:custDataLst>
              <p:tags r:id="rId9"/>
            </p:custDataLst>
          </p:nvPr>
        </p:nvSpPr>
        <p:spPr bwMode="auto">
          <a:xfrm>
            <a:off x="2325688" y="4302125"/>
            <a:ext cx="1008062" cy="369332"/>
          </a:xfrm>
          <a:prstGeom prst="rect">
            <a:avLst/>
          </a:prstGeom>
          <a:noFill/>
          <a:ln w="9525">
            <a:noFill/>
            <a:miter lim="800000"/>
            <a:headEnd/>
            <a:tailEnd/>
          </a:ln>
        </p:spPr>
        <p:txBody>
          <a:bodyPr>
            <a:spAutoFit/>
          </a:bodyPr>
          <a:lstStyle/>
          <a:p>
            <a:pPr>
              <a:spcBef>
                <a:spcPct val="50000"/>
              </a:spcBef>
            </a:pPr>
            <a:r>
              <a:rPr lang="en-US" sz="1800" i="1">
                <a:solidFill>
                  <a:srgbClr val="3333FF"/>
                </a:solidFill>
              </a:rPr>
              <a:t>next</a:t>
            </a:r>
            <a:endParaRPr lang="en-US" sz="1800">
              <a:solidFill>
                <a:srgbClr val="3333FF"/>
              </a:solidFill>
            </a:endParaRPr>
          </a:p>
        </p:txBody>
      </p:sp>
      <p:sp>
        <p:nvSpPr>
          <p:cNvPr id="388109" name="Text Box 13"/>
          <p:cNvSpPr txBox="1">
            <a:spLocks noChangeArrowheads="1"/>
          </p:cNvSpPr>
          <p:nvPr>
            <p:custDataLst>
              <p:tags r:id="rId10"/>
            </p:custDataLst>
          </p:nvPr>
        </p:nvSpPr>
        <p:spPr bwMode="auto">
          <a:xfrm>
            <a:off x="2182813" y="4624388"/>
            <a:ext cx="1152525" cy="369332"/>
          </a:xfrm>
          <a:prstGeom prst="rect">
            <a:avLst/>
          </a:prstGeom>
          <a:noFill/>
          <a:ln w="9525">
            <a:noFill/>
            <a:miter lim="800000"/>
            <a:headEnd/>
            <a:tailEnd/>
          </a:ln>
        </p:spPr>
        <p:txBody>
          <a:bodyPr>
            <a:spAutoFit/>
          </a:bodyPr>
          <a:lstStyle/>
          <a:p>
            <a:pPr>
              <a:spcBef>
                <a:spcPct val="50000"/>
              </a:spcBef>
            </a:pPr>
            <a:r>
              <a:rPr lang="en-US" sz="1800" i="1">
                <a:solidFill>
                  <a:srgbClr val="3333FF"/>
                </a:solidFill>
              </a:rPr>
              <a:t>segment</a:t>
            </a:r>
            <a:endParaRPr lang="en-US" sz="1800">
              <a:solidFill>
                <a:srgbClr val="3333FF"/>
              </a:solidFill>
            </a:endParaRPr>
          </a:p>
        </p:txBody>
      </p:sp>
      <p:sp>
        <p:nvSpPr>
          <p:cNvPr id="388110" name="Text Box 14"/>
          <p:cNvSpPr txBox="1">
            <a:spLocks noChangeArrowheads="1"/>
          </p:cNvSpPr>
          <p:nvPr>
            <p:custDataLst>
              <p:tags r:id="rId11"/>
            </p:custDataLst>
          </p:nvPr>
        </p:nvSpPr>
        <p:spPr bwMode="auto">
          <a:xfrm>
            <a:off x="177800" y="4149725"/>
            <a:ext cx="2017713" cy="369332"/>
          </a:xfrm>
          <a:prstGeom prst="rect">
            <a:avLst/>
          </a:prstGeom>
          <a:noFill/>
          <a:ln w="9525">
            <a:noFill/>
            <a:miter lim="800000"/>
            <a:headEnd/>
            <a:tailEnd/>
          </a:ln>
        </p:spPr>
        <p:txBody>
          <a:bodyPr>
            <a:spAutoFit/>
          </a:bodyPr>
          <a:lstStyle/>
          <a:p>
            <a:pPr>
              <a:spcBef>
                <a:spcPct val="50000"/>
              </a:spcBef>
            </a:pPr>
            <a:r>
              <a:rPr lang="en-US" sz="1800" dirty="0" smtClean="0">
                <a:solidFill>
                  <a:srgbClr val="8B0000"/>
                </a:solidFill>
              </a:rPr>
              <a:t>(</a:t>
            </a:r>
            <a:r>
              <a:rPr lang="en-US" sz="1800" i="1" dirty="0" smtClean="0">
                <a:solidFill>
                  <a:srgbClr val="8B0000"/>
                </a:solidFill>
              </a:rPr>
              <a:t>STOP</a:t>
            </a:r>
            <a:r>
              <a:rPr lang="en-US" sz="1800" dirty="0">
                <a:solidFill>
                  <a:srgbClr val="8B0000"/>
                </a:solidFill>
              </a:rPr>
              <a:t>)</a:t>
            </a:r>
          </a:p>
        </p:txBody>
      </p:sp>
      <p:sp>
        <p:nvSpPr>
          <p:cNvPr id="388112" name="Text Box 16"/>
          <p:cNvSpPr txBox="1">
            <a:spLocks noChangeArrowheads="1"/>
          </p:cNvSpPr>
          <p:nvPr>
            <p:custDataLst>
              <p:tags r:id="rId12"/>
            </p:custDataLst>
          </p:nvPr>
        </p:nvSpPr>
        <p:spPr bwMode="auto">
          <a:xfrm>
            <a:off x="179388" y="4862513"/>
            <a:ext cx="2017712" cy="369332"/>
          </a:xfrm>
          <a:prstGeom prst="rect">
            <a:avLst/>
          </a:prstGeom>
          <a:noFill/>
          <a:ln w="9525">
            <a:noFill/>
            <a:miter lim="800000"/>
            <a:headEnd/>
            <a:tailEnd/>
          </a:ln>
        </p:spPr>
        <p:txBody>
          <a:bodyPr>
            <a:spAutoFit/>
          </a:bodyPr>
          <a:lstStyle/>
          <a:p>
            <a:pPr>
              <a:spcBef>
                <a:spcPct val="50000"/>
              </a:spcBef>
            </a:pPr>
            <a:r>
              <a:rPr lang="en-US" sz="1800"/>
              <a:t>(</a:t>
            </a:r>
            <a:r>
              <a:rPr lang="en-US" sz="1800" i="1"/>
              <a:t>SEGMENT</a:t>
            </a:r>
            <a:r>
              <a:rPr lang="en-US" sz="1800"/>
              <a:t>)</a:t>
            </a:r>
          </a:p>
        </p:txBody>
      </p:sp>
      <p:grpSp>
        <p:nvGrpSpPr>
          <p:cNvPr id="3" name="Group 28"/>
          <p:cNvGrpSpPr>
            <a:grpSpLocks/>
          </p:cNvGrpSpPr>
          <p:nvPr>
            <p:custDataLst>
              <p:tags r:id="rId13"/>
            </p:custDataLst>
          </p:nvPr>
        </p:nvGrpSpPr>
        <p:grpSpPr bwMode="auto">
          <a:xfrm>
            <a:off x="4211638" y="4221163"/>
            <a:ext cx="1152525" cy="1439862"/>
            <a:chOff x="2653" y="2840"/>
            <a:chExt cx="726" cy="454"/>
          </a:xfrm>
        </p:grpSpPr>
        <p:sp>
          <p:nvSpPr>
            <p:cNvPr id="8220" name="Rectangle 19"/>
            <p:cNvSpPr>
              <a:spLocks noChangeArrowheads="1"/>
            </p:cNvSpPr>
            <p:nvPr>
              <p:custDataLst>
                <p:tags r:id="rId26"/>
              </p:custDataLst>
            </p:nvPr>
          </p:nvSpPr>
          <p:spPr bwMode="auto">
            <a:xfrm>
              <a:off x="2653" y="2840"/>
              <a:ext cx="726" cy="227"/>
            </a:xfrm>
            <a:prstGeom prst="rect">
              <a:avLst/>
            </a:prstGeom>
            <a:noFill/>
            <a:ln w="19050">
              <a:solidFill>
                <a:srgbClr val="006400"/>
              </a:solidFill>
              <a:miter lim="800000"/>
              <a:headEnd/>
              <a:tailEnd/>
            </a:ln>
          </p:spPr>
          <p:txBody>
            <a:bodyPr wrap="none" anchor="ctr"/>
            <a:lstStyle/>
            <a:p>
              <a:endParaRPr lang="de-CH" sz="2800"/>
            </a:p>
          </p:txBody>
        </p:sp>
        <p:sp>
          <p:nvSpPr>
            <p:cNvPr id="8221" name="Rectangle 20"/>
            <p:cNvSpPr>
              <a:spLocks noChangeArrowheads="1"/>
            </p:cNvSpPr>
            <p:nvPr>
              <p:custDataLst>
                <p:tags r:id="rId27"/>
              </p:custDataLst>
            </p:nvPr>
          </p:nvSpPr>
          <p:spPr bwMode="auto">
            <a:xfrm>
              <a:off x="2653" y="3067"/>
              <a:ext cx="726" cy="227"/>
            </a:xfrm>
            <a:prstGeom prst="rect">
              <a:avLst/>
            </a:prstGeom>
            <a:noFill/>
            <a:ln w="19050">
              <a:solidFill>
                <a:srgbClr val="006400"/>
              </a:solidFill>
              <a:miter lim="800000"/>
              <a:headEnd/>
              <a:tailEnd/>
            </a:ln>
          </p:spPr>
          <p:txBody>
            <a:bodyPr wrap="none" anchor="ctr"/>
            <a:lstStyle/>
            <a:p>
              <a:endParaRPr lang="de-CH" sz="2800"/>
            </a:p>
          </p:txBody>
        </p:sp>
      </p:grpSp>
      <p:sp>
        <p:nvSpPr>
          <p:cNvPr id="388117" name="Line 21"/>
          <p:cNvSpPr>
            <a:spLocks noChangeShapeType="1"/>
          </p:cNvSpPr>
          <p:nvPr>
            <p:custDataLst>
              <p:tags r:id="rId14"/>
            </p:custDataLst>
          </p:nvPr>
        </p:nvSpPr>
        <p:spPr bwMode="auto">
          <a:xfrm>
            <a:off x="5219700" y="5302249"/>
            <a:ext cx="1301869" cy="1038166"/>
          </a:xfrm>
          <a:prstGeom prst="line">
            <a:avLst/>
          </a:prstGeom>
          <a:noFill/>
          <a:ln w="19050">
            <a:solidFill>
              <a:srgbClr val="006400"/>
            </a:solidFill>
            <a:round/>
            <a:headEnd/>
            <a:tailEnd type="triangle" w="med" len="med"/>
          </a:ln>
        </p:spPr>
        <p:txBody>
          <a:bodyPr/>
          <a:lstStyle/>
          <a:p>
            <a:endParaRPr lang="en-US" sz="2800"/>
          </a:p>
        </p:txBody>
      </p:sp>
      <p:sp>
        <p:nvSpPr>
          <p:cNvPr id="388121" name="Text Box 25"/>
          <p:cNvSpPr txBox="1">
            <a:spLocks noChangeArrowheads="1"/>
          </p:cNvSpPr>
          <p:nvPr>
            <p:custDataLst>
              <p:tags r:id="rId15"/>
            </p:custDataLst>
          </p:nvPr>
        </p:nvSpPr>
        <p:spPr bwMode="auto">
          <a:xfrm>
            <a:off x="4284663" y="4300538"/>
            <a:ext cx="1008062" cy="646331"/>
          </a:xfrm>
          <a:prstGeom prst="rect">
            <a:avLst/>
          </a:prstGeom>
          <a:noFill/>
          <a:ln w="9525">
            <a:noFill/>
            <a:miter lim="800000"/>
            <a:headEnd/>
            <a:tailEnd/>
          </a:ln>
        </p:spPr>
        <p:txBody>
          <a:bodyPr>
            <a:spAutoFit/>
          </a:bodyPr>
          <a:lstStyle/>
          <a:p>
            <a:pPr>
              <a:spcBef>
                <a:spcPct val="50000"/>
              </a:spcBef>
            </a:pPr>
            <a:r>
              <a:rPr lang="en-US" sz="1800" i="1">
                <a:solidFill>
                  <a:srgbClr val="3333FF"/>
                </a:solidFill>
              </a:rPr>
              <a:t>upper_</a:t>
            </a:r>
            <a:br>
              <a:rPr lang="en-US" sz="1800" i="1">
                <a:solidFill>
                  <a:srgbClr val="3333FF"/>
                </a:solidFill>
              </a:rPr>
            </a:br>
            <a:r>
              <a:rPr lang="en-US" sz="1800" i="1">
                <a:solidFill>
                  <a:srgbClr val="3333FF"/>
                </a:solidFill>
              </a:rPr>
              <a:t>left</a:t>
            </a:r>
            <a:endParaRPr lang="en-US" sz="1800">
              <a:solidFill>
                <a:srgbClr val="3333FF"/>
              </a:solidFill>
            </a:endParaRPr>
          </a:p>
        </p:txBody>
      </p:sp>
      <p:sp>
        <p:nvSpPr>
          <p:cNvPr id="388123" name="Text Box 27"/>
          <p:cNvSpPr txBox="1">
            <a:spLocks noChangeArrowheads="1"/>
          </p:cNvSpPr>
          <p:nvPr>
            <p:custDataLst>
              <p:tags r:id="rId16"/>
            </p:custDataLst>
          </p:nvPr>
        </p:nvSpPr>
        <p:spPr bwMode="auto">
          <a:xfrm>
            <a:off x="4034154" y="5799138"/>
            <a:ext cx="1589406" cy="369332"/>
          </a:xfrm>
          <a:prstGeom prst="rect">
            <a:avLst/>
          </a:prstGeom>
          <a:noFill/>
          <a:ln w="9525">
            <a:noFill/>
            <a:miter lim="800000"/>
            <a:headEnd/>
            <a:tailEnd/>
          </a:ln>
        </p:spPr>
        <p:txBody>
          <a:bodyPr wrap="square">
            <a:spAutoFit/>
          </a:bodyPr>
          <a:lstStyle/>
          <a:p>
            <a:pPr>
              <a:spcBef>
                <a:spcPct val="50000"/>
              </a:spcBef>
            </a:pPr>
            <a:r>
              <a:rPr lang="en-US" sz="1800" dirty="0" smtClean="0">
                <a:solidFill>
                  <a:srgbClr val="006400"/>
                </a:solidFill>
              </a:rPr>
              <a:t>(</a:t>
            </a:r>
            <a:r>
              <a:rPr lang="en-US" sz="1800" i="1" dirty="0" smtClean="0">
                <a:solidFill>
                  <a:srgbClr val="006400"/>
                </a:solidFill>
              </a:rPr>
              <a:t>STATION</a:t>
            </a:r>
            <a:r>
              <a:rPr lang="en-US" sz="1200" i="1" dirty="0" smtClean="0">
                <a:solidFill>
                  <a:srgbClr val="006400"/>
                </a:solidFill>
              </a:rPr>
              <a:t> </a:t>
            </a:r>
            <a:r>
              <a:rPr lang="en-US" sz="1800" dirty="0" smtClean="0">
                <a:solidFill>
                  <a:srgbClr val="006400"/>
                </a:solidFill>
              </a:rPr>
              <a:t>)</a:t>
            </a:r>
            <a:endParaRPr lang="en-US" sz="1800" dirty="0">
              <a:solidFill>
                <a:srgbClr val="006400"/>
              </a:solidFill>
            </a:endParaRPr>
          </a:p>
        </p:txBody>
      </p:sp>
      <p:sp>
        <p:nvSpPr>
          <p:cNvPr id="388125" name="Text Box 29"/>
          <p:cNvSpPr txBox="1">
            <a:spLocks noChangeArrowheads="1"/>
          </p:cNvSpPr>
          <p:nvPr>
            <p:custDataLst>
              <p:tags r:id="rId17"/>
            </p:custDataLst>
          </p:nvPr>
        </p:nvSpPr>
        <p:spPr bwMode="auto">
          <a:xfrm>
            <a:off x="4284663" y="5013325"/>
            <a:ext cx="1008062" cy="646331"/>
          </a:xfrm>
          <a:prstGeom prst="rect">
            <a:avLst/>
          </a:prstGeom>
          <a:noFill/>
          <a:ln w="9525">
            <a:noFill/>
            <a:miter lim="800000"/>
            <a:headEnd/>
            <a:tailEnd/>
          </a:ln>
        </p:spPr>
        <p:txBody>
          <a:bodyPr>
            <a:spAutoFit/>
          </a:bodyPr>
          <a:lstStyle/>
          <a:p>
            <a:pPr>
              <a:spcBef>
                <a:spcPct val="50000"/>
              </a:spcBef>
            </a:pPr>
            <a:r>
              <a:rPr lang="en-US" sz="1800" i="1" dirty="0">
                <a:solidFill>
                  <a:srgbClr val="3333FF"/>
                </a:solidFill>
              </a:rPr>
              <a:t>lower_</a:t>
            </a:r>
            <a:br>
              <a:rPr lang="en-US" sz="1800" i="1" dirty="0">
                <a:solidFill>
                  <a:srgbClr val="3333FF"/>
                </a:solidFill>
              </a:rPr>
            </a:br>
            <a:r>
              <a:rPr lang="en-US" sz="1800" i="1" dirty="0" smtClean="0">
                <a:solidFill>
                  <a:srgbClr val="3333FF"/>
                </a:solidFill>
              </a:rPr>
              <a:t>right</a:t>
            </a:r>
            <a:endParaRPr lang="en-US" sz="1800" dirty="0">
              <a:solidFill>
                <a:srgbClr val="3333FF"/>
              </a:solidFill>
            </a:endParaRPr>
          </a:p>
        </p:txBody>
      </p:sp>
      <p:sp>
        <p:nvSpPr>
          <p:cNvPr id="388126" name="Line 30"/>
          <p:cNvSpPr>
            <a:spLocks noChangeShapeType="1"/>
          </p:cNvSpPr>
          <p:nvPr>
            <p:custDataLst>
              <p:tags r:id="rId18"/>
            </p:custDataLst>
          </p:nvPr>
        </p:nvSpPr>
        <p:spPr bwMode="auto">
          <a:xfrm flipV="1">
            <a:off x="5148263" y="4502150"/>
            <a:ext cx="2120900" cy="0"/>
          </a:xfrm>
          <a:prstGeom prst="line">
            <a:avLst/>
          </a:prstGeom>
          <a:noFill/>
          <a:ln w="19050">
            <a:solidFill>
              <a:srgbClr val="006400"/>
            </a:solidFill>
            <a:round/>
            <a:headEnd/>
            <a:tailEnd type="triangle" w="med" len="med"/>
          </a:ln>
        </p:spPr>
        <p:txBody>
          <a:bodyPr/>
          <a:lstStyle/>
          <a:p>
            <a:endParaRPr lang="en-US" sz="2800"/>
          </a:p>
        </p:txBody>
      </p:sp>
      <p:sp>
        <p:nvSpPr>
          <p:cNvPr id="388127" name="Text Box 31"/>
          <p:cNvSpPr txBox="1">
            <a:spLocks noChangeArrowheads="1"/>
          </p:cNvSpPr>
          <p:nvPr>
            <p:custDataLst>
              <p:tags r:id="rId19"/>
            </p:custDataLst>
          </p:nvPr>
        </p:nvSpPr>
        <p:spPr bwMode="auto">
          <a:xfrm>
            <a:off x="7091363" y="5799138"/>
            <a:ext cx="2017712" cy="369332"/>
          </a:xfrm>
          <a:prstGeom prst="rect">
            <a:avLst/>
          </a:prstGeom>
          <a:noFill/>
          <a:ln w="9525">
            <a:noFill/>
            <a:miter lim="800000"/>
            <a:headEnd/>
            <a:tailEnd/>
          </a:ln>
        </p:spPr>
        <p:txBody>
          <a:bodyPr>
            <a:spAutoFit/>
          </a:bodyPr>
          <a:lstStyle/>
          <a:p>
            <a:pPr>
              <a:spcBef>
                <a:spcPct val="50000"/>
              </a:spcBef>
            </a:pPr>
            <a:r>
              <a:rPr lang="en-US" sz="1800">
                <a:solidFill>
                  <a:srgbClr val="62331C"/>
                </a:solidFill>
              </a:rPr>
              <a:t>(</a:t>
            </a:r>
            <a:r>
              <a:rPr lang="en-US" sz="1800" i="1">
                <a:solidFill>
                  <a:srgbClr val="62331C"/>
                </a:solidFill>
              </a:rPr>
              <a:t>POSITION</a:t>
            </a:r>
            <a:r>
              <a:rPr lang="en-US" sz="1800">
                <a:solidFill>
                  <a:srgbClr val="62331C"/>
                </a:solidFill>
              </a:rPr>
              <a:t>)</a:t>
            </a:r>
          </a:p>
        </p:txBody>
      </p:sp>
      <p:grpSp>
        <p:nvGrpSpPr>
          <p:cNvPr id="4" name="Group 32"/>
          <p:cNvGrpSpPr>
            <a:grpSpLocks/>
          </p:cNvGrpSpPr>
          <p:nvPr>
            <p:custDataLst>
              <p:tags r:id="rId20"/>
            </p:custDataLst>
          </p:nvPr>
        </p:nvGrpSpPr>
        <p:grpSpPr bwMode="auto">
          <a:xfrm>
            <a:off x="7307263" y="4294188"/>
            <a:ext cx="1152525" cy="1439862"/>
            <a:chOff x="2653" y="2840"/>
            <a:chExt cx="726" cy="454"/>
          </a:xfrm>
        </p:grpSpPr>
        <p:sp>
          <p:nvSpPr>
            <p:cNvPr id="8218" name="Rectangle 33" descr="25%"/>
            <p:cNvSpPr>
              <a:spLocks noChangeArrowheads="1"/>
            </p:cNvSpPr>
            <p:nvPr>
              <p:custDataLst>
                <p:tags r:id="rId24"/>
              </p:custDataLst>
            </p:nvPr>
          </p:nvSpPr>
          <p:spPr bwMode="auto">
            <a:xfrm>
              <a:off x="2653" y="2840"/>
              <a:ext cx="726" cy="227"/>
            </a:xfrm>
            <a:prstGeom prst="rect">
              <a:avLst/>
            </a:prstGeom>
            <a:pattFill prst="pct25">
              <a:fgClr>
                <a:srgbClr val="62331C"/>
              </a:fgClr>
              <a:bgClr>
                <a:srgbClr val="FFFFFF"/>
              </a:bgClr>
            </a:pattFill>
            <a:ln w="19050">
              <a:solidFill>
                <a:srgbClr val="62331C"/>
              </a:solidFill>
              <a:miter lim="800000"/>
              <a:headEnd/>
              <a:tailEnd/>
            </a:ln>
          </p:spPr>
          <p:txBody>
            <a:bodyPr wrap="none" anchor="ctr"/>
            <a:lstStyle/>
            <a:p>
              <a:endParaRPr lang="de-CH" sz="2800"/>
            </a:p>
          </p:txBody>
        </p:sp>
        <p:sp>
          <p:nvSpPr>
            <p:cNvPr id="8219" name="Rectangle 34" descr="25%"/>
            <p:cNvSpPr>
              <a:spLocks noChangeArrowheads="1"/>
            </p:cNvSpPr>
            <p:nvPr>
              <p:custDataLst>
                <p:tags r:id="rId25"/>
              </p:custDataLst>
            </p:nvPr>
          </p:nvSpPr>
          <p:spPr bwMode="auto">
            <a:xfrm>
              <a:off x="2653" y="3067"/>
              <a:ext cx="726" cy="227"/>
            </a:xfrm>
            <a:prstGeom prst="rect">
              <a:avLst/>
            </a:prstGeom>
            <a:pattFill prst="pct25">
              <a:fgClr>
                <a:srgbClr val="62331C"/>
              </a:fgClr>
              <a:bgClr>
                <a:srgbClr val="FFFFFF"/>
              </a:bgClr>
            </a:pattFill>
            <a:ln w="19050">
              <a:solidFill>
                <a:srgbClr val="62331C"/>
              </a:solidFill>
              <a:miter lim="800000"/>
              <a:headEnd/>
              <a:tailEnd/>
            </a:ln>
          </p:spPr>
          <p:txBody>
            <a:bodyPr wrap="none" anchor="ctr"/>
            <a:lstStyle/>
            <a:p>
              <a:endParaRPr lang="de-CH" sz="2800"/>
            </a:p>
          </p:txBody>
        </p:sp>
      </p:grpSp>
      <p:sp>
        <p:nvSpPr>
          <p:cNvPr id="388131" name="Text Box 35"/>
          <p:cNvSpPr txBox="1">
            <a:spLocks noChangeArrowheads="1"/>
          </p:cNvSpPr>
          <p:nvPr>
            <p:custDataLst>
              <p:tags r:id="rId21"/>
            </p:custDataLst>
          </p:nvPr>
        </p:nvSpPr>
        <p:spPr bwMode="auto">
          <a:xfrm>
            <a:off x="7596188" y="4233863"/>
            <a:ext cx="1079500" cy="784830"/>
          </a:xfrm>
          <a:prstGeom prst="rect">
            <a:avLst/>
          </a:prstGeom>
          <a:noFill/>
          <a:ln w="9525">
            <a:noFill/>
            <a:miter lim="800000"/>
            <a:headEnd/>
            <a:tailEnd/>
          </a:ln>
        </p:spPr>
        <p:txBody>
          <a:bodyPr>
            <a:spAutoFit/>
          </a:bodyPr>
          <a:lstStyle/>
          <a:p>
            <a:pPr>
              <a:spcBef>
                <a:spcPct val="50000"/>
              </a:spcBef>
            </a:pPr>
            <a:r>
              <a:rPr lang="en-US" sz="1800" i="1">
                <a:solidFill>
                  <a:srgbClr val="3333FF"/>
                </a:solidFill>
              </a:rPr>
              <a:t>x</a:t>
            </a:r>
          </a:p>
          <a:p>
            <a:pPr>
              <a:spcBef>
                <a:spcPct val="50000"/>
              </a:spcBef>
            </a:pPr>
            <a:r>
              <a:rPr lang="en-US" sz="1800">
                <a:solidFill>
                  <a:srgbClr val="3333FF"/>
                </a:solidFill>
              </a:rPr>
              <a:t>23.5</a:t>
            </a:r>
          </a:p>
        </p:txBody>
      </p:sp>
      <p:sp>
        <p:nvSpPr>
          <p:cNvPr id="388132" name="Text Box 36"/>
          <p:cNvSpPr txBox="1">
            <a:spLocks noChangeArrowheads="1"/>
          </p:cNvSpPr>
          <p:nvPr>
            <p:custDataLst>
              <p:tags r:id="rId22"/>
            </p:custDataLst>
          </p:nvPr>
        </p:nvSpPr>
        <p:spPr bwMode="auto">
          <a:xfrm>
            <a:off x="7451725" y="4954588"/>
            <a:ext cx="1079500" cy="784830"/>
          </a:xfrm>
          <a:prstGeom prst="rect">
            <a:avLst/>
          </a:prstGeom>
          <a:noFill/>
          <a:ln w="9525">
            <a:noFill/>
            <a:miter lim="800000"/>
            <a:headEnd/>
            <a:tailEnd/>
          </a:ln>
        </p:spPr>
        <p:txBody>
          <a:bodyPr>
            <a:spAutoFit/>
          </a:bodyPr>
          <a:lstStyle/>
          <a:p>
            <a:pPr>
              <a:spcBef>
                <a:spcPct val="50000"/>
              </a:spcBef>
            </a:pPr>
            <a:r>
              <a:rPr lang="en-US" sz="1800" i="1" dirty="0">
                <a:solidFill>
                  <a:srgbClr val="3333FF"/>
                </a:solidFill>
              </a:rPr>
              <a:t>y</a:t>
            </a:r>
          </a:p>
          <a:p>
            <a:pPr>
              <a:spcBef>
                <a:spcPct val="50000"/>
              </a:spcBef>
            </a:pPr>
            <a:r>
              <a:rPr lang="en-US" sz="1800" dirty="0">
                <a:solidFill>
                  <a:srgbClr val="3333FF"/>
                </a:solidFill>
              </a:rPr>
              <a:t>-34.9</a:t>
            </a:r>
          </a:p>
        </p:txBody>
      </p:sp>
      <p:sp>
        <p:nvSpPr>
          <p:cNvPr id="388133" name="Text Box 37"/>
          <p:cNvSpPr txBox="1">
            <a:spLocks noChangeArrowheads="1"/>
          </p:cNvSpPr>
          <p:nvPr>
            <p:custDataLst>
              <p:tags r:id="rId23"/>
            </p:custDataLst>
          </p:nvPr>
        </p:nvSpPr>
        <p:spPr bwMode="auto">
          <a:xfrm>
            <a:off x="5849907" y="6355361"/>
            <a:ext cx="2017713" cy="369332"/>
          </a:xfrm>
          <a:prstGeom prst="rect">
            <a:avLst/>
          </a:prstGeom>
          <a:noFill/>
          <a:ln w="9525">
            <a:noFill/>
            <a:miter lim="800000"/>
            <a:headEnd/>
            <a:tailEnd/>
          </a:ln>
        </p:spPr>
        <p:txBody>
          <a:bodyPr>
            <a:spAutoFit/>
          </a:bodyPr>
          <a:lstStyle/>
          <a:p>
            <a:pPr>
              <a:spcBef>
                <a:spcPct val="50000"/>
              </a:spcBef>
            </a:pPr>
            <a:r>
              <a:rPr lang="en-US" sz="1800" dirty="0">
                <a:solidFill>
                  <a:srgbClr val="62331C"/>
                </a:solidFill>
              </a:rPr>
              <a:t>(</a:t>
            </a:r>
            <a:r>
              <a:rPr lang="en-US" sz="1800" i="1" dirty="0">
                <a:solidFill>
                  <a:srgbClr val="62331C"/>
                </a:solidFill>
              </a:rPr>
              <a:t>POSITION</a:t>
            </a:r>
            <a:r>
              <a:rPr lang="en-US" sz="1800" dirty="0">
                <a:solidFill>
                  <a:srgbClr val="62331C"/>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810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81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810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810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810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810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810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81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81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81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81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881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81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81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881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88133"/>
                                        </p:tgtEl>
                                        <p:attrNameLst>
                                          <p:attrName>style.visibility</p:attrName>
                                        </p:attrNameLst>
                                      </p:cBhvr>
                                      <p:to>
                                        <p:strVal val="visible"/>
                                      </p:to>
                                    </p:set>
                                  </p:childTnLst>
                                </p:cTn>
                              </p:par>
                            </p:childTnLst>
                          </p:cTn>
                        </p:par>
                        <p:par>
                          <p:cTn id="43" fill="hold">
                            <p:stCondLst>
                              <p:cond delay="0"/>
                            </p:stCondLst>
                            <p:childTnLst>
                              <p:par>
                                <p:cTn id="44" presetID="55" presetClass="entr" presetSubtype="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1000" fill="hold"/>
                                        <p:tgtEl>
                                          <p:spTgt spid="4"/>
                                        </p:tgtEl>
                                        <p:attrNameLst>
                                          <p:attrName>ppt_w</p:attrName>
                                        </p:attrNameLst>
                                      </p:cBhvr>
                                      <p:tavLst>
                                        <p:tav tm="0">
                                          <p:val>
                                            <p:strVal val="#ppt_w*0.70"/>
                                          </p:val>
                                        </p:tav>
                                        <p:tav tm="100000">
                                          <p:val>
                                            <p:strVal val="#ppt_w"/>
                                          </p:val>
                                        </p:tav>
                                      </p:tavLst>
                                    </p:anim>
                                    <p:anim calcmode="lin" valueType="num">
                                      <p:cBhvr>
                                        <p:cTn id="47" dur="1000" fill="hold"/>
                                        <p:tgtEl>
                                          <p:spTgt spid="4"/>
                                        </p:tgtEl>
                                        <p:attrNameLst>
                                          <p:attrName>ppt_h</p:attrName>
                                        </p:attrNameLst>
                                      </p:cBhvr>
                                      <p:tavLst>
                                        <p:tav tm="0">
                                          <p:val>
                                            <p:strVal val="#ppt_h"/>
                                          </p:val>
                                        </p:tav>
                                        <p:tav tm="100000">
                                          <p:val>
                                            <p:strVal val="#ppt_h"/>
                                          </p:val>
                                        </p:tav>
                                      </p:tavLst>
                                    </p:anim>
                                    <p:animEffect transition="in" filter="fade">
                                      <p:cBhvr>
                                        <p:cTn id="48" dur="1000"/>
                                        <p:tgtEl>
                                          <p:spTgt spid="4"/>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388131"/>
                                        </p:tgtEl>
                                        <p:attrNameLst>
                                          <p:attrName>style.visibility</p:attrName>
                                        </p:attrNameLst>
                                      </p:cBhvr>
                                      <p:to>
                                        <p:strVal val="visible"/>
                                      </p:to>
                                    </p:set>
                                    <p:anim calcmode="lin" valueType="num">
                                      <p:cBhvr>
                                        <p:cTn id="51" dur="1000" fill="hold"/>
                                        <p:tgtEl>
                                          <p:spTgt spid="388131"/>
                                        </p:tgtEl>
                                        <p:attrNameLst>
                                          <p:attrName>ppt_w</p:attrName>
                                        </p:attrNameLst>
                                      </p:cBhvr>
                                      <p:tavLst>
                                        <p:tav tm="0">
                                          <p:val>
                                            <p:strVal val="#ppt_w*0.70"/>
                                          </p:val>
                                        </p:tav>
                                        <p:tav tm="100000">
                                          <p:val>
                                            <p:strVal val="#ppt_w"/>
                                          </p:val>
                                        </p:tav>
                                      </p:tavLst>
                                    </p:anim>
                                    <p:anim calcmode="lin" valueType="num">
                                      <p:cBhvr>
                                        <p:cTn id="52" dur="1000" fill="hold"/>
                                        <p:tgtEl>
                                          <p:spTgt spid="388131"/>
                                        </p:tgtEl>
                                        <p:attrNameLst>
                                          <p:attrName>ppt_h</p:attrName>
                                        </p:attrNameLst>
                                      </p:cBhvr>
                                      <p:tavLst>
                                        <p:tav tm="0">
                                          <p:val>
                                            <p:strVal val="#ppt_h"/>
                                          </p:val>
                                        </p:tav>
                                        <p:tav tm="100000">
                                          <p:val>
                                            <p:strVal val="#ppt_h"/>
                                          </p:val>
                                        </p:tav>
                                      </p:tavLst>
                                    </p:anim>
                                    <p:animEffect transition="in" filter="fade">
                                      <p:cBhvr>
                                        <p:cTn id="53" dur="1000"/>
                                        <p:tgtEl>
                                          <p:spTgt spid="388131"/>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388132"/>
                                        </p:tgtEl>
                                        <p:attrNameLst>
                                          <p:attrName>style.visibility</p:attrName>
                                        </p:attrNameLst>
                                      </p:cBhvr>
                                      <p:to>
                                        <p:strVal val="visible"/>
                                      </p:to>
                                    </p:set>
                                    <p:anim calcmode="lin" valueType="num">
                                      <p:cBhvr>
                                        <p:cTn id="56" dur="1000" fill="hold"/>
                                        <p:tgtEl>
                                          <p:spTgt spid="388132"/>
                                        </p:tgtEl>
                                        <p:attrNameLst>
                                          <p:attrName>ppt_w</p:attrName>
                                        </p:attrNameLst>
                                      </p:cBhvr>
                                      <p:tavLst>
                                        <p:tav tm="0">
                                          <p:val>
                                            <p:strVal val="#ppt_w*0.70"/>
                                          </p:val>
                                        </p:tav>
                                        <p:tav tm="100000">
                                          <p:val>
                                            <p:strVal val="#ppt_w"/>
                                          </p:val>
                                        </p:tav>
                                      </p:tavLst>
                                    </p:anim>
                                    <p:anim calcmode="lin" valueType="num">
                                      <p:cBhvr>
                                        <p:cTn id="57" dur="1000" fill="hold"/>
                                        <p:tgtEl>
                                          <p:spTgt spid="388132"/>
                                        </p:tgtEl>
                                        <p:attrNameLst>
                                          <p:attrName>ppt_h</p:attrName>
                                        </p:attrNameLst>
                                      </p:cBhvr>
                                      <p:tavLst>
                                        <p:tav tm="0">
                                          <p:val>
                                            <p:strVal val="#ppt_h"/>
                                          </p:val>
                                        </p:tav>
                                        <p:tav tm="100000">
                                          <p:val>
                                            <p:strVal val="#ppt_h"/>
                                          </p:val>
                                        </p:tav>
                                      </p:tavLst>
                                    </p:anim>
                                    <p:animEffect transition="in" filter="fade">
                                      <p:cBhvr>
                                        <p:cTn id="58" dur="1000"/>
                                        <p:tgtEl>
                                          <p:spTgt spid="38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103" grpId="0" animBg="1"/>
      <p:bldP spid="388104" grpId="0" animBg="1"/>
      <p:bldP spid="388105" grpId="0" animBg="1"/>
      <p:bldP spid="388106" grpId="0"/>
      <p:bldP spid="388107" grpId="0"/>
      <p:bldP spid="388108" grpId="0"/>
      <p:bldP spid="388109" grpId="0"/>
      <p:bldP spid="388110" grpId="0"/>
      <p:bldP spid="388112" grpId="0"/>
      <p:bldP spid="388117" grpId="0" animBg="1"/>
      <p:bldP spid="388121" grpId="0"/>
      <p:bldP spid="388123" grpId="0"/>
      <p:bldP spid="388125" grpId="0"/>
      <p:bldP spid="388126" grpId="0" animBg="1"/>
      <p:bldP spid="388127" grpId="0"/>
      <p:bldP spid="388131" grpId="0"/>
      <p:bldP spid="388132" grpId="0"/>
      <p:bldP spid="3881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custDataLst>
              <p:tags r:id="rId1"/>
            </p:custDataLst>
          </p:nvPr>
        </p:nvSpPr>
        <p:spPr/>
        <p:txBody>
          <a:bodyPr/>
          <a:lstStyle/>
          <a:p>
            <a:pPr eaLnBrk="1" hangingPunct="1"/>
            <a:r>
              <a:rPr lang="de-CH" noProof="0" dirty="0" smtClean="0"/>
              <a:t>Zwei Arten von Typen</a:t>
            </a:r>
          </a:p>
        </p:txBody>
      </p:sp>
      <p:sp>
        <p:nvSpPr>
          <p:cNvPr id="9220" name="Rectangle 3"/>
          <p:cNvSpPr>
            <a:spLocks noGrp="1" noChangeArrowheads="1"/>
          </p:cNvSpPr>
          <p:nvPr>
            <p:ph type="body" idx="1"/>
            <p:custDataLst>
              <p:tags r:id="rId2"/>
            </p:custDataLst>
          </p:nvPr>
        </p:nvSpPr>
        <p:spPr/>
        <p:txBody>
          <a:bodyPr/>
          <a:lstStyle/>
          <a:p>
            <a:pPr algn="just" eaLnBrk="1" hangingPunct="1">
              <a:spcBef>
                <a:spcPts val="1900"/>
              </a:spcBef>
            </a:pPr>
            <a:r>
              <a:rPr lang="de-CH" noProof="0" dirty="0" smtClean="0">
                <a:solidFill>
                  <a:srgbClr val="993300"/>
                </a:solidFill>
              </a:rPr>
              <a:t>Referenztypen</a:t>
            </a:r>
            <a:r>
              <a:rPr lang="de-CH" dirty="0" smtClean="0">
                <a:solidFill>
                  <a:schemeClr val="tx1"/>
                </a:solidFill>
              </a:rPr>
              <a:t>:</a:t>
            </a:r>
            <a:r>
              <a:rPr lang="de-CH" noProof="0" dirty="0" smtClean="0">
                <a:solidFill>
                  <a:schemeClr val="tx1"/>
                </a:solidFill>
              </a:rPr>
              <a:t> Der Wert </a:t>
            </a:r>
            <a:r>
              <a:rPr lang="de-CH" noProof="0" dirty="0" smtClean="0">
                <a:solidFill>
                  <a:schemeClr val="tx1"/>
                </a:solidFill>
              </a:rPr>
              <a:t>jeder </a:t>
            </a:r>
            <a:r>
              <a:rPr lang="de-CH" noProof="0" dirty="0" smtClean="0">
                <a:solidFill>
                  <a:schemeClr val="tx1"/>
                </a:solidFill>
              </a:rPr>
              <a:t>Entität ist eine Referenz</a:t>
            </a:r>
          </a:p>
          <a:p>
            <a:pPr algn="just" eaLnBrk="1" hangingPunct="1">
              <a:lnSpc>
                <a:spcPct val="50000"/>
              </a:lnSpc>
              <a:spcBef>
                <a:spcPts val="1900"/>
              </a:spcBef>
            </a:pPr>
            <a:endParaRPr lang="de-CH" noProof="0" dirty="0" smtClean="0"/>
          </a:p>
          <a:p>
            <a:pPr eaLnBrk="1" hangingPunct="1"/>
            <a:r>
              <a:rPr lang="de-CH" noProof="0" dirty="0" smtClean="0"/>
              <a:t>	</a:t>
            </a:r>
            <a:r>
              <a:rPr lang="de-CH" i="1" noProof="0" dirty="0" smtClean="0">
                <a:solidFill>
                  <a:srgbClr val="3333FF"/>
                </a:solidFill>
              </a:rPr>
              <a:t>b</a:t>
            </a:r>
            <a:r>
              <a:rPr lang="de-CH" sz="1400" i="1" noProof="0" dirty="0" smtClean="0">
                <a:solidFill>
                  <a:srgbClr val="3333FF"/>
                </a:solidFill>
              </a:rPr>
              <a:t> </a:t>
            </a:r>
            <a:r>
              <a:rPr lang="de-CH" noProof="0" dirty="0" smtClean="0">
                <a:solidFill>
                  <a:srgbClr val="3333FF"/>
                </a:solidFill>
              </a:rPr>
              <a:t>:</a:t>
            </a:r>
            <a:r>
              <a:rPr lang="de-CH" i="1" noProof="0" dirty="0" smtClean="0">
                <a:solidFill>
                  <a:srgbClr val="3333FF"/>
                </a:solidFill>
              </a:rPr>
              <a:t> STATION</a:t>
            </a:r>
          </a:p>
          <a:p>
            <a:pPr eaLnBrk="1" hangingPunct="1"/>
            <a:endParaRPr lang="de-CH" i="1" noProof="0" dirty="0" smtClean="0">
              <a:solidFill>
                <a:srgbClr val="3333FF"/>
              </a:solidFill>
            </a:endParaRPr>
          </a:p>
          <a:p>
            <a:pPr eaLnBrk="1" hangingPunct="1"/>
            <a:endParaRPr lang="de-CH" i="1" noProof="0" dirty="0" smtClean="0">
              <a:solidFill>
                <a:srgbClr val="3333FF"/>
              </a:solidFill>
            </a:endParaRPr>
          </a:p>
          <a:p>
            <a:pPr eaLnBrk="1" hangingPunct="1"/>
            <a:endParaRPr lang="de-CH" noProof="0" dirty="0" smtClean="0">
              <a:solidFill>
                <a:srgbClr val="993300"/>
              </a:solidFill>
            </a:endParaRPr>
          </a:p>
          <a:p>
            <a:pPr eaLnBrk="1" hangingPunct="1"/>
            <a:endParaRPr lang="de-CH" noProof="0" dirty="0" smtClean="0">
              <a:solidFill>
                <a:srgbClr val="993300"/>
              </a:solidFill>
            </a:endParaRPr>
          </a:p>
          <a:p>
            <a:pPr eaLnBrk="1" hangingPunct="1"/>
            <a:r>
              <a:rPr lang="de-CH" dirty="0" smtClean="0">
                <a:solidFill>
                  <a:srgbClr val="993300"/>
                </a:solidFill>
              </a:rPr>
              <a:t>Expandierte</a:t>
            </a:r>
            <a:r>
              <a:rPr lang="de-CH" noProof="0" dirty="0" smtClean="0"/>
              <a:t> </a:t>
            </a:r>
            <a:r>
              <a:rPr lang="de-CH" noProof="0" dirty="0" smtClean="0">
                <a:solidFill>
                  <a:schemeClr val="tx1"/>
                </a:solidFill>
              </a:rPr>
              <a:t>Typen</a:t>
            </a:r>
            <a:r>
              <a:rPr lang="de-CH" dirty="0" smtClean="0">
                <a:solidFill>
                  <a:schemeClr val="tx1"/>
                </a:solidFill>
              </a:rPr>
              <a:t>:</a:t>
            </a:r>
            <a:r>
              <a:rPr lang="de-CH" noProof="0" dirty="0" smtClean="0">
                <a:solidFill>
                  <a:schemeClr val="tx1"/>
                </a:solidFill>
              </a:rPr>
              <a:t> Der Wert </a:t>
            </a:r>
            <a:r>
              <a:rPr lang="de-CH" noProof="0" dirty="0" smtClean="0">
                <a:solidFill>
                  <a:schemeClr val="tx1"/>
                </a:solidFill>
              </a:rPr>
              <a:t>jeder </a:t>
            </a:r>
            <a:r>
              <a:rPr lang="de-CH" noProof="0" dirty="0" smtClean="0">
                <a:solidFill>
                  <a:schemeClr val="tx1"/>
                </a:solidFill>
              </a:rPr>
              <a:t>Entität ist ein Objekt</a:t>
            </a:r>
          </a:p>
          <a:p>
            <a:pPr eaLnBrk="1" hangingPunct="1"/>
            <a:endParaRPr lang="de-CH" noProof="0" dirty="0" smtClean="0"/>
          </a:p>
          <a:p>
            <a:pPr eaLnBrk="1" hangingPunct="1"/>
            <a:r>
              <a:rPr lang="de-CH" noProof="0" dirty="0" smtClean="0"/>
              <a:t>	</a:t>
            </a:r>
            <a:r>
              <a:rPr lang="de-CH" i="1" noProof="0" dirty="0" smtClean="0"/>
              <a:t>d</a:t>
            </a:r>
            <a:r>
              <a:rPr lang="de-CH" sz="1400" i="1" noProof="0" dirty="0" smtClean="0"/>
              <a:t> </a:t>
            </a:r>
            <a:r>
              <a:rPr lang="de-CH" noProof="0" dirty="0" smtClean="0"/>
              <a:t>: </a:t>
            </a:r>
            <a:r>
              <a:rPr lang="de-CH" i="1" noProof="0" dirty="0" smtClean="0">
                <a:solidFill>
                  <a:srgbClr val="3333FF"/>
                </a:solidFill>
              </a:rPr>
              <a:t>E_STATION</a:t>
            </a:r>
          </a:p>
        </p:txBody>
      </p:sp>
      <p:sp>
        <p:nvSpPr>
          <p:cNvPr id="9221" name="Rectangle 4"/>
          <p:cNvSpPr>
            <a:spLocks noChangeArrowheads="1"/>
          </p:cNvSpPr>
          <p:nvPr>
            <p:custDataLst>
              <p:tags r:id="rId3"/>
            </p:custDataLst>
          </p:nvPr>
        </p:nvSpPr>
        <p:spPr bwMode="auto">
          <a:xfrm>
            <a:off x="5875338" y="1783334"/>
            <a:ext cx="946086" cy="863600"/>
          </a:xfrm>
          <a:prstGeom prst="rect">
            <a:avLst/>
          </a:prstGeom>
          <a:solidFill>
            <a:srgbClr val="FFC000"/>
          </a:solidFill>
          <a:ln w="19050">
            <a:solidFill>
              <a:schemeClr val="tx1"/>
            </a:solidFill>
            <a:miter lim="800000"/>
            <a:headEnd/>
            <a:tailEnd/>
          </a:ln>
        </p:spPr>
        <p:txBody>
          <a:bodyPr wrap="none" anchor="ctr"/>
          <a:lstStyle/>
          <a:p>
            <a:endParaRPr lang="de-CH" i="1">
              <a:solidFill>
                <a:srgbClr val="3333FF"/>
              </a:solidFill>
            </a:endParaRPr>
          </a:p>
        </p:txBody>
      </p:sp>
      <p:sp>
        <p:nvSpPr>
          <p:cNvPr id="9222" name="Line 5"/>
          <p:cNvSpPr>
            <a:spLocks noChangeShapeType="1"/>
          </p:cNvSpPr>
          <p:nvPr>
            <p:custDataLst>
              <p:tags r:id="rId4"/>
            </p:custDataLst>
          </p:nvPr>
        </p:nvSpPr>
        <p:spPr bwMode="auto">
          <a:xfrm>
            <a:off x="5875338" y="2215134"/>
            <a:ext cx="946086" cy="6858"/>
          </a:xfrm>
          <a:prstGeom prst="line">
            <a:avLst/>
          </a:prstGeom>
          <a:noFill/>
          <a:ln w="19050">
            <a:solidFill>
              <a:schemeClr val="tx1"/>
            </a:solidFill>
            <a:round/>
            <a:headEnd/>
            <a:tailEnd/>
          </a:ln>
        </p:spPr>
        <p:txBody>
          <a:bodyPr/>
          <a:lstStyle/>
          <a:p>
            <a:endParaRPr lang="en-US" i="1">
              <a:solidFill>
                <a:srgbClr val="3333FF"/>
              </a:solidFill>
            </a:endParaRPr>
          </a:p>
        </p:txBody>
      </p:sp>
      <p:sp>
        <p:nvSpPr>
          <p:cNvPr id="9223" name="Oval 6"/>
          <p:cNvSpPr>
            <a:spLocks noChangeArrowheads="1"/>
          </p:cNvSpPr>
          <p:nvPr>
            <p:custDataLst>
              <p:tags r:id="rId5"/>
            </p:custDataLst>
          </p:nvPr>
        </p:nvSpPr>
        <p:spPr bwMode="auto">
          <a:xfrm>
            <a:off x="4661219" y="1836484"/>
            <a:ext cx="422084" cy="422084"/>
          </a:xfrm>
          <a:prstGeom prst="ellipse">
            <a:avLst/>
          </a:prstGeom>
          <a:noFill/>
          <a:ln w="19050">
            <a:solidFill>
              <a:schemeClr val="tx1"/>
            </a:solidFill>
            <a:round/>
            <a:headEnd/>
            <a:tailEnd/>
          </a:ln>
        </p:spPr>
        <p:txBody>
          <a:bodyPr wrap="none" anchor="ctr"/>
          <a:lstStyle/>
          <a:p>
            <a:endParaRPr lang="de-CH" i="1">
              <a:solidFill>
                <a:srgbClr val="3333FF"/>
              </a:solidFill>
            </a:endParaRPr>
          </a:p>
        </p:txBody>
      </p:sp>
      <p:sp>
        <p:nvSpPr>
          <p:cNvPr id="9224" name="Text Box 7"/>
          <p:cNvSpPr txBox="1">
            <a:spLocks noChangeArrowheads="1"/>
          </p:cNvSpPr>
          <p:nvPr>
            <p:custDataLst>
              <p:tags r:id="rId6"/>
            </p:custDataLst>
          </p:nvPr>
        </p:nvSpPr>
        <p:spPr bwMode="auto">
          <a:xfrm>
            <a:off x="4686237" y="1856486"/>
            <a:ext cx="287337" cy="400110"/>
          </a:xfrm>
          <a:prstGeom prst="rect">
            <a:avLst/>
          </a:prstGeom>
          <a:noFill/>
          <a:ln w="9525">
            <a:noFill/>
            <a:miter lim="800000"/>
            <a:headEnd/>
            <a:tailEnd/>
          </a:ln>
        </p:spPr>
        <p:txBody>
          <a:bodyPr>
            <a:spAutoFit/>
          </a:bodyPr>
          <a:lstStyle/>
          <a:p>
            <a:pPr>
              <a:spcBef>
                <a:spcPct val="50000"/>
              </a:spcBef>
            </a:pPr>
            <a:r>
              <a:rPr lang="en-US" sz="2000" i="1" dirty="0">
                <a:solidFill>
                  <a:srgbClr val="3333FF"/>
                </a:solidFill>
              </a:rPr>
              <a:t>b</a:t>
            </a:r>
          </a:p>
        </p:txBody>
      </p:sp>
      <p:sp>
        <p:nvSpPr>
          <p:cNvPr id="9225" name="Line 8"/>
          <p:cNvSpPr>
            <a:spLocks noChangeShapeType="1"/>
          </p:cNvSpPr>
          <p:nvPr>
            <p:custDataLst>
              <p:tags r:id="rId7"/>
            </p:custDataLst>
          </p:nvPr>
        </p:nvSpPr>
        <p:spPr bwMode="auto">
          <a:xfrm>
            <a:off x="5119878" y="2054098"/>
            <a:ext cx="720725" cy="0"/>
          </a:xfrm>
          <a:prstGeom prst="line">
            <a:avLst/>
          </a:prstGeom>
          <a:noFill/>
          <a:ln w="19050">
            <a:solidFill>
              <a:schemeClr val="tx1"/>
            </a:solidFill>
            <a:round/>
            <a:headEnd/>
            <a:tailEnd type="triangle" w="med" len="med"/>
          </a:ln>
        </p:spPr>
        <p:txBody>
          <a:bodyPr/>
          <a:lstStyle/>
          <a:p>
            <a:endParaRPr lang="en-US" i="1">
              <a:solidFill>
                <a:srgbClr val="3333FF"/>
              </a:solidFill>
            </a:endParaRPr>
          </a:p>
        </p:txBody>
      </p:sp>
      <p:sp>
        <p:nvSpPr>
          <p:cNvPr id="9226" name="Text Box 9"/>
          <p:cNvSpPr txBox="1">
            <a:spLocks noChangeArrowheads="1"/>
          </p:cNvSpPr>
          <p:nvPr>
            <p:custDataLst>
              <p:tags r:id="rId8"/>
            </p:custDataLst>
          </p:nvPr>
        </p:nvSpPr>
        <p:spPr bwMode="auto">
          <a:xfrm>
            <a:off x="5714999" y="2718372"/>
            <a:ext cx="1469145" cy="338554"/>
          </a:xfrm>
          <a:prstGeom prst="rect">
            <a:avLst/>
          </a:prstGeom>
          <a:noFill/>
          <a:ln w="9525">
            <a:noFill/>
            <a:miter lim="800000"/>
            <a:headEnd/>
            <a:tailEnd/>
          </a:ln>
        </p:spPr>
        <p:txBody>
          <a:bodyPr wrap="square">
            <a:spAutoFit/>
          </a:bodyPr>
          <a:lstStyle/>
          <a:p>
            <a:pPr>
              <a:spcBef>
                <a:spcPct val="50000"/>
              </a:spcBef>
            </a:pPr>
            <a:r>
              <a:rPr lang="en-US" sz="1600" dirty="0">
                <a:solidFill>
                  <a:srgbClr val="3333FF"/>
                </a:solidFill>
              </a:rPr>
              <a:t>(</a:t>
            </a:r>
            <a:r>
              <a:rPr lang="en-US" sz="1600" i="1" dirty="0" smtClean="0">
                <a:solidFill>
                  <a:srgbClr val="3333FF"/>
                </a:solidFill>
              </a:rPr>
              <a:t>STATION</a:t>
            </a:r>
            <a:r>
              <a:rPr lang="en-US" sz="1050" i="1" dirty="0" smtClean="0">
                <a:solidFill>
                  <a:srgbClr val="3333FF"/>
                </a:solidFill>
              </a:rPr>
              <a:t> </a:t>
            </a:r>
            <a:r>
              <a:rPr lang="en-US" sz="1600" dirty="0" smtClean="0">
                <a:solidFill>
                  <a:srgbClr val="3333FF"/>
                </a:solidFill>
              </a:rPr>
              <a:t>)</a:t>
            </a:r>
            <a:endParaRPr lang="en-US" sz="1600" dirty="0">
              <a:solidFill>
                <a:srgbClr val="3333FF"/>
              </a:solidFill>
            </a:endParaRPr>
          </a:p>
        </p:txBody>
      </p:sp>
      <p:sp>
        <p:nvSpPr>
          <p:cNvPr id="9227" name="Rectangle 10"/>
          <p:cNvSpPr>
            <a:spLocks noChangeArrowheads="1"/>
          </p:cNvSpPr>
          <p:nvPr>
            <p:custDataLst>
              <p:tags r:id="rId9"/>
            </p:custDataLst>
          </p:nvPr>
        </p:nvSpPr>
        <p:spPr bwMode="auto">
          <a:xfrm>
            <a:off x="5935662" y="4740275"/>
            <a:ext cx="1064009" cy="863600"/>
          </a:xfrm>
          <a:prstGeom prst="rect">
            <a:avLst/>
          </a:prstGeom>
          <a:solidFill>
            <a:srgbClr val="99FF99"/>
          </a:solidFill>
          <a:ln w="19050">
            <a:solidFill>
              <a:schemeClr val="tx1"/>
            </a:solidFill>
            <a:miter lim="800000"/>
            <a:headEnd/>
            <a:tailEnd/>
          </a:ln>
        </p:spPr>
        <p:txBody>
          <a:bodyPr wrap="none" anchor="ctr"/>
          <a:lstStyle/>
          <a:p>
            <a:endParaRPr lang="de-CH" sz="3200" i="1">
              <a:solidFill>
                <a:srgbClr val="3333FF"/>
              </a:solidFill>
            </a:endParaRPr>
          </a:p>
        </p:txBody>
      </p:sp>
      <p:sp>
        <p:nvSpPr>
          <p:cNvPr id="9228" name="Line 11"/>
          <p:cNvSpPr>
            <a:spLocks noChangeShapeType="1"/>
          </p:cNvSpPr>
          <p:nvPr>
            <p:custDataLst>
              <p:tags r:id="rId10"/>
            </p:custDataLst>
          </p:nvPr>
        </p:nvSpPr>
        <p:spPr bwMode="auto">
          <a:xfrm>
            <a:off x="5935662" y="5172075"/>
            <a:ext cx="1064009" cy="0"/>
          </a:xfrm>
          <a:prstGeom prst="line">
            <a:avLst/>
          </a:prstGeom>
          <a:noFill/>
          <a:ln w="19050">
            <a:solidFill>
              <a:schemeClr val="tx1"/>
            </a:solidFill>
            <a:round/>
            <a:headEnd/>
            <a:tailEnd/>
          </a:ln>
        </p:spPr>
        <p:txBody>
          <a:bodyPr/>
          <a:lstStyle/>
          <a:p>
            <a:endParaRPr lang="en-US" sz="3200" i="1">
              <a:solidFill>
                <a:srgbClr val="3333FF"/>
              </a:solidFill>
            </a:endParaRPr>
          </a:p>
        </p:txBody>
      </p:sp>
      <p:sp>
        <p:nvSpPr>
          <p:cNvPr id="9231" name="Text Box 14"/>
          <p:cNvSpPr txBox="1">
            <a:spLocks noChangeArrowheads="1"/>
          </p:cNvSpPr>
          <p:nvPr>
            <p:custDataLst>
              <p:tags r:id="rId11"/>
            </p:custDataLst>
          </p:nvPr>
        </p:nvSpPr>
        <p:spPr bwMode="auto">
          <a:xfrm>
            <a:off x="5681662" y="5675313"/>
            <a:ext cx="1788986" cy="369332"/>
          </a:xfrm>
          <a:prstGeom prst="rect">
            <a:avLst/>
          </a:prstGeom>
          <a:noFill/>
          <a:ln w="9525">
            <a:noFill/>
            <a:miter lim="800000"/>
            <a:headEnd/>
            <a:tailEnd/>
          </a:ln>
        </p:spPr>
        <p:txBody>
          <a:bodyPr wrap="square">
            <a:spAutoFit/>
          </a:bodyPr>
          <a:lstStyle/>
          <a:p>
            <a:pPr>
              <a:spcBef>
                <a:spcPct val="50000"/>
              </a:spcBef>
            </a:pPr>
            <a:r>
              <a:rPr lang="en-US" sz="1800" dirty="0">
                <a:solidFill>
                  <a:srgbClr val="3333FF"/>
                </a:solidFill>
              </a:rPr>
              <a:t>(</a:t>
            </a:r>
            <a:r>
              <a:rPr lang="en-US" sz="1600" i="1" dirty="0" smtClean="0">
                <a:solidFill>
                  <a:srgbClr val="3333FF"/>
                </a:solidFill>
              </a:rPr>
              <a:t>E_STATION</a:t>
            </a:r>
            <a:r>
              <a:rPr lang="en-US" sz="1050" i="1" dirty="0" smtClean="0">
                <a:solidFill>
                  <a:srgbClr val="3333FF"/>
                </a:solidFill>
              </a:rPr>
              <a:t> </a:t>
            </a:r>
            <a:r>
              <a:rPr lang="en-US" sz="1800" dirty="0" smtClean="0">
                <a:solidFill>
                  <a:srgbClr val="3333FF"/>
                </a:solidFill>
              </a:rPr>
              <a:t>)</a:t>
            </a:r>
            <a:endParaRPr lang="en-US" sz="1800" dirty="0">
              <a:solidFill>
                <a:srgbClr val="3333FF"/>
              </a:solidFill>
            </a:endParaRPr>
          </a:p>
        </p:txBody>
      </p:sp>
      <p:sp>
        <p:nvSpPr>
          <p:cNvPr id="9232" name="AutoShape 15"/>
          <p:cNvSpPr>
            <a:spLocks/>
          </p:cNvSpPr>
          <p:nvPr>
            <p:custDataLst>
              <p:tags r:id="rId12"/>
            </p:custDataLst>
          </p:nvPr>
        </p:nvSpPr>
        <p:spPr bwMode="auto">
          <a:xfrm>
            <a:off x="5502275" y="4740275"/>
            <a:ext cx="287338" cy="863600"/>
          </a:xfrm>
          <a:prstGeom prst="leftBrace">
            <a:avLst>
              <a:gd name="adj1" fmla="val 25046"/>
              <a:gd name="adj2" fmla="val 50000"/>
            </a:avLst>
          </a:prstGeom>
          <a:noFill/>
          <a:ln w="19050">
            <a:solidFill>
              <a:schemeClr val="tx1"/>
            </a:solidFill>
            <a:round/>
            <a:headEnd/>
            <a:tailEnd/>
          </a:ln>
        </p:spPr>
        <p:txBody>
          <a:bodyPr wrap="none" anchor="ctr"/>
          <a:lstStyle/>
          <a:p>
            <a:endParaRPr lang="de-CH" i="1">
              <a:solidFill>
                <a:srgbClr val="3333FF"/>
              </a:solidFill>
            </a:endParaRPr>
          </a:p>
        </p:txBody>
      </p:sp>
      <p:sp>
        <p:nvSpPr>
          <p:cNvPr id="16" name="Oval 6"/>
          <p:cNvSpPr>
            <a:spLocks noChangeArrowheads="1"/>
          </p:cNvSpPr>
          <p:nvPr>
            <p:custDataLst>
              <p:tags r:id="rId13"/>
            </p:custDataLst>
          </p:nvPr>
        </p:nvSpPr>
        <p:spPr bwMode="auto">
          <a:xfrm>
            <a:off x="4950779" y="4942396"/>
            <a:ext cx="422084" cy="422084"/>
          </a:xfrm>
          <a:prstGeom prst="ellipse">
            <a:avLst/>
          </a:prstGeom>
          <a:noFill/>
          <a:ln w="19050">
            <a:solidFill>
              <a:schemeClr val="tx1"/>
            </a:solidFill>
            <a:round/>
            <a:headEnd/>
            <a:tailEnd/>
          </a:ln>
        </p:spPr>
        <p:txBody>
          <a:bodyPr wrap="none" anchor="ctr"/>
          <a:lstStyle/>
          <a:p>
            <a:endParaRPr lang="de-CH" i="1">
              <a:solidFill>
                <a:srgbClr val="3333FF"/>
              </a:solidFill>
            </a:endParaRPr>
          </a:p>
        </p:txBody>
      </p:sp>
      <p:sp>
        <p:nvSpPr>
          <p:cNvPr id="17" name="Text Box 7"/>
          <p:cNvSpPr txBox="1">
            <a:spLocks noChangeArrowheads="1"/>
          </p:cNvSpPr>
          <p:nvPr>
            <p:custDataLst>
              <p:tags r:id="rId14"/>
            </p:custDataLst>
          </p:nvPr>
        </p:nvSpPr>
        <p:spPr bwMode="auto">
          <a:xfrm>
            <a:off x="4975797" y="4962398"/>
            <a:ext cx="287337" cy="400110"/>
          </a:xfrm>
          <a:prstGeom prst="rect">
            <a:avLst/>
          </a:prstGeom>
          <a:noFill/>
          <a:ln w="9525">
            <a:noFill/>
            <a:miter lim="800000"/>
            <a:headEnd/>
            <a:tailEnd/>
          </a:ln>
        </p:spPr>
        <p:txBody>
          <a:bodyPr>
            <a:spAutoFit/>
          </a:bodyPr>
          <a:lstStyle/>
          <a:p>
            <a:pPr>
              <a:spcBef>
                <a:spcPct val="50000"/>
              </a:spcBef>
            </a:pPr>
            <a:r>
              <a:rPr lang="en-US" sz="2000" i="1" dirty="0" smtClean="0">
                <a:solidFill>
                  <a:srgbClr val="3333FF"/>
                </a:solidFill>
              </a:rPr>
              <a:t>d</a:t>
            </a:r>
            <a:endParaRPr lang="en-US" sz="2000" i="1" dirty="0">
              <a:solidFill>
                <a:srgbClr val="3333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Expandierte</a:t>
            </a:r>
            <a:r>
              <a:rPr lang="en-US" dirty="0" smtClean="0"/>
              <a:t> und </a:t>
            </a:r>
            <a:r>
              <a:rPr lang="en-US" dirty="0" err="1" smtClean="0"/>
              <a:t>Referenztypen</a:t>
            </a:r>
            <a:endParaRPr lang="en-US" dirty="0"/>
          </a:p>
        </p:txBody>
      </p:sp>
      <p:sp>
        <p:nvSpPr>
          <p:cNvPr id="3" name="Content Placeholder 2"/>
          <p:cNvSpPr>
            <a:spLocks noGrp="1"/>
          </p:cNvSpPr>
          <p:nvPr>
            <p:ph idx="1"/>
          </p:nvPr>
        </p:nvSpPr>
        <p:spPr/>
        <p:txBody>
          <a:bodyPr/>
          <a:lstStyle/>
          <a:p>
            <a:r>
              <a:rPr lang="de-CH" dirty="0" smtClean="0"/>
              <a:t>Was ist der Unterschied zwischen:</a:t>
            </a:r>
          </a:p>
          <a:p>
            <a:endParaRPr lang="de-CH" dirty="0" smtClean="0"/>
          </a:p>
          <a:p>
            <a:pPr lvl="1"/>
            <a:r>
              <a:rPr lang="de-CH" dirty="0" smtClean="0"/>
              <a:t>„Jeder Wagen hat einen Motor“</a:t>
            </a:r>
          </a:p>
          <a:p>
            <a:pPr lvl="1"/>
            <a:endParaRPr lang="de-CH" dirty="0" smtClean="0"/>
          </a:p>
          <a:p>
            <a:pPr lvl="1"/>
            <a:r>
              <a:rPr lang="de-CH" dirty="0" smtClean="0"/>
              <a:t>„Jeder Wagen hat eine Marke und einen Hersteller“</a:t>
            </a:r>
          </a:p>
          <a:p>
            <a:pPr lvl="1"/>
            <a:endParaRPr lang="de-CH" dirty="0" smtClean="0"/>
          </a:p>
          <a:p>
            <a:pPr lvl="1"/>
            <a:endParaRPr lang="de-CH" dirty="0" smtClean="0"/>
          </a:p>
          <a:p>
            <a:r>
              <a:rPr lang="de-CH" dirty="0" smtClean="0"/>
              <a: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NORMAL">
  <a:themeElements>
    <a:clrScheme name="MEYER">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996600"/>
      </a:hlink>
      <a:folHlink>
        <a:srgbClr val="CC9900"/>
      </a:folHlink>
    </a:clrScheme>
    <a:fontScheme name="BASIC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a:spPr>
      <a:bodyPr lIns="0" rIns="0"/>
      <a:lstStyle>
        <a:defPPr algn="ctr" rtl="0" fontAlgn="base">
          <a:lnSpc>
            <a:spcPct val="80000"/>
          </a:lnSpc>
          <a:spcBef>
            <a:spcPct val="50000"/>
          </a:spcBef>
          <a:spcAft>
            <a:spcPct val="0"/>
          </a:spcAft>
          <a:defRPr sz="2400" kern="1200">
            <a:solidFill>
              <a:srgbClr val="333399"/>
            </a:solidFill>
            <a:latin typeface="Comic Sans MS" pitchFamily="66" charset="0"/>
            <a:ea typeface="+mn-ea"/>
            <a:cs typeface="+mn-cs"/>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ASIC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SIC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INIMAL">
  <a:themeElements>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NIMAL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INIMAL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NIMAL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INIMAL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INIMAL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INIMAL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INIMAL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INIMAL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INIMAL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INIMAL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INIMAL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INIMAL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INIMAL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1580</Words>
  <Application>Microsoft Office PowerPoint</Application>
  <PresentationFormat>On-screen Show (4:3)</PresentationFormat>
  <Paragraphs>712</Paragraphs>
  <Slides>43</Slides>
  <Notes>43</Notes>
  <HiddenSlides>0</HiddenSlides>
  <MMClips>0</MMClips>
  <ScaleCrop>false</ScaleCrop>
  <HeadingPairs>
    <vt:vector size="4" baseType="variant">
      <vt:variant>
        <vt:lpstr>Theme</vt:lpstr>
      </vt:variant>
      <vt:variant>
        <vt:i4>3</vt:i4>
      </vt:variant>
      <vt:variant>
        <vt:lpstr>Slide Titles</vt:lpstr>
      </vt:variant>
      <vt:variant>
        <vt:i4>43</vt:i4>
      </vt:variant>
    </vt:vector>
  </HeadingPairs>
  <TitlesOfParts>
    <vt:vector size="46" baseType="lpstr">
      <vt:lpstr>NORMAL</vt:lpstr>
      <vt:lpstr>MINIMAL</vt:lpstr>
      <vt:lpstr>TITLE</vt:lpstr>
      <vt:lpstr>Einführung in die Programmierung  Prof. Dr. Bertrand Meyer</vt:lpstr>
      <vt:lpstr>Das heutige Programm</vt:lpstr>
      <vt:lpstr>Referenzen sind schwierig…</vt:lpstr>
      <vt:lpstr>Wie alles beginnt…</vt:lpstr>
      <vt:lpstr>Ausführung eines Systems</vt:lpstr>
      <vt:lpstr>Klassen und Objekte</vt:lpstr>
      <vt:lpstr>Objektstruktur</vt:lpstr>
      <vt:lpstr>Zwei Arten von Typen</vt:lpstr>
      <vt:lpstr>Expandierte und Referenztypen</vt:lpstr>
      <vt:lpstr>Expandierte Klassen</vt:lpstr>
      <vt:lpstr>Basistypen als expandierte Klassen</vt:lpstr>
      <vt:lpstr>Initialisierung</vt:lpstr>
      <vt:lpstr>Referenzen können Zyklen bilden.</vt:lpstr>
      <vt:lpstr>Und was ist mit Zeichenketten (strings)?</vt:lpstr>
      <vt:lpstr>Felder wiederspiegeln Attribute der Klasse</vt:lpstr>
      <vt:lpstr>Feldern einen Wert zuweisen (assign)</vt:lpstr>
      <vt:lpstr>Feldern einen Wert zuweisen</vt:lpstr>
      <vt:lpstr>Was Sie tun können</vt:lpstr>
      <vt:lpstr>Qualifizierte und unqualifizierte Featureaufrufe</vt:lpstr>
      <vt:lpstr>Das aktuelle Objekt (current object)</vt:lpstr>
      <vt:lpstr>Ausführung eines Systems</vt:lpstr>
      <vt:lpstr>Das aktuelle Objekt</vt:lpstr>
      <vt:lpstr>Featureaufrufe</vt:lpstr>
      <vt:lpstr>Die Kundenbeziehung (client relation)</vt:lpstr>
      <vt:lpstr>Kunden und Vererbung - graphisch</vt:lpstr>
      <vt:lpstr>Entitäten</vt:lpstr>
      <vt:lpstr>Werte von Variablen ändern: Zuweisungen</vt:lpstr>
      <vt:lpstr>Zuweisungen (Erinnerung)</vt:lpstr>
      <vt:lpstr>Zuweisung</vt:lpstr>
      <vt:lpstr>Zuweisung nicht mit Gleichheit verwechseln!</vt:lpstr>
      <vt:lpstr>Was mit unerreichbaren Objekten tun?</vt:lpstr>
      <vt:lpstr>Die Ansicht eines C-Programmierers</vt:lpstr>
      <vt:lpstr>Argumente für automatische Bereinigung</vt:lpstr>
      <vt:lpstr>Eigenschaften einer Speicherbereinigung</vt:lpstr>
      <vt:lpstr>Effekt einer Zuweisung</vt:lpstr>
      <vt:lpstr>Zuweisung</vt:lpstr>
      <vt:lpstr>Eine verkettete Liste von Strings</vt:lpstr>
      <vt:lpstr>Ein Element am Ende einfügen</vt:lpstr>
      <vt:lpstr>LINKABLE - Zellen</vt:lpstr>
      <vt:lpstr>Lokale Variablen (in Routinen)</vt:lpstr>
      <vt:lpstr>Übung (beinhaltet Schleifen)</vt:lpstr>
      <vt:lpstr>Leseaufgaben für die nächsten 2 Wochen</vt:lpstr>
      <vt:lpstr>Was wir gesehen haben</vt:lpstr>
    </vt:vector>
  </TitlesOfParts>
  <Company>ETH Zürich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Covariance</dc:title>
  <dc:creator>Prof. Dr. Bertrand Meyer</dc:creator>
  <cp:lastModifiedBy>lagadeca</cp:lastModifiedBy>
  <cp:revision>2555</cp:revision>
  <dcterms:created xsi:type="dcterms:W3CDTF">2008-09-15T09:44:04Z</dcterms:created>
  <dcterms:modified xsi:type="dcterms:W3CDTF">2010-10-25T16:06:31Z</dcterms:modified>
</cp:coreProperties>
</file>