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1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2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3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5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9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0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1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3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4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5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6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7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8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9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30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3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32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33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34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35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36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37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38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39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40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41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notesSlides/notesSlide42.xml" ContentType="application/vnd.openxmlformats-officedocument.presentationml.notesSlide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43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44.xml" ContentType="application/vnd.openxmlformats-officedocument.presentationml.notesSlide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notesSlides/notesSlide45.xml" ContentType="application/vnd.openxmlformats-officedocument.presentationml.notesSlide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46.xml" ContentType="application/vnd.openxmlformats-officedocument.presentationml.notesSlide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47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48.xml" ContentType="application/vnd.openxmlformats-officedocument.presentationml.notesSl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49.xml" ContentType="application/vnd.openxmlformats-officedocument.presentationml.notesSlide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50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notesSlides/notesSlide51.xml" ContentType="application/vnd.openxmlformats-officedocument.presentationml.notesSlide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notesSlides/notesSlide52.xml" ContentType="application/vnd.openxmlformats-officedocument.presentationml.notesSlide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53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54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55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notesSlides/notesSlide56.xml" ContentType="application/vnd.openxmlformats-officedocument.presentationml.notesSlide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notesSlides/notesSlide57.xml" ContentType="application/vnd.openxmlformats-officedocument.presentationml.notesSlide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notesSlides/notesSlide58.xml" ContentType="application/vnd.openxmlformats-officedocument.presentationml.notesSlide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notesSlides/notesSlide59.xml" ContentType="application/vnd.openxmlformats-officedocument.presentationml.notesSlide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notesSlides/notesSlide60.xml" ContentType="application/vnd.openxmlformats-officedocument.presentationml.notesSlide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notesSlides/notesSlide61.xml" ContentType="application/vnd.openxmlformats-officedocument.presentationml.notesSlide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notesSlides/notesSlide62.xml" ContentType="application/vnd.openxmlformats-officedocument.presentationml.notesSlide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notesSlides/notesSlide63.xml" ContentType="application/vnd.openxmlformats-officedocument.presentationml.notesSlide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notesSlides/notesSlide64.xml" ContentType="application/vnd.openxmlformats-officedocument.presentationml.notesSlide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65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notesSlides/notesSlide66.xml" ContentType="application/vnd.openxmlformats-officedocument.presentationml.notesSlide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notesSlides/notesSlide67.xml" ContentType="application/vnd.openxmlformats-officedocument.presentationml.notesSlide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notesSlides/notesSlide68.xml" ContentType="application/vnd.openxmlformats-officedocument.presentationml.notesSlide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notesSlides/notesSlide69.xml" ContentType="application/vnd.openxmlformats-officedocument.presentationml.notesSlide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notesSlides/notesSlide70.xml" ContentType="application/vnd.openxmlformats-officedocument.presentationml.notesSlide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notesSlides/notesSlide71.xml" ContentType="application/vnd.openxmlformats-officedocument.presentationml.notesSlide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notesSlides/notesSlide72.xml" ContentType="application/vnd.openxmlformats-officedocument.presentationml.notesSlide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notesSlides/notesSlide73.xml" ContentType="application/vnd.openxmlformats-officedocument.presentationml.notesSlide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notesSlides/notesSlide74.xml" ContentType="application/vnd.openxmlformats-officedocument.presentationml.notesSlide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notesSlides/notesSlide75.xml" ContentType="application/vnd.openxmlformats-officedocument.presentationml.notesSlide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notesSlides/notesSlide76.xml" ContentType="application/vnd.openxmlformats-officedocument.presentationml.notesSlide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notesSlides/notesSlide77.xml" ContentType="application/vnd.openxmlformats-officedocument.presentationml.notesSlide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notesSlides/notesSlide78.xml" ContentType="application/vnd.openxmlformats-officedocument.presentationml.notesSlide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notesSlides/notesSlide79.xml" ContentType="application/vnd.openxmlformats-officedocument.presentationml.notesSlide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notesSlides/notesSlide80.xml" ContentType="application/vnd.openxmlformats-officedocument.presentationml.notesSlide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notesSlides/notesSlide81.xml" ContentType="application/vnd.openxmlformats-officedocument.presentationml.notesSlide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notesSlides/notesSlide82.xml" ContentType="application/vnd.openxmlformats-officedocument.presentationml.notesSlide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notesSlides/notesSlide83.xml" ContentType="application/vnd.openxmlformats-officedocument.presentationml.notesSlide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notesSlides/notesSlide84.xml" ContentType="application/vnd.openxmlformats-officedocument.presentationml.notesSlide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notesSlides/notesSlide85.xml" ContentType="application/vnd.openxmlformats-officedocument.presentationml.notesSlide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notesSlides/notesSlide86.xml" ContentType="application/vnd.openxmlformats-officedocument.presentationml.notesSlide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notesSlides/notesSlide87.xml" ContentType="application/vnd.openxmlformats-officedocument.presentationml.notesSlide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notesSlides/notesSlide88.xml" ContentType="application/vnd.openxmlformats-officedocument.presentationml.notesSlide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notesSlides/notesSlide89.xml" ContentType="application/vnd.openxmlformats-officedocument.presentationml.notesSlide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notesSlides/notesSlide90.xml" ContentType="application/vnd.openxmlformats-officedocument.presentationml.notesSlide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notesSlides/notesSlide91.xml" ContentType="application/vnd.openxmlformats-officedocument.presentationml.notesSlide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notesSlides/notesSlide92.xml" ContentType="application/vnd.openxmlformats-officedocument.presentationml.notesSlide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notesSlides/notesSlide93.xml" ContentType="application/vnd.openxmlformats-officedocument.presentationml.notesSlide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notesSlides/notesSlide94.xml" ContentType="application/vnd.openxmlformats-officedocument.presentationml.notesSlide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notesSlides/notesSlide95.xml" ContentType="application/vnd.openxmlformats-officedocument.presentationml.notesSlide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notesSlides/notesSlide96.xml" ContentType="application/vnd.openxmlformats-officedocument.presentationml.notesSlide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notesSlides/notesSlide97.xml" ContentType="application/vnd.openxmlformats-officedocument.presentationml.notesSlide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notesSlides/notesSlide98.xml" ContentType="application/vnd.openxmlformats-officedocument.presentationml.notesSlide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notesSlides/notesSlide99.xml" ContentType="application/vnd.openxmlformats-officedocument.presentationml.notesSlide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notesSlides/notesSlide100.xml" ContentType="application/vnd.openxmlformats-officedocument.presentationml.notesSlide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notesSlides/notesSlide101.xml" ContentType="application/vnd.openxmlformats-officedocument.presentationml.notesSlide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notesSlides/notesSlide102.xml" ContentType="application/vnd.openxmlformats-officedocument.presentationml.notesSlide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notesSlides/notesSlide103.xml" ContentType="application/vnd.openxmlformats-officedocument.presentationml.notesSlide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notesSlides/notesSlide104.xml" ContentType="application/vnd.openxmlformats-officedocument.presentationml.notesSlide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7" r:id="rId4"/>
    <p:sldMasterId id="2147483839" r:id="rId5"/>
  </p:sldMasterIdLst>
  <p:notesMasterIdLst>
    <p:notesMasterId r:id="rId115"/>
  </p:notesMasterIdLst>
  <p:handoutMasterIdLst>
    <p:handoutMasterId r:id="rId116"/>
  </p:handoutMasterIdLst>
  <p:sldIdLst>
    <p:sldId id="707" r:id="rId6"/>
    <p:sldId id="708" r:id="rId7"/>
    <p:sldId id="602" r:id="rId8"/>
    <p:sldId id="601" r:id="rId9"/>
    <p:sldId id="603" r:id="rId10"/>
    <p:sldId id="604" r:id="rId11"/>
    <p:sldId id="606" r:id="rId12"/>
    <p:sldId id="727" r:id="rId13"/>
    <p:sldId id="728" r:id="rId14"/>
    <p:sldId id="607" r:id="rId15"/>
    <p:sldId id="608" r:id="rId16"/>
    <p:sldId id="609" r:id="rId17"/>
    <p:sldId id="718" r:id="rId18"/>
    <p:sldId id="726" r:id="rId19"/>
    <p:sldId id="611" r:id="rId20"/>
    <p:sldId id="612" r:id="rId21"/>
    <p:sldId id="729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719" r:id="rId32"/>
    <p:sldId id="622" r:id="rId33"/>
    <p:sldId id="623" r:id="rId34"/>
    <p:sldId id="624" r:id="rId35"/>
    <p:sldId id="625" r:id="rId36"/>
    <p:sldId id="626" r:id="rId37"/>
    <p:sldId id="716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44" r:id="rId53"/>
    <p:sldId id="647" r:id="rId54"/>
    <p:sldId id="648" r:id="rId55"/>
    <p:sldId id="643" r:id="rId56"/>
    <p:sldId id="649" r:id="rId57"/>
    <p:sldId id="650" r:id="rId58"/>
    <p:sldId id="651" r:id="rId59"/>
    <p:sldId id="652" r:id="rId60"/>
    <p:sldId id="653" r:id="rId61"/>
    <p:sldId id="654" r:id="rId62"/>
    <p:sldId id="655" r:id="rId63"/>
    <p:sldId id="656" r:id="rId64"/>
    <p:sldId id="657" r:id="rId65"/>
    <p:sldId id="658" r:id="rId66"/>
    <p:sldId id="709" r:id="rId67"/>
    <p:sldId id="660" r:id="rId68"/>
    <p:sldId id="664" r:id="rId69"/>
    <p:sldId id="665" r:id="rId70"/>
    <p:sldId id="666" r:id="rId71"/>
    <p:sldId id="667" r:id="rId72"/>
    <p:sldId id="668" r:id="rId73"/>
    <p:sldId id="706" r:id="rId74"/>
    <p:sldId id="670" r:id="rId75"/>
    <p:sldId id="711" r:id="rId76"/>
    <p:sldId id="712" r:id="rId77"/>
    <p:sldId id="671" r:id="rId78"/>
    <p:sldId id="717" r:id="rId79"/>
    <p:sldId id="672" r:id="rId80"/>
    <p:sldId id="673" r:id="rId81"/>
    <p:sldId id="674" r:id="rId82"/>
    <p:sldId id="675" r:id="rId83"/>
    <p:sldId id="676" r:id="rId84"/>
    <p:sldId id="710" r:id="rId85"/>
    <p:sldId id="678" r:id="rId86"/>
    <p:sldId id="679" r:id="rId87"/>
    <p:sldId id="680" r:id="rId88"/>
    <p:sldId id="681" r:id="rId89"/>
    <p:sldId id="682" r:id="rId90"/>
    <p:sldId id="683" r:id="rId91"/>
    <p:sldId id="684" r:id="rId92"/>
    <p:sldId id="685" r:id="rId93"/>
    <p:sldId id="686" r:id="rId94"/>
    <p:sldId id="687" r:id="rId95"/>
    <p:sldId id="688" r:id="rId96"/>
    <p:sldId id="689" r:id="rId97"/>
    <p:sldId id="690" r:id="rId98"/>
    <p:sldId id="691" r:id="rId99"/>
    <p:sldId id="692" r:id="rId100"/>
    <p:sldId id="693" r:id="rId101"/>
    <p:sldId id="694" r:id="rId102"/>
    <p:sldId id="695" r:id="rId103"/>
    <p:sldId id="696" r:id="rId104"/>
    <p:sldId id="697" r:id="rId105"/>
    <p:sldId id="698" r:id="rId106"/>
    <p:sldId id="699" r:id="rId107"/>
    <p:sldId id="720" r:id="rId108"/>
    <p:sldId id="723" r:id="rId109"/>
    <p:sldId id="700" r:id="rId110"/>
    <p:sldId id="721" r:id="rId111"/>
    <p:sldId id="725" r:id="rId112"/>
    <p:sldId id="702" r:id="rId113"/>
    <p:sldId id="703" r:id="rId114"/>
  </p:sldIdLst>
  <p:sldSz cx="9144000" cy="6858000" type="screen4x3"/>
  <p:notesSz cx="7023100" cy="9309100"/>
  <p:custDataLst>
    <p:tags r:id="rId11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FF99"/>
    <a:srgbClr val="0000FF"/>
    <a:srgbClr val="990000"/>
    <a:srgbClr val="333399"/>
    <a:srgbClr val="008000"/>
    <a:srgbClr val="CC0000"/>
    <a:srgbClr val="CC9900"/>
    <a:srgbClr val="00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8990" autoAdjust="0"/>
  </p:normalViewPr>
  <p:slideViewPr>
    <p:cSldViewPr snapToGrid="0">
      <p:cViewPr varScale="1">
        <p:scale>
          <a:sx n="124" d="100"/>
          <a:sy n="124" d="100"/>
        </p:scale>
        <p:origin x="-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tags" Target="tags/tag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commentAuthors" Target="commentAuthor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presProps" Target="presProps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8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DA0BF-4CFC-4DFB-9F1E-2B744F6F0C0C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104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3D9ED-4115-4548-BACF-9F4261FD846D}" type="slidenum">
              <a:rPr lang="en-US"/>
              <a:pPr/>
              <a:t>105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BB5BA-C7D3-4D09-B2AD-6BEC8A788275}" type="slidenum">
              <a:rPr lang="en-US"/>
              <a:pPr/>
              <a:t>106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107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2D37D-6DEF-4224-BBA4-4B209D4AA6FF}" type="slidenum">
              <a:rPr lang="en-US"/>
              <a:pPr/>
              <a:t>108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1AEC8-4C73-4A5B-B947-0D47C2897D9B}" type="slidenum">
              <a:rPr lang="en-US"/>
              <a:pPr/>
              <a:t>109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CFF9-7CB5-4F2C-97ED-DAA3CD5394EC}" type="slidenum">
              <a:rPr lang="en-US"/>
              <a:pPr/>
              <a:t>12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Zeilen</a:t>
            </a:r>
            <a:r>
              <a:rPr lang="de-CH" baseline="0" noProof="0" dirty="0" smtClean="0"/>
              <a:t> und Spalten</a:t>
            </a:r>
            <a:endParaRPr lang="de-CH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15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5435A-402D-480B-845D-5B34AEC968A6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17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20CA8-F470-4A2E-AC36-9A7AA7852F4E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EC54B-33FB-4CC8-B2D8-1A760982B5A5}" type="slidenum">
              <a:rPr lang="en-US"/>
              <a:pPr/>
              <a:t>19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3F2DB-3810-438D-9E94-CC9FC7B25A50}" type="slidenum">
              <a:rPr lang="en-US"/>
              <a:pPr/>
              <a:t>20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anwendbar</a:t>
            </a:r>
            <a:r>
              <a:rPr lang="de-CH" baseline="0" noProof="0" dirty="0" smtClean="0"/>
              <a:t> sein auf</a:t>
            </a:r>
            <a:endParaRPr lang="de-CH" noProof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AE395-C793-40FB-BFCA-C693DEF78CD3}" type="slidenum">
              <a:rPr lang="en-US"/>
              <a:pPr/>
              <a:t>21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03A7E-94C2-4E60-A4A5-01408E2B9D6F}" type="slidenum">
              <a:rPr lang="en-US"/>
              <a:pPr/>
              <a:t>22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485E8-3685-4BD6-9D2A-45907D0700CF}" type="slidenum">
              <a:rPr lang="en-US"/>
              <a:pPr/>
              <a:t>23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E16D5-3DE2-4ECD-8958-D7C272D15421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CC4B9-EEF2-4510-B29F-9CC0631FFD9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8BFF7-6906-4410-980D-E28B29A2824E}" type="slidenum">
              <a:rPr lang="en-US"/>
              <a:pPr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27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662D6-42EA-498B-BF8F-6C52D83AE6B2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A899C-9590-4A18-B83F-1CE31EF91EEE}" type="slidenum">
              <a:rPr lang="en-US"/>
              <a:pPr/>
              <a:t>29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59E7E-7AAB-4BF5-8656-7B1E0396A3C5}" type="slidenum">
              <a:rPr lang="en-US"/>
              <a:pPr/>
              <a:t>30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BD23-755B-4188-9510-FE9A49EE3E04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Geschirr</a:t>
            </a:r>
            <a:r>
              <a:rPr lang="en-GB" dirty="0" smtClean="0"/>
              <a:t> </a:t>
            </a:r>
            <a:r>
              <a:rPr lang="en-GB" dirty="0" err="1" smtClean="0"/>
              <a:t>spülen</a:t>
            </a:r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767C5-CD7C-40F7-B06E-4AC46BC0166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34BB9-39F3-4129-BAFE-3FCEDB4AD6A8}" type="slidenum">
              <a:rPr lang="en-US"/>
              <a:pPr/>
              <a:t>34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E4266-974C-48AE-9F9E-A2DCA124D962}" type="slidenum">
              <a:rPr lang="en-US"/>
              <a:pPr/>
              <a:t>35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1E361-1397-4E61-8494-B45A9B7BB027}" type="slidenum">
              <a:rPr lang="en-US"/>
              <a:pPr/>
              <a:t>36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B7736-419A-48A0-8A50-0A0668593137}" type="slidenum">
              <a:rPr lang="en-US"/>
              <a:pPr/>
              <a:t>37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91E6-54A3-4B4B-9D62-2D1D843283D0}" type="slidenum">
              <a:rPr lang="en-US"/>
              <a:pPr/>
              <a:t>38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7" y="4422798"/>
            <a:ext cx="5619108" cy="418743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BEA73-F815-48A1-8170-AFB43F5BF405}" type="slidenum">
              <a:rPr lang="en-US"/>
              <a:pPr/>
              <a:t>39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7" y="4422798"/>
            <a:ext cx="5619108" cy="418743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EACF-404E-422C-98D1-6676569C0223}" type="slidenum">
              <a:rPr lang="en-US"/>
              <a:pPr/>
              <a:t>40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0100E-9645-4181-B8EC-089C20FA6E5A}" type="slidenum">
              <a:rPr lang="en-US"/>
              <a:pPr/>
              <a:t>41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8C84E-1253-4890-BDA9-5A40E5AD60C6}" type="slidenum">
              <a:rPr lang="en-US"/>
              <a:pPr/>
              <a:t>42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6F36E-B363-4CBF-824D-B2FF47FD90F8}" type="slidenum">
              <a:rPr lang="en-US"/>
              <a:pPr/>
              <a:t>43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23A27-7EBB-4441-B862-41F0DABCAB2D}" type="slidenum">
              <a:rPr lang="en-US"/>
              <a:pPr/>
              <a:t>44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C3263-C7C0-4F88-87CA-2E6CD2181F42}" type="slidenum">
              <a:rPr lang="en-US"/>
              <a:pPr/>
              <a:t>45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8F1FE-D80F-4E03-B30B-17A3FA8412AA}" type="slidenum">
              <a:rPr lang="en-US"/>
              <a:pPr/>
              <a:t>46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FAF2E-F567-4A84-A0DE-DC13883C5F1B}" type="slidenum">
              <a:rPr lang="en-US"/>
              <a:pPr/>
              <a:t>47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0376-E5A5-45BA-B57D-AD80946F997E}" type="slidenum">
              <a:rPr lang="en-US"/>
              <a:pPr/>
              <a:t>48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B742-6091-4DD3-8B06-84C4D0600CB9}" type="slidenum">
              <a:rPr lang="en-US"/>
              <a:pPr/>
              <a:t>50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51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7" y="4422798"/>
            <a:ext cx="5619108" cy="418743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D97F-C19C-43BC-9A50-A5AD09819A3E}" type="slidenum">
              <a:rPr lang="en-US"/>
              <a:pPr/>
              <a:t>52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40447-8ADC-4C4A-B2A1-AC43A5AFCEC9}" type="slidenum">
              <a:rPr lang="en-US"/>
              <a:pPr/>
              <a:t>6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de-CH" noProof="0" dirty="0" smtClean="0"/>
              <a:t>n einer einleitenden Vorlesung</a:t>
            </a:r>
            <a:endParaRPr lang="de-CH" noProof="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EC8E1-DAEF-4FA7-98A3-714DA21B8619}" type="slidenum">
              <a:rPr lang="en-US"/>
              <a:pPr/>
              <a:t>53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A1416-CA37-45A5-82B8-C8E31456B8C3}" type="slidenum">
              <a:rPr lang="en-US"/>
              <a:pPr/>
              <a:t>54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28A2-230F-41AA-BE05-6ADE25D31A1C}" type="slidenum">
              <a:rPr lang="en-US"/>
              <a:pPr/>
              <a:t>55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556E6-F8BE-4F28-8C10-7F49149B1310}" type="slidenum">
              <a:rPr lang="en-US"/>
              <a:pPr/>
              <a:t>56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BF62D-A16B-469D-8C4A-7A11035BB81A}" type="slidenum">
              <a:rPr lang="en-US"/>
              <a:pPr/>
              <a:t>57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343FF-DD4D-4BD1-AA3E-ED069D34591F}" type="slidenum">
              <a:rPr lang="en-US"/>
              <a:pPr/>
              <a:t>58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1B9E8-8897-4EB3-90BF-B6DF8A833080}" type="slidenum">
              <a:rPr lang="en-US"/>
              <a:pPr/>
              <a:t>59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B0919-59FE-4631-9C50-7C7176D0C27B}" type="slidenum">
              <a:rPr lang="en-US"/>
              <a:pPr/>
              <a:t>60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CD244-54CE-4A7C-93F2-A276C16EB492}" type="slidenum">
              <a:rPr lang="en-US"/>
              <a:pPr/>
              <a:t>61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62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7" y="4422798"/>
            <a:ext cx="5619108" cy="418743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4C145-E227-42FD-B106-F7A2E46FD786}" type="slidenum">
              <a:rPr lang="en-US"/>
              <a:pPr/>
              <a:t>63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D992E-76CC-49EB-860A-5C66DF212CAA}" type="slidenum">
              <a:rPr lang="en-US"/>
              <a:pPr/>
              <a:t>64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72733-CA30-4D71-B083-BB5EBAE77924}" type="slidenum">
              <a:rPr lang="en-US"/>
              <a:pPr/>
              <a:t>65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2053B-A98B-44A4-9385-8EAF3A350F4C}" type="slidenum">
              <a:rPr lang="en-US"/>
              <a:pPr/>
              <a:t>66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BDC52-DDCC-412C-9E6B-AAA00F16F85E}" type="slidenum">
              <a:rPr lang="en-US"/>
              <a:pPr/>
              <a:t>67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12190-8DF2-4AAB-BF57-659BDE04E700}" type="slidenum">
              <a:rPr lang="en-US"/>
              <a:pPr/>
              <a:t>68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69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F11FF-8EE9-4707-9242-4B1C305451FA}" type="slidenum">
              <a:rPr lang="en-US"/>
              <a:pPr/>
              <a:t>70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73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durchlaufen</a:t>
            </a:r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A397-45C9-401A-9E6B-A32CB0DB53F7}" type="slidenum">
              <a:rPr lang="en-US"/>
              <a:pPr/>
              <a:t>75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E19BC-50BA-461B-B408-CEBDF9181C1C}" type="slidenum">
              <a:rPr lang="en-US"/>
              <a:pPr/>
              <a:t>76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FBF1A-67DC-4A68-AC53-2C7CFE8D1E34}" type="slidenum">
              <a:rPr lang="en-US"/>
              <a:pPr/>
              <a:t>77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3D34-5F35-4380-968D-56E758802616}" type="slidenum">
              <a:rPr lang="en-US"/>
              <a:pPr/>
              <a:t>78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A152E-23F3-4C1E-B417-38FA14972041}" type="slidenum">
              <a:rPr lang="en-US"/>
              <a:pPr/>
              <a:t>79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80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7" y="4422798"/>
            <a:ext cx="5619108" cy="4187434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45E0A-9BD4-4707-85AF-94C17771AE8C}" type="slidenum">
              <a:rPr lang="en-US"/>
              <a:pPr/>
              <a:t>81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5220-58D4-412C-B310-68BB3D43845F}" type="slidenum">
              <a:rPr lang="en-US"/>
              <a:pPr/>
              <a:t>82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B8FAA-8646-4DF1-9757-D43AF3717895}" type="slidenum">
              <a:rPr lang="en-US"/>
              <a:pPr/>
              <a:t>83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DA076-5232-44F2-AC2F-AB6808A1D108}" type="slidenum">
              <a:rPr lang="en-US"/>
              <a:pPr/>
              <a:t>84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8753-3B15-4F81-A769-F652F79DB69F}" type="slidenum">
              <a:rPr lang="en-US"/>
              <a:pPr/>
              <a:t>85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6F6B-A453-42A3-8EC4-8340F5ADE34F}" type="slidenum">
              <a:rPr lang="en-US"/>
              <a:pPr/>
              <a:t>86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F6E4-75F0-45D3-93AB-AC06576AA863}" type="slidenum">
              <a:rPr lang="en-US"/>
              <a:pPr/>
              <a:t>87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92C39-DF4B-4BF0-9F3B-C128A3C85218}" type="slidenum">
              <a:rPr lang="en-US"/>
              <a:pPr/>
              <a:t>88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4A055-5BA8-4263-AA19-39935F29601A}" type="slidenum">
              <a:rPr lang="en-US"/>
              <a:pPr/>
              <a:t>89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7935E-F192-4961-A308-0B9779454E92}" type="slidenum">
              <a:rPr lang="en-US"/>
              <a:pPr/>
              <a:t>90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CAD0-00A0-423C-B073-F8FF0F538DE8}" type="slidenum">
              <a:rPr lang="en-US"/>
              <a:pPr/>
              <a:t>91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substrahieren</a:t>
            </a:r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AA92-FDFA-4C3E-955C-8988417612E9}" type="slidenum">
              <a:rPr lang="en-US"/>
              <a:pPr/>
              <a:t>92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B4F7-7ACE-40B5-A41C-1582683BF4FA}" type="slidenum">
              <a:rPr lang="en-US"/>
              <a:pPr/>
              <a:t>93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C39A9-BD57-4B65-B1D2-A274EBDC93C7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sichtbar</a:t>
            </a:r>
            <a:r>
              <a:rPr lang="en-GB" dirty="0" smtClean="0"/>
              <a:t> </a:t>
            </a:r>
            <a:r>
              <a:rPr lang="en-GB" dirty="0" err="1" smtClean="0"/>
              <a:t>machen</a:t>
            </a:r>
            <a:r>
              <a:rPr lang="en-GB" dirty="0" smtClean="0"/>
              <a:t>, </a:t>
            </a:r>
            <a:r>
              <a:rPr lang="en-GB" dirty="0" err="1" smtClean="0"/>
              <a:t>zeigen</a:t>
            </a:r>
            <a:endParaRPr lang="en-GB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28613-A660-4E0B-904C-86382531ED5F}" type="slidenum">
              <a:rPr lang="en-US"/>
              <a:pPr/>
              <a:t>94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0B2DA-BF43-447B-9258-07E79E49F521}" type="slidenum">
              <a:rPr lang="en-US"/>
              <a:pPr/>
              <a:t>95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EF3C-310E-41BF-862F-B1068C12A17D}" type="slidenum">
              <a:rPr lang="en-US"/>
              <a:pPr/>
              <a:t>96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A69E-2F7D-4189-878B-7B6360454243}" type="slidenum">
              <a:rPr lang="en-US"/>
              <a:pPr/>
              <a:t>97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8E600-0E1C-45BF-8FFC-1B135411212C}" type="slidenum">
              <a:rPr lang="en-US"/>
              <a:pPr/>
              <a:t>98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4C011-900F-4233-B54C-91878EC084B4}" type="slidenum">
              <a:rPr lang="en-US"/>
              <a:pPr/>
              <a:t>99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A1770-D835-4607-A20C-F26D6E83CAD9}" type="slidenum">
              <a:rPr lang="en-US"/>
              <a:pPr/>
              <a:t>100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AB0B-4596-4CC5-B291-5FBE36E4CA72}" type="slidenum">
              <a:rPr lang="en-US"/>
              <a:pPr/>
              <a:t>102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103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35413" y="6615113"/>
            <a:ext cx="4681537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19: Topological Sort I</a:t>
            </a:r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29-Nov-11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29-Nov-11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D28B793-CDE4-4FCB-817D-623FF8B77B9E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FF36E633-28CF-4D62-ACF0-1191B62216C6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B65DD8F6-D24E-4DF1-84B0-002814DDB2C0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2464A84-E4F9-4EE3-B6F1-D7E384E58E44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35413" y="6615113"/>
            <a:ext cx="4681537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Intro. to Programming, lecture 19: Topological Sort I</a:t>
            </a:r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37640" y="122239"/>
            <a:ext cx="154755" cy="17296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37640" y="122239"/>
            <a:ext cx="154755" cy="17296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4.xml"/><Relationship Id="rId1" Type="http://schemas.openxmlformats.org/officeDocument/2006/relationships/tags" Target="../tags/tag1453.xml"/><Relationship Id="rId4" Type="http://schemas.openxmlformats.org/officeDocument/2006/relationships/notesSlide" Target="../notesSlides/notesSlide96.xml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tags" Target="../tags/tag1467.xml"/><Relationship Id="rId18" Type="http://schemas.openxmlformats.org/officeDocument/2006/relationships/tags" Target="../tags/tag1472.xml"/><Relationship Id="rId26" Type="http://schemas.openxmlformats.org/officeDocument/2006/relationships/tags" Target="../tags/tag1480.xml"/><Relationship Id="rId39" Type="http://schemas.openxmlformats.org/officeDocument/2006/relationships/tags" Target="../tags/tag1493.xml"/><Relationship Id="rId21" Type="http://schemas.openxmlformats.org/officeDocument/2006/relationships/tags" Target="../tags/tag1475.xml"/><Relationship Id="rId34" Type="http://schemas.openxmlformats.org/officeDocument/2006/relationships/tags" Target="../tags/tag1488.xml"/><Relationship Id="rId42" Type="http://schemas.openxmlformats.org/officeDocument/2006/relationships/tags" Target="../tags/tag1496.xml"/><Relationship Id="rId47" Type="http://schemas.openxmlformats.org/officeDocument/2006/relationships/tags" Target="../tags/tag1501.xml"/><Relationship Id="rId50" Type="http://schemas.openxmlformats.org/officeDocument/2006/relationships/tags" Target="../tags/tag1504.xml"/><Relationship Id="rId7" Type="http://schemas.openxmlformats.org/officeDocument/2006/relationships/tags" Target="../tags/tag1461.xml"/><Relationship Id="rId2" Type="http://schemas.openxmlformats.org/officeDocument/2006/relationships/tags" Target="../tags/tag1456.xml"/><Relationship Id="rId16" Type="http://schemas.openxmlformats.org/officeDocument/2006/relationships/tags" Target="../tags/tag1470.xml"/><Relationship Id="rId29" Type="http://schemas.openxmlformats.org/officeDocument/2006/relationships/tags" Target="../tags/tag1483.xml"/><Relationship Id="rId11" Type="http://schemas.openxmlformats.org/officeDocument/2006/relationships/tags" Target="../tags/tag1465.xml"/><Relationship Id="rId24" Type="http://schemas.openxmlformats.org/officeDocument/2006/relationships/tags" Target="../tags/tag1478.xml"/><Relationship Id="rId32" Type="http://schemas.openxmlformats.org/officeDocument/2006/relationships/tags" Target="../tags/tag1486.xml"/><Relationship Id="rId37" Type="http://schemas.openxmlformats.org/officeDocument/2006/relationships/tags" Target="../tags/tag1491.xml"/><Relationship Id="rId40" Type="http://schemas.openxmlformats.org/officeDocument/2006/relationships/tags" Target="../tags/tag1494.xml"/><Relationship Id="rId45" Type="http://schemas.openxmlformats.org/officeDocument/2006/relationships/tags" Target="../tags/tag1499.xml"/><Relationship Id="rId53" Type="http://schemas.openxmlformats.org/officeDocument/2006/relationships/notesSlide" Target="../notesSlides/notesSlide97.xml"/><Relationship Id="rId5" Type="http://schemas.openxmlformats.org/officeDocument/2006/relationships/tags" Target="../tags/tag1459.xml"/><Relationship Id="rId10" Type="http://schemas.openxmlformats.org/officeDocument/2006/relationships/tags" Target="../tags/tag1464.xml"/><Relationship Id="rId19" Type="http://schemas.openxmlformats.org/officeDocument/2006/relationships/tags" Target="../tags/tag1473.xml"/><Relationship Id="rId31" Type="http://schemas.openxmlformats.org/officeDocument/2006/relationships/tags" Target="../tags/tag1485.xml"/><Relationship Id="rId44" Type="http://schemas.openxmlformats.org/officeDocument/2006/relationships/tags" Target="../tags/tag1498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458.xml"/><Relationship Id="rId9" Type="http://schemas.openxmlformats.org/officeDocument/2006/relationships/tags" Target="../tags/tag1463.xml"/><Relationship Id="rId14" Type="http://schemas.openxmlformats.org/officeDocument/2006/relationships/tags" Target="../tags/tag1468.xml"/><Relationship Id="rId22" Type="http://schemas.openxmlformats.org/officeDocument/2006/relationships/tags" Target="../tags/tag1476.xml"/><Relationship Id="rId27" Type="http://schemas.openxmlformats.org/officeDocument/2006/relationships/tags" Target="../tags/tag1481.xml"/><Relationship Id="rId30" Type="http://schemas.openxmlformats.org/officeDocument/2006/relationships/tags" Target="../tags/tag1484.xml"/><Relationship Id="rId35" Type="http://schemas.openxmlformats.org/officeDocument/2006/relationships/tags" Target="../tags/tag1489.xml"/><Relationship Id="rId43" Type="http://schemas.openxmlformats.org/officeDocument/2006/relationships/tags" Target="../tags/tag1497.xml"/><Relationship Id="rId48" Type="http://schemas.openxmlformats.org/officeDocument/2006/relationships/tags" Target="../tags/tag1502.xml"/><Relationship Id="rId8" Type="http://schemas.openxmlformats.org/officeDocument/2006/relationships/tags" Target="../tags/tag1462.xml"/><Relationship Id="rId51" Type="http://schemas.openxmlformats.org/officeDocument/2006/relationships/tags" Target="../tags/tag1505.xml"/><Relationship Id="rId3" Type="http://schemas.openxmlformats.org/officeDocument/2006/relationships/tags" Target="../tags/tag1457.xml"/><Relationship Id="rId12" Type="http://schemas.openxmlformats.org/officeDocument/2006/relationships/tags" Target="../tags/tag1466.xml"/><Relationship Id="rId17" Type="http://schemas.openxmlformats.org/officeDocument/2006/relationships/tags" Target="../tags/tag1471.xml"/><Relationship Id="rId25" Type="http://schemas.openxmlformats.org/officeDocument/2006/relationships/tags" Target="../tags/tag1479.xml"/><Relationship Id="rId33" Type="http://schemas.openxmlformats.org/officeDocument/2006/relationships/tags" Target="../tags/tag1487.xml"/><Relationship Id="rId38" Type="http://schemas.openxmlformats.org/officeDocument/2006/relationships/tags" Target="../tags/tag1492.xml"/><Relationship Id="rId46" Type="http://schemas.openxmlformats.org/officeDocument/2006/relationships/tags" Target="../tags/tag1500.xml"/><Relationship Id="rId20" Type="http://schemas.openxmlformats.org/officeDocument/2006/relationships/tags" Target="../tags/tag1474.xml"/><Relationship Id="rId41" Type="http://schemas.openxmlformats.org/officeDocument/2006/relationships/tags" Target="../tags/tag1495.xml"/><Relationship Id="rId1" Type="http://schemas.openxmlformats.org/officeDocument/2006/relationships/tags" Target="../tags/tag1455.xml"/><Relationship Id="rId6" Type="http://schemas.openxmlformats.org/officeDocument/2006/relationships/tags" Target="../tags/tag1460.xml"/><Relationship Id="rId15" Type="http://schemas.openxmlformats.org/officeDocument/2006/relationships/tags" Target="../tags/tag1469.xml"/><Relationship Id="rId23" Type="http://schemas.openxmlformats.org/officeDocument/2006/relationships/tags" Target="../tags/tag1477.xml"/><Relationship Id="rId28" Type="http://schemas.openxmlformats.org/officeDocument/2006/relationships/tags" Target="../tags/tag1482.xml"/><Relationship Id="rId36" Type="http://schemas.openxmlformats.org/officeDocument/2006/relationships/tags" Target="../tags/tag1490.xml"/><Relationship Id="rId49" Type="http://schemas.openxmlformats.org/officeDocument/2006/relationships/tags" Target="../tags/tag150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7.xml"/><Relationship Id="rId1" Type="http://schemas.openxmlformats.org/officeDocument/2006/relationships/tags" Target="../tags/tag1506.xml"/><Relationship Id="rId4" Type="http://schemas.openxmlformats.org/officeDocument/2006/relationships/notesSlide" Target="../notesSlides/notesSlide98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tags" Target="../tags/tag1520.xml"/><Relationship Id="rId18" Type="http://schemas.openxmlformats.org/officeDocument/2006/relationships/tags" Target="../tags/tag1525.xml"/><Relationship Id="rId26" Type="http://schemas.openxmlformats.org/officeDocument/2006/relationships/tags" Target="../tags/tag1533.xml"/><Relationship Id="rId21" Type="http://schemas.openxmlformats.org/officeDocument/2006/relationships/tags" Target="../tags/tag1528.xml"/><Relationship Id="rId34" Type="http://schemas.openxmlformats.org/officeDocument/2006/relationships/tags" Target="../tags/tag1541.xml"/><Relationship Id="rId7" Type="http://schemas.openxmlformats.org/officeDocument/2006/relationships/tags" Target="../tags/tag1514.xml"/><Relationship Id="rId12" Type="http://schemas.openxmlformats.org/officeDocument/2006/relationships/tags" Target="../tags/tag1519.xml"/><Relationship Id="rId17" Type="http://schemas.openxmlformats.org/officeDocument/2006/relationships/tags" Target="../tags/tag1524.xml"/><Relationship Id="rId25" Type="http://schemas.openxmlformats.org/officeDocument/2006/relationships/tags" Target="../tags/tag1532.xml"/><Relationship Id="rId33" Type="http://schemas.openxmlformats.org/officeDocument/2006/relationships/tags" Target="../tags/tag1540.xml"/><Relationship Id="rId2" Type="http://schemas.openxmlformats.org/officeDocument/2006/relationships/tags" Target="../tags/tag1509.xml"/><Relationship Id="rId16" Type="http://schemas.openxmlformats.org/officeDocument/2006/relationships/tags" Target="../tags/tag1523.xml"/><Relationship Id="rId20" Type="http://schemas.openxmlformats.org/officeDocument/2006/relationships/tags" Target="../tags/tag1527.xml"/><Relationship Id="rId29" Type="http://schemas.openxmlformats.org/officeDocument/2006/relationships/tags" Target="../tags/tag1536.xml"/><Relationship Id="rId1" Type="http://schemas.openxmlformats.org/officeDocument/2006/relationships/tags" Target="../tags/tag1508.xml"/><Relationship Id="rId6" Type="http://schemas.openxmlformats.org/officeDocument/2006/relationships/tags" Target="../tags/tag1513.xml"/><Relationship Id="rId11" Type="http://schemas.openxmlformats.org/officeDocument/2006/relationships/tags" Target="../tags/tag1518.xml"/><Relationship Id="rId24" Type="http://schemas.openxmlformats.org/officeDocument/2006/relationships/tags" Target="../tags/tag1531.xml"/><Relationship Id="rId32" Type="http://schemas.openxmlformats.org/officeDocument/2006/relationships/tags" Target="../tags/tag1539.xml"/><Relationship Id="rId37" Type="http://schemas.openxmlformats.org/officeDocument/2006/relationships/notesSlide" Target="../notesSlides/notesSlide99.xml"/><Relationship Id="rId5" Type="http://schemas.openxmlformats.org/officeDocument/2006/relationships/tags" Target="../tags/tag1512.xml"/><Relationship Id="rId15" Type="http://schemas.openxmlformats.org/officeDocument/2006/relationships/tags" Target="../tags/tag1522.xml"/><Relationship Id="rId23" Type="http://schemas.openxmlformats.org/officeDocument/2006/relationships/tags" Target="../tags/tag1530.xml"/><Relationship Id="rId28" Type="http://schemas.openxmlformats.org/officeDocument/2006/relationships/tags" Target="../tags/tag153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17.xml"/><Relationship Id="rId19" Type="http://schemas.openxmlformats.org/officeDocument/2006/relationships/tags" Target="../tags/tag1526.xml"/><Relationship Id="rId31" Type="http://schemas.openxmlformats.org/officeDocument/2006/relationships/tags" Target="../tags/tag1538.xml"/><Relationship Id="rId4" Type="http://schemas.openxmlformats.org/officeDocument/2006/relationships/tags" Target="../tags/tag1511.xml"/><Relationship Id="rId9" Type="http://schemas.openxmlformats.org/officeDocument/2006/relationships/tags" Target="../tags/tag1516.xml"/><Relationship Id="rId14" Type="http://schemas.openxmlformats.org/officeDocument/2006/relationships/tags" Target="../tags/tag1521.xml"/><Relationship Id="rId22" Type="http://schemas.openxmlformats.org/officeDocument/2006/relationships/tags" Target="../tags/tag1529.xml"/><Relationship Id="rId27" Type="http://schemas.openxmlformats.org/officeDocument/2006/relationships/tags" Target="../tags/tag1534.xml"/><Relationship Id="rId30" Type="http://schemas.openxmlformats.org/officeDocument/2006/relationships/tags" Target="../tags/tag1537.xml"/><Relationship Id="rId35" Type="http://schemas.openxmlformats.org/officeDocument/2006/relationships/tags" Target="../tags/tag1542.xml"/><Relationship Id="rId8" Type="http://schemas.openxmlformats.org/officeDocument/2006/relationships/tags" Target="../tags/tag1515.xml"/><Relationship Id="rId3" Type="http://schemas.openxmlformats.org/officeDocument/2006/relationships/tags" Target="../tags/tag1510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tags" Target="../tags/tag1555.xml"/><Relationship Id="rId18" Type="http://schemas.openxmlformats.org/officeDocument/2006/relationships/tags" Target="../tags/tag1560.xml"/><Relationship Id="rId26" Type="http://schemas.openxmlformats.org/officeDocument/2006/relationships/tags" Target="../tags/tag1568.xml"/><Relationship Id="rId39" Type="http://schemas.openxmlformats.org/officeDocument/2006/relationships/tags" Target="../tags/tag1581.xml"/><Relationship Id="rId21" Type="http://schemas.openxmlformats.org/officeDocument/2006/relationships/tags" Target="../tags/tag1563.xml"/><Relationship Id="rId34" Type="http://schemas.openxmlformats.org/officeDocument/2006/relationships/tags" Target="../tags/tag1576.xml"/><Relationship Id="rId42" Type="http://schemas.openxmlformats.org/officeDocument/2006/relationships/tags" Target="../tags/tag1584.xml"/><Relationship Id="rId47" Type="http://schemas.openxmlformats.org/officeDocument/2006/relationships/tags" Target="../tags/tag1589.xml"/><Relationship Id="rId50" Type="http://schemas.openxmlformats.org/officeDocument/2006/relationships/tags" Target="../tags/tag1592.xml"/><Relationship Id="rId7" Type="http://schemas.openxmlformats.org/officeDocument/2006/relationships/tags" Target="../tags/tag1549.xml"/><Relationship Id="rId2" Type="http://schemas.openxmlformats.org/officeDocument/2006/relationships/tags" Target="../tags/tag1544.xml"/><Relationship Id="rId16" Type="http://schemas.openxmlformats.org/officeDocument/2006/relationships/tags" Target="../tags/tag1558.xml"/><Relationship Id="rId29" Type="http://schemas.openxmlformats.org/officeDocument/2006/relationships/tags" Target="../tags/tag1571.xml"/><Relationship Id="rId11" Type="http://schemas.openxmlformats.org/officeDocument/2006/relationships/tags" Target="../tags/tag1553.xml"/><Relationship Id="rId24" Type="http://schemas.openxmlformats.org/officeDocument/2006/relationships/tags" Target="../tags/tag1566.xml"/><Relationship Id="rId32" Type="http://schemas.openxmlformats.org/officeDocument/2006/relationships/tags" Target="../tags/tag1574.xml"/><Relationship Id="rId37" Type="http://schemas.openxmlformats.org/officeDocument/2006/relationships/tags" Target="../tags/tag1579.xml"/><Relationship Id="rId40" Type="http://schemas.openxmlformats.org/officeDocument/2006/relationships/tags" Target="../tags/tag1582.xml"/><Relationship Id="rId45" Type="http://schemas.openxmlformats.org/officeDocument/2006/relationships/tags" Target="../tags/tag1587.xml"/><Relationship Id="rId53" Type="http://schemas.openxmlformats.org/officeDocument/2006/relationships/notesSlide" Target="../notesSlides/notesSlide100.xml"/><Relationship Id="rId5" Type="http://schemas.openxmlformats.org/officeDocument/2006/relationships/tags" Target="../tags/tag1547.xml"/><Relationship Id="rId10" Type="http://schemas.openxmlformats.org/officeDocument/2006/relationships/tags" Target="../tags/tag1552.xml"/><Relationship Id="rId19" Type="http://schemas.openxmlformats.org/officeDocument/2006/relationships/tags" Target="../tags/tag1561.xml"/><Relationship Id="rId31" Type="http://schemas.openxmlformats.org/officeDocument/2006/relationships/tags" Target="../tags/tag1573.xml"/><Relationship Id="rId44" Type="http://schemas.openxmlformats.org/officeDocument/2006/relationships/tags" Target="../tags/tag1586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546.xml"/><Relationship Id="rId9" Type="http://schemas.openxmlformats.org/officeDocument/2006/relationships/tags" Target="../tags/tag1551.xml"/><Relationship Id="rId14" Type="http://schemas.openxmlformats.org/officeDocument/2006/relationships/tags" Target="../tags/tag1556.xml"/><Relationship Id="rId22" Type="http://schemas.openxmlformats.org/officeDocument/2006/relationships/tags" Target="../tags/tag1564.xml"/><Relationship Id="rId27" Type="http://schemas.openxmlformats.org/officeDocument/2006/relationships/tags" Target="../tags/tag1569.xml"/><Relationship Id="rId30" Type="http://schemas.openxmlformats.org/officeDocument/2006/relationships/tags" Target="../tags/tag1572.xml"/><Relationship Id="rId35" Type="http://schemas.openxmlformats.org/officeDocument/2006/relationships/tags" Target="../tags/tag1577.xml"/><Relationship Id="rId43" Type="http://schemas.openxmlformats.org/officeDocument/2006/relationships/tags" Target="../tags/tag1585.xml"/><Relationship Id="rId48" Type="http://schemas.openxmlformats.org/officeDocument/2006/relationships/tags" Target="../tags/tag1590.xml"/><Relationship Id="rId8" Type="http://schemas.openxmlformats.org/officeDocument/2006/relationships/tags" Target="../tags/tag1550.xml"/><Relationship Id="rId51" Type="http://schemas.openxmlformats.org/officeDocument/2006/relationships/tags" Target="../tags/tag1593.xml"/><Relationship Id="rId3" Type="http://schemas.openxmlformats.org/officeDocument/2006/relationships/tags" Target="../tags/tag1545.xml"/><Relationship Id="rId12" Type="http://schemas.openxmlformats.org/officeDocument/2006/relationships/tags" Target="../tags/tag1554.xml"/><Relationship Id="rId17" Type="http://schemas.openxmlformats.org/officeDocument/2006/relationships/tags" Target="../tags/tag1559.xml"/><Relationship Id="rId25" Type="http://schemas.openxmlformats.org/officeDocument/2006/relationships/tags" Target="../tags/tag1567.xml"/><Relationship Id="rId33" Type="http://schemas.openxmlformats.org/officeDocument/2006/relationships/tags" Target="../tags/tag1575.xml"/><Relationship Id="rId38" Type="http://schemas.openxmlformats.org/officeDocument/2006/relationships/tags" Target="../tags/tag1580.xml"/><Relationship Id="rId46" Type="http://schemas.openxmlformats.org/officeDocument/2006/relationships/tags" Target="../tags/tag1588.xml"/><Relationship Id="rId20" Type="http://schemas.openxmlformats.org/officeDocument/2006/relationships/tags" Target="../tags/tag1562.xml"/><Relationship Id="rId41" Type="http://schemas.openxmlformats.org/officeDocument/2006/relationships/tags" Target="../tags/tag1583.xml"/><Relationship Id="rId1" Type="http://schemas.openxmlformats.org/officeDocument/2006/relationships/tags" Target="../tags/tag1543.xml"/><Relationship Id="rId6" Type="http://schemas.openxmlformats.org/officeDocument/2006/relationships/tags" Target="../tags/tag1548.xml"/><Relationship Id="rId15" Type="http://schemas.openxmlformats.org/officeDocument/2006/relationships/tags" Target="../tags/tag1557.xml"/><Relationship Id="rId23" Type="http://schemas.openxmlformats.org/officeDocument/2006/relationships/tags" Target="../tags/tag1565.xml"/><Relationship Id="rId28" Type="http://schemas.openxmlformats.org/officeDocument/2006/relationships/tags" Target="../tags/tag1570.xml"/><Relationship Id="rId36" Type="http://schemas.openxmlformats.org/officeDocument/2006/relationships/tags" Target="../tags/tag1578.xml"/><Relationship Id="rId49" Type="http://schemas.openxmlformats.org/officeDocument/2006/relationships/tags" Target="../tags/tag159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5.xml"/><Relationship Id="rId1" Type="http://schemas.openxmlformats.org/officeDocument/2006/relationships/tags" Target="../tags/tag1594.xml"/><Relationship Id="rId4" Type="http://schemas.openxmlformats.org/officeDocument/2006/relationships/notesSlide" Target="../notesSlides/notesSlide101.xml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tags" Target="../tags/tag1608.xml"/><Relationship Id="rId18" Type="http://schemas.openxmlformats.org/officeDocument/2006/relationships/tags" Target="../tags/tag1613.xml"/><Relationship Id="rId26" Type="http://schemas.openxmlformats.org/officeDocument/2006/relationships/tags" Target="../tags/tag1621.xml"/><Relationship Id="rId3" Type="http://schemas.openxmlformats.org/officeDocument/2006/relationships/tags" Target="../tags/tag1598.xml"/><Relationship Id="rId21" Type="http://schemas.openxmlformats.org/officeDocument/2006/relationships/tags" Target="../tags/tag1616.xml"/><Relationship Id="rId34" Type="http://schemas.openxmlformats.org/officeDocument/2006/relationships/tags" Target="../tags/tag1629.xml"/><Relationship Id="rId7" Type="http://schemas.openxmlformats.org/officeDocument/2006/relationships/tags" Target="../tags/tag1602.xml"/><Relationship Id="rId12" Type="http://schemas.openxmlformats.org/officeDocument/2006/relationships/tags" Target="../tags/tag1607.xml"/><Relationship Id="rId17" Type="http://schemas.openxmlformats.org/officeDocument/2006/relationships/tags" Target="../tags/tag1612.xml"/><Relationship Id="rId25" Type="http://schemas.openxmlformats.org/officeDocument/2006/relationships/tags" Target="../tags/tag1620.xml"/><Relationship Id="rId33" Type="http://schemas.openxmlformats.org/officeDocument/2006/relationships/tags" Target="../tags/tag1628.xml"/><Relationship Id="rId2" Type="http://schemas.openxmlformats.org/officeDocument/2006/relationships/tags" Target="../tags/tag1597.xml"/><Relationship Id="rId16" Type="http://schemas.openxmlformats.org/officeDocument/2006/relationships/tags" Target="../tags/tag1611.xml"/><Relationship Id="rId20" Type="http://schemas.openxmlformats.org/officeDocument/2006/relationships/tags" Target="../tags/tag1615.xml"/><Relationship Id="rId29" Type="http://schemas.openxmlformats.org/officeDocument/2006/relationships/tags" Target="../tags/tag1624.xml"/><Relationship Id="rId1" Type="http://schemas.openxmlformats.org/officeDocument/2006/relationships/tags" Target="../tags/tag1596.xml"/><Relationship Id="rId6" Type="http://schemas.openxmlformats.org/officeDocument/2006/relationships/tags" Target="../tags/tag1601.xml"/><Relationship Id="rId11" Type="http://schemas.openxmlformats.org/officeDocument/2006/relationships/tags" Target="../tags/tag1606.xml"/><Relationship Id="rId24" Type="http://schemas.openxmlformats.org/officeDocument/2006/relationships/tags" Target="../tags/tag1619.xml"/><Relationship Id="rId32" Type="http://schemas.openxmlformats.org/officeDocument/2006/relationships/tags" Target="../tags/tag1627.xml"/><Relationship Id="rId5" Type="http://schemas.openxmlformats.org/officeDocument/2006/relationships/tags" Target="../tags/tag1600.xml"/><Relationship Id="rId15" Type="http://schemas.openxmlformats.org/officeDocument/2006/relationships/tags" Target="../tags/tag1610.xml"/><Relationship Id="rId23" Type="http://schemas.openxmlformats.org/officeDocument/2006/relationships/tags" Target="../tags/tag1618.xml"/><Relationship Id="rId28" Type="http://schemas.openxmlformats.org/officeDocument/2006/relationships/tags" Target="../tags/tag1623.xml"/><Relationship Id="rId36" Type="http://schemas.openxmlformats.org/officeDocument/2006/relationships/notesSlide" Target="../notesSlides/notesSlide102.xml"/><Relationship Id="rId10" Type="http://schemas.openxmlformats.org/officeDocument/2006/relationships/tags" Target="../tags/tag1605.xml"/><Relationship Id="rId19" Type="http://schemas.openxmlformats.org/officeDocument/2006/relationships/tags" Target="../tags/tag1614.xml"/><Relationship Id="rId31" Type="http://schemas.openxmlformats.org/officeDocument/2006/relationships/tags" Target="../tags/tag1626.xml"/><Relationship Id="rId4" Type="http://schemas.openxmlformats.org/officeDocument/2006/relationships/tags" Target="../tags/tag1599.xml"/><Relationship Id="rId9" Type="http://schemas.openxmlformats.org/officeDocument/2006/relationships/tags" Target="../tags/tag1604.xml"/><Relationship Id="rId14" Type="http://schemas.openxmlformats.org/officeDocument/2006/relationships/tags" Target="../tags/tag1609.xml"/><Relationship Id="rId22" Type="http://schemas.openxmlformats.org/officeDocument/2006/relationships/tags" Target="../tags/tag1617.xml"/><Relationship Id="rId27" Type="http://schemas.openxmlformats.org/officeDocument/2006/relationships/tags" Target="../tags/tag1622.xml"/><Relationship Id="rId30" Type="http://schemas.openxmlformats.org/officeDocument/2006/relationships/tags" Target="../tags/tag1625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603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tags" Target="../tags/tag1642.xml"/><Relationship Id="rId18" Type="http://schemas.openxmlformats.org/officeDocument/2006/relationships/tags" Target="../tags/tag1647.xml"/><Relationship Id="rId26" Type="http://schemas.openxmlformats.org/officeDocument/2006/relationships/tags" Target="../tags/tag1655.xml"/><Relationship Id="rId39" Type="http://schemas.openxmlformats.org/officeDocument/2006/relationships/tags" Target="../tags/tag1668.xml"/><Relationship Id="rId21" Type="http://schemas.openxmlformats.org/officeDocument/2006/relationships/tags" Target="../tags/tag1650.xml"/><Relationship Id="rId34" Type="http://schemas.openxmlformats.org/officeDocument/2006/relationships/tags" Target="../tags/tag1663.xml"/><Relationship Id="rId42" Type="http://schemas.openxmlformats.org/officeDocument/2006/relationships/tags" Target="../tags/tag1671.xml"/><Relationship Id="rId47" Type="http://schemas.openxmlformats.org/officeDocument/2006/relationships/tags" Target="../tags/tag1676.xml"/><Relationship Id="rId50" Type="http://schemas.openxmlformats.org/officeDocument/2006/relationships/tags" Target="../tags/tag1679.xml"/><Relationship Id="rId7" Type="http://schemas.openxmlformats.org/officeDocument/2006/relationships/tags" Target="../tags/tag1636.xml"/><Relationship Id="rId2" Type="http://schemas.openxmlformats.org/officeDocument/2006/relationships/tags" Target="../tags/tag1631.xml"/><Relationship Id="rId16" Type="http://schemas.openxmlformats.org/officeDocument/2006/relationships/tags" Target="../tags/tag1645.xml"/><Relationship Id="rId29" Type="http://schemas.openxmlformats.org/officeDocument/2006/relationships/tags" Target="../tags/tag1658.xml"/><Relationship Id="rId11" Type="http://schemas.openxmlformats.org/officeDocument/2006/relationships/tags" Target="../tags/tag1640.xml"/><Relationship Id="rId24" Type="http://schemas.openxmlformats.org/officeDocument/2006/relationships/tags" Target="../tags/tag1653.xml"/><Relationship Id="rId32" Type="http://schemas.openxmlformats.org/officeDocument/2006/relationships/tags" Target="../tags/tag1661.xml"/><Relationship Id="rId37" Type="http://schemas.openxmlformats.org/officeDocument/2006/relationships/tags" Target="../tags/tag1666.xml"/><Relationship Id="rId40" Type="http://schemas.openxmlformats.org/officeDocument/2006/relationships/tags" Target="../tags/tag1669.xml"/><Relationship Id="rId45" Type="http://schemas.openxmlformats.org/officeDocument/2006/relationships/tags" Target="../tags/tag1674.xml"/><Relationship Id="rId53" Type="http://schemas.openxmlformats.org/officeDocument/2006/relationships/notesSlide" Target="../notesSlides/notesSlide103.xml"/><Relationship Id="rId5" Type="http://schemas.openxmlformats.org/officeDocument/2006/relationships/tags" Target="../tags/tag1634.xml"/><Relationship Id="rId10" Type="http://schemas.openxmlformats.org/officeDocument/2006/relationships/tags" Target="../tags/tag1639.xml"/><Relationship Id="rId19" Type="http://schemas.openxmlformats.org/officeDocument/2006/relationships/tags" Target="../tags/tag1648.xml"/><Relationship Id="rId31" Type="http://schemas.openxmlformats.org/officeDocument/2006/relationships/tags" Target="../tags/tag1660.xml"/><Relationship Id="rId44" Type="http://schemas.openxmlformats.org/officeDocument/2006/relationships/tags" Target="../tags/tag1673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633.xml"/><Relationship Id="rId9" Type="http://schemas.openxmlformats.org/officeDocument/2006/relationships/tags" Target="../tags/tag1638.xml"/><Relationship Id="rId14" Type="http://schemas.openxmlformats.org/officeDocument/2006/relationships/tags" Target="../tags/tag1643.xml"/><Relationship Id="rId22" Type="http://schemas.openxmlformats.org/officeDocument/2006/relationships/tags" Target="../tags/tag1651.xml"/><Relationship Id="rId27" Type="http://schemas.openxmlformats.org/officeDocument/2006/relationships/tags" Target="../tags/tag1656.xml"/><Relationship Id="rId30" Type="http://schemas.openxmlformats.org/officeDocument/2006/relationships/tags" Target="../tags/tag1659.xml"/><Relationship Id="rId35" Type="http://schemas.openxmlformats.org/officeDocument/2006/relationships/tags" Target="../tags/tag1664.xml"/><Relationship Id="rId43" Type="http://schemas.openxmlformats.org/officeDocument/2006/relationships/tags" Target="../tags/tag1672.xml"/><Relationship Id="rId48" Type="http://schemas.openxmlformats.org/officeDocument/2006/relationships/tags" Target="../tags/tag1677.xml"/><Relationship Id="rId8" Type="http://schemas.openxmlformats.org/officeDocument/2006/relationships/tags" Target="../tags/tag1637.xml"/><Relationship Id="rId51" Type="http://schemas.openxmlformats.org/officeDocument/2006/relationships/tags" Target="../tags/tag1680.xml"/><Relationship Id="rId3" Type="http://schemas.openxmlformats.org/officeDocument/2006/relationships/tags" Target="../tags/tag1632.xml"/><Relationship Id="rId12" Type="http://schemas.openxmlformats.org/officeDocument/2006/relationships/tags" Target="../tags/tag1641.xml"/><Relationship Id="rId17" Type="http://schemas.openxmlformats.org/officeDocument/2006/relationships/tags" Target="../tags/tag1646.xml"/><Relationship Id="rId25" Type="http://schemas.openxmlformats.org/officeDocument/2006/relationships/tags" Target="../tags/tag1654.xml"/><Relationship Id="rId33" Type="http://schemas.openxmlformats.org/officeDocument/2006/relationships/tags" Target="../tags/tag1662.xml"/><Relationship Id="rId38" Type="http://schemas.openxmlformats.org/officeDocument/2006/relationships/tags" Target="../tags/tag1667.xml"/><Relationship Id="rId46" Type="http://schemas.openxmlformats.org/officeDocument/2006/relationships/tags" Target="../tags/tag1675.xml"/><Relationship Id="rId20" Type="http://schemas.openxmlformats.org/officeDocument/2006/relationships/tags" Target="../tags/tag1649.xml"/><Relationship Id="rId41" Type="http://schemas.openxmlformats.org/officeDocument/2006/relationships/tags" Target="../tags/tag1670.xml"/><Relationship Id="rId1" Type="http://schemas.openxmlformats.org/officeDocument/2006/relationships/tags" Target="../tags/tag1630.xml"/><Relationship Id="rId6" Type="http://schemas.openxmlformats.org/officeDocument/2006/relationships/tags" Target="../tags/tag1635.xml"/><Relationship Id="rId15" Type="http://schemas.openxmlformats.org/officeDocument/2006/relationships/tags" Target="../tags/tag1644.xml"/><Relationship Id="rId23" Type="http://schemas.openxmlformats.org/officeDocument/2006/relationships/tags" Target="../tags/tag1652.xml"/><Relationship Id="rId28" Type="http://schemas.openxmlformats.org/officeDocument/2006/relationships/tags" Target="../tags/tag1657.xml"/><Relationship Id="rId36" Type="http://schemas.openxmlformats.org/officeDocument/2006/relationships/tags" Target="../tags/tag1665.xml"/><Relationship Id="rId49" Type="http://schemas.openxmlformats.org/officeDocument/2006/relationships/tags" Target="../tags/tag167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2.xml"/><Relationship Id="rId1" Type="http://schemas.openxmlformats.org/officeDocument/2006/relationships/tags" Target="../tags/tag1681.xml"/><Relationship Id="rId4" Type="http://schemas.openxmlformats.org/officeDocument/2006/relationships/notesSlide" Target="../notesSlides/notesSlide10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4.xml"/><Relationship Id="rId1" Type="http://schemas.openxmlformats.org/officeDocument/2006/relationships/tags" Target="../tags/tag1683.xml"/><Relationship Id="rId4" Type="http://schemas.openxmlformats.org/officeDocument/2006/relationships/notesSlide" Target="../notesSlides/notesSlide10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notesSlide" Target="../notesSlides/notesSlide10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8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02.xml"/><Relationship Id="rId21" Type="http://schemas.openxmlformats.org/officeDocument/2006/relationships/tags" Target="../tags/tag97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63" Type="http://schemas.openxmlformats.org/officeDocument/2006/relationships/tags" Target="../tags/tag139.xml"/><Relationship Id="rId68" Type="http://schemas.openxmlformats.org/officeDocument/2006/relationships/tags" Target="../tags/tag144.xml"/><Relationship Id="rId84" Type="http://schemas.openxmlformats.org/officeDocument/2006/relationships/tags" Target="../tags/tag160.xml"/><Relationship Id="rId16" Type="http://schemas.openxmlformats.org/officeDocument/2006/relationships/tags" Target="../tags/tag92.xml"/><Relationship Id="rId11" Type="http://schemas.openxmlformats.org/officeDocument/2006/relationships/tags" Target="../tags/tag87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74" Type="http://schemas.openxmlformats.org/officeDocument/2006/relationships/tags" Target="../tags/tag150.xml"/><Relationship Id="rId79" Type="http://schemas.openxmlformats.org/officeDocument/2006/relationships/tags" Target="../tags/tag155.xml"/><Relationship Id="rId5" Type="http://schemas.openxmlformats.org/officeDocument/2006/relationships/tags" Target="../tags/tag81.xml"/><Relationship Id="rId19" Type="http://schemas.openxmlformats.org/officeDocument/2006/relationships/tags" Target="../tags/tag9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64" Type="http://schemas.openxmlformats.org/officeDocument/2006/relationships/tags" Target="../tags/tag140.xml"/><Relationship Id="rId69" Type="http://schemas.openxmlformats.org/officeDocument/2006/relationships/tags" Target="../tags/tag145.xml"/><Relationship Id="rId77" Type="http://schemas.openxmlformats.org/officeDocument/2006/relationships/tags" Target="../tags/tag153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72" Type="http://schemas.openxmlformats.org/officeDocument/2006/relationships/tags" Target="../tags/tag148.xml"/><Relationship Id="rId80" Type="http://schemas.openxmlformats.org/officeDocument/2006/relationships/tags" Target="../tags/tag156.xml"/><Relationship Id="rId85" Type="http://schemas.openxmlformats.org/officeDocument/2006/relationships/tags" Target="../tags/tag161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tags" Target="../tags/tag135.xml"/><Relationship Id="rId67" Type="http://schemas.openxmlformats.org/officeDocument/2006/relationships/tags" Target="../tags/tag143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62" Type="http://schemas.openxmlformats.org/officeDocument/2006/relationships/tags" Target="../tags/tag138.xml"/><Relationship Id="rId70" Type="http://schemas.openxmlformats.org/officeDocument/2006/relationships/tags" Target="../tags/tag146.xml"/><Relationship Id="rId75" Type="http://schemas.openxmlformats.org/officeDocument/2006/relationships/tags" Target="../tags/tag151.xml"/><Relationship Id="rId83" Type="http://schemas.openxmlformats.org/officeDocument/2006/relationships/tags" Target="../tags/tag159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tags" Target="../tags/tag133.xml"/><Relationship Id="rId10" Type="http://schemas.openxmlformats.org/officeDocument/2006/relationships/tags" Target="../tags/tag86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60" Type="http://schemas.openxmlformats.org/officeDocument/2006/relationships/tags" Target="../tags/tag136.xml"/><Relationship Id="rId65" Type="http://schemas.openxmlformats.org/officeDocument/2006/relationships/tags" Target="../tags/tag141.xml"/><Relationship Id="rId73" Type="http://schemas.openxmlformats.org/officeDocument/2006/relationships/tags" Target="../tags/tag149.xml"/><Relationship Id="rId78" Type="http://schemas.openxmlformats.org/officeDocument/2006/relationships/tags" Target="../tags/tag154.xml"/><Relationship Id="rId81" Type="http://schemas.openxmlformats.org/officeDocument/2006/relationships/tags" Target="../tags/tag157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9" Type="http://schemas.openxmlformats.org/officeDocument/2006/relationships/tags" Target="../tags/tag115.xml"/><Relationship Id="rId34" Type="http://schemas.openxmlformats.org/officeDocument/2006/relationships/tags" Target="../tags/tag110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76" Type="http://schemas.openxmlformats.org/officeDocument/2006/relationships/tags" Target="../tags/tag152.xml"/><Relationship Id="rId7" Type="http://schemas.openxmlformats.org/officeDocument/2006/relationships/tags" Target="../tags/tag83.xml"/><Relationship Id="rId71" Type="http://schemas.openxmlformats.org/officeDocument/2006/relationships/tags" Target="../tags/tag147.xml"/><Relationship Id="rId2" Type="http://schemas.openxmlformats.org/officeDocument/2006/relationships/tags" Target="../tags/tag78.xml"/><Relationship Id="rId29" Type="http://schemas.openxmlformats.org/officeDocument/2006/relationships/tags" Target="../tags/tag105.xml"/><Relationship Id="rId24" Type="http://schemas.openxmlformats.org/officeDocument/2006/relationships/tags" Target="../tags/tag100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66" Type="http://schemas.openxmlformats.org/officeDocument/2006/relationships/tags" Target="../tags/tag142.xml"/><Relationship Id="rId87" Type="http://schemas.openxmlformats.org/officeDocument/2006/relationships/notesSlide" Target="../notesSlides/notesSlide11.xml"/><Relationship Id="rId61" Type="http://schemas.openxmlformats.org/officeDocument/2006/relationships/tags" Target="../tags/tag137.xml"/><Relationship Id="rId82" Type="http://schemas.openxmlformats.org/officeDocument/2006/relationships/tags" Target="../tags/tag1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10" Type="http://schemas.openxmlformats.org/officeDocument/2006/relationships/tags" Target="../tags/tag174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241.xml"/><Relationship Id="rId21" Type="http://schemas.openxmlformats.org/officeDocument/2006/relationships/tags" Target="../tags/tag236.xml"/><Relationship Id="rId42" Type="http://schemas.openxmlformats.org/officeDocument/2006/relationships/tags" Target="../tags/tag257.xml"/><Relationship Id="rId47" Type="http://schemas.openxmlformats.org/officeDocument/2006/relationships/tags" Target="../tags/tag262.xml"/><Relationship Id="rId63" Type="http://schemas.openxmlformats.org/officeDocument/2006/relationships/tags" Target="../tags/tag278.xml"/><Relationship Id="rId68" Type="http://schemas.openxmlformats.org/officeDocument/2006/relationships/tags" Target="../tags/tag283.xml"/><Relationship Id="rId84" Type="http://schemas.openxmlformats.org/officeDocument/2006/relationships/notesSlide" Target="../notesSlides/notesSlide23.xml"/><Relationship Id="rId16" Type="http://schemas.openxmlformats.org/officeDocument/2006/relationships/tags" Target="../tags/tag231.xml"/><Relationship Id="rId11" Type="http://schemas.openxmlformats.org/officeDocument/2006/relationships/tags" Target="../tags/tag226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53" Type="http://schemas.openxmlformats.org/officeDocument/2006/relationships/tags" Target="../tags/tag268.xml"/><Relationship Id="rId58" Type="http://schemas.openxmlformats.org/officeDocument/2006/relationships/tags" Target="../tags/tag273.xml"/><Relationship Id="rId74" Type="http://schemas.openxmlformats.org/officeDocument/2006/relationships/tags" Target="../tags/tag289.xml"/><Relationship Id="rId79" Type="http://schemas.openxmlformats.org/officeDocument/2006/relationships/tags" Target="../tags/tag294.xml"/><Relationship Id="rId5" Type="http://schemas.openxmlformats.org/officeDocument/2006/relationships/tags" Target="../tags/tag220.xml"/><Relationship Id="rId61" Type="http://schemas.openxmlformats.org/officeDocument/2006/relationships/tags" Target="../tags/tag276.xml"/><Relationship Id="rId82" Type="http://schemas.openxmlformats.org/officeDocument/2006/relationships/tags" Target="../tags/tag297.xml"/><Relationship Id="rId19" Type="http://schemas.openxmlformats.org/officeDocument/2006/relationships/tags" Target="../tags/tag23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tags" Target="../tags/tag258.xml"/><Relationship Id="rId48" Type="http://schemas.openxmlformats.org/officeDocument/2006/relationships/tags" Target="../tags/tag263.xml"/><Relationship Id="rId56" Type="http://schemas.openxmlformats.org/officeDocument/2006/relationships/tags" Target="../tags/tag271.xml"/><Relationship Id="rId64" Type="http://schemas.openxmlformats.org/officeDocument/2006/relationships/tags" Target="../tags/tag279.xml"/><Relationship Id="rId69" Type="http://schemas.openxmlformats.org/officeDocument/2006/relationships/tags" Target="../tags/tag284.xml"/><Relationship Id="rId77" Type="http://schemas.openxmlformats.org/officeDocument/2006/relationships/tags" Target="../tags/tag292.xml"/><Relationship Id="rId8" Type="http://schemas.openxmlformats.org/officeDocument/2006/relationships/tags" Target="../tags/tag223.xml"/><Relationship Id="rId51" Type="http://schemas.openxmlformats.org/officeDocument/2006/relationships/tags" Target="../tags/tag266.xml"/><Relationship Id="rId72" Type="http://schemas.openxmlformats.org/officeDocument/2006/relationships/tags" Target="../tags/tag287.xml"/><Relationship Id="rId80" Type="http://schemas.openxmlformats.org/officeDocument/2006/relationships/tags" Target="../tags/tag295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Relationship Id="rId46" Type="http://schemas.openxmlformats.org/officeDocument/2006/relationships/tags" Target="../tags/tag261.xml"/><Relationship Id="rId59" Type="http://schemas.openxmlformats.org/officeDocument/2006/relationships/tags" Target="../tags/tag274.xml"/><Relationship Id="rId67" Type="http://schemas.openxmlformats.org/officeDocument/2006/relationships/tags" Target="../tags/tag282.xml"/><Relationship Id="rId20" Type="http://schemas.openxmlformats.org/officeDocument/2006/relationships/tags" Target="../tags/tag235.xml"/><Relationship Id="rId41" Type="http://schemas.openxmlformats.org/officeDocument/2006/relationships/tags" Target="../tags/tag256.xml"/><Relationship Id="rId54" Type="http://schemas.openxmlformats.org/officeDocument/2006/relationships/tags" Target="../tags/tag269.xml"/><Relationship Id="rId62" Type="http://schemas.openxmlformats.org/officeDocument/2006/relationships/tags" Target="../tags/tag277.xml"/><Relationship Id="rId70" Type="http://schemas.openxmlformats.org/officeDocument/2006/relationships/tags" Target="../tags/tag285.xml"/><Relationship Id="rId75" Type="http://schemas.openxmlformats.org/officeDocument/2006/relationships/tags" Target="../tags/tag290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49" Type="http://schemas.openxmlformats.org/officeDocument/2006/relationships/tags" Target="../tags/tag264.xml"/><Relationship Id="rId57" Type="http://schemas.openxmlformats.org/officeDocument/2006/relationships/tags" Target="../tags/tag272.xml"/><Relationship Id="rId10" Type="http://schemas.openxmlformats.org/officeDocument/2006/relationships/tags" Target="../tags/tag225.xml"/><Relationship Id="rId31" Type="http://schemas.openxmlformats.org/officeDocument/2006/relationships/tags" Target="../tags/tag246.xml"/><Relationship Id="rId44" Type="http://schemas.openxmlformats.org/officeDocument/2006/relationships/tags" Target="../tags/tag259.xml"/><Relationship Id="rId52" Type="http://schemas.openxmlformats.org/officeDocument/2006/relationships/tags" Target="../tags/tag267.xml"/><Relationship Id="rId60" Type="http://schemas.openxmlformats.org/officeDocument/2006/relationships/tags" Target="../tags/tag275.xml"/><Relationship Id="rId65" Type="http://schemas.openxmlformats.org/officeDocument/2006/relationships/tags" Target="../tags/tag280.xml"/><Relationship Id="rId73" Type="http://schemas.openxmlformats.org/officeDocument/2006/relationships/tags" Target="../tags/tag288.xml"/><Relationship Id="rId78" Type="http://schemas.openxmlformats.org/officeDocument/2006/relationships/tags" Target="../tags/tag293.xml"/><Relationship Id="rId81" Type="http://schemas.openxmlformats.org/officeDocument/2006/relationships/tags" Target="../tags/tag296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39" Type="http://schemas.openxmlformats.org/officeDocument/2006/relationships/tags" Target="../tags/tag254.xml"/><Relationship Id="rId34" Type="http://schemas.openxmlformats.org/officeDocument/2006/relationships/tags" Target="../tags/tag249.xml"/><Relationship Id="rId50" Type="http://schemas.openxmlformats.org/officeDocument/2006/relationships/tags" Target="../tags/tag265.xml"/><Relationship Id="rId55" Type="http://schemas.openxmlformats.org/officeDocument/2006/relationships/tags" Target="../tags/tag270.xml"/><Relationship Id="rId76" Type="http://schemas.openxmlformats.org/officeDocument/2006/relationships/tags" Target="../tags/tag291.xml"/><Relationship Id="rId7" Type="http://schemas.openxmlformats.org/officeDocument/2006/relationships/tags" Target="../tags/tag222.xml"/><Relationship Id="rId71" Type="http://schemas.openxmlformats.org/officeDocument/2006/relationships/tags" Target="../tags/tag286.xml"/><Relationship Id="rId2" Type="http://schemas.openxmlformats.org/officeDocument/2006/relationships/tags" Target="../tags/tag217.xml"/><Relationship Id="rId29" Type="http://schemas.openxmlformats.org/officeDocument/2006/relationships/tags" Target="../tags/tag244.xml"/><Relationship Id="rId24" Type="http://schemas.openxmlformats.org/officeDocument/2006/relationships/tags" Target="../tags/tag239.xml"/><Relationship Id="rId40" Type="http://schemas.openxmlformats.org/officeDocument/2006/relationships/tags" Target="../tags/tag255.xml"/><Relationship Id="rId45" Type="http://schemas.openxmlformats.org/officeDocument/2006/relationships/tags" Target="../tags/tag260.xml"/><Relationship Id="rId66" Type="http://schemas.openxmlformats.org/officeDocument/2006/relationships/tags" Target="../tags/tag2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10" Type="http://schemas.openxmlformats.org/officeDocument/2006/relationships/tags" Target="../tags/tag310.xml"/><Relationship Id="rId19" Type="http://schemas.openxmlformats.org/officeDocument/2006/relationships/notesSlide" Target="../notesSlides/notesSlide25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0" Type="http://schemas.openxmlformats.org/officeDocument/2006/relationships/tags" Target="../tags/tag33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notesSlide" Target="../notesSlides/notesSlide29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10" Type="http://schemas.openxmlformats.org/officeDocument/2006/relationships/tags" Target="../tags/tag34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7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tags" Target="../tags/tag430.xml"/><Relationship Id="rId47" Type="http://schemas.openxmlformats.org/officeDocument/2006/relationships/notesSlide" Target="../notesSlides/notesSlide34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9" Type="http://schemas.openxmlformats.org/officeDocument/2006/relationships/tags" Target="../tags/tag417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5.xml"/><Relationship Id="rId40" Type="http://schemas.openxmlformats.org/officeDocument/2006/relationships/tags" Target="../tags/tag428.xml"/><Relationship Id="rId45" Type="http://schemas.openxmlformats.org/officeDocument/2006/relationships/tags" Target="../tags/tag433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4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tags" Target="../tags/tag432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3.xml"/><Relationship Id="rId43" Type="http://schemas.openxmlformats.org/officeDocument/2006/relationships/tags" Target="../tags/tag431.xml"/><Relationship Id="rId8" Type="http://schemas.openxmlformats.org/officeDocument/2006/relationships/tags" Target="../tags/tag396.xml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6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08.xml"/><Relationship Id="rId41" Type="http://schemas.openxmlformats.org/officeDocument/2006/relationships/tags" Target="../tags/tag4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8.xml"/><Relationship Id="rId4" Type="http://schemas.openxmlformats.org/officeDocument/2006/relationships/tags" Target="../tags/tag437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464.xml"/><Relationship Id="rId21" Type="http://schemas.openxmlformats.org/officeDocument/2006/relationships/tags" Target="../tags/tag459.xml"/><Relationship Id="rId34" Type="http://schemas.openxmlformats.org/officeDocument/2006/relationships/tags" Target="../tags/tag472.xml"/><Relationship Id="rId42" Type="http://schemas.openxmlformats.org/officeDocument/2006/relationships/tags" Target="../tags/tag480.xml"/><Relationship Id="rId47" Type="http://schemas.openxmlformats.org/officeDocument/2006/relationships/tags" Target="../tags/tag485.xml"/><Relationship Id="rId50" Type="http://schemas.openxmlformats.org/officeDocument/2006/relationships/tags" Target="../tags/tag488.xml"/><Relationship Id="rId55" Type="http://schemas.openxmlformats.org/officeDocument/2006/relationships/tags" Target="../tags/tag493.xml"/><Relationship Id="rId63" Type="http://schemas.openxmlformats.org/officeDocument/2006/relationships/tags" Target="../tags/tag50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9" Type="http://schemas.openxmlformats.org/officeDocument/2006/relationships/tags" Target="../tags/tag467.xml"/><Relationship Id="rId11" Type="http://schemas.openxmlformats.org/officeDocument/2006/relationships/tags" Target="../tags/tag449.xml"/><Relationship Id="rId24" Type="http://schemas.openxmlformats.org/officeDocument/2006/relationships/tags" Target="../tags/tag462.xml"/><Relationship Id="rId32" Type="http://schemas.openxmlformats.org/officeDocument/2006/relationships/tags" Target="../tags/tag470.xml"/><Relationship Id="rId37" Type="http://schemas.openxmlformats.org/officeDocument/2006/relationships/tags" Target="../tags/tag475.xml"/><Relationship Id="rId40" Type="http://schemas.openxmlformats.org/officeDocument/2006/relationships/tags" Target="../tags/tag478.xml"/><Relationship Id="rId45" Type="http://schemas.openxmlformats.org/officeDocument/2006/relationships/tags" Target="../tags/tag483.xml"/><Relationship Id="rId53" Type="http://schemas.openxmlformats.org/officeDocument/2006/relationships/tags" Target="../tags/tag491.xml"/><Relationship Id="rId58" Type="http://schemas.openxmlformats.org/officeDocument/2006/relationships/tags" Target="../tags/tag496.xml"/><Relationship Id="rId66" Type="http://schemas.openxmlformats.org/officeDocument/2006/relationships/slideLayout" Target="../slideLayouts/slideLayout18.xml"/><Relationship Id="rId5" Type="http://schemas.openxmlformats.org/officeDocument/2006/relationships/tags" Target="../tags/tag443.xml"/><Relationship Id="rId61" Type="http://schemas.openxmlformats.org/officeDocument/2006/relationships/tags" Target="../tags/tag499.xml"/><Relationship Id="rId19" Type="http://schemas.openxmlformats.org/officeDocument/2006/relationships/tags" Target="../tags/tag457.xml"/><Relationship Id="rId14" Type="http://schemas.openxmlformats.org/officeDocument/2006/relationships/tags" Target="../tags/tag452.xml"/><Relationship Id="rId22" Type="http://schemas.openxmlformats.org/officeDocument/2006/relationships/tags" Target="../tags/tag460.xml"/><Relationship Id="rId27" Type="http://schemas.openxmlformats.org/officeDocument/2006/relationships/tags" Target="../tags/tag465.xml"/><Relationship Id="rId30" Type="http://schemas.openxmlformats.org/officeDocument/2006/relationships/tags" Target="../tags/tag468.xml"/><Relationship Id="rId35" Type="http://schemas.openxmlformats.org/officeDocument/2006/relationships/tags" Target="../tags/tag473.xml"/><Relationship Id="rId43" Type="http://schemas.openxmlformats.org/officeDocument/2006/relationships/tags" Target="../tags/tag481.xml"/><Relationship Id="rId48" Type="http://schemas.openxmlformats.org/officeDocument/2006/relationships/tags" Target="../tags/tag486.xml"/><Relationship Id="rId56" Type="http://schemas.openxmlformats.org/officeDocument/2006/relationships/tags" Target="../tags/tag494.xml"/><Relationship Id="rId64" Type="http://schemas.openxmlformats.org/officeDocument/2006/relationships/tags" Target="../tags/tag502.xml"/><Relationship Id="rId8" Type="http://schemas.openxmlformats.org/officeDocument/2006/relationships/tags" Target="../tags/tag446.xml"/><Relationship Id="rId51" Type="http://schemas.openxmlformats.org/officeDocument/2006/relationships/tags" Target="../tags/tag489.xml"/><Relationship Id="rId3" Type="http://schemas.openxmlformats.org/officeDocument/2006/relationships/tags" Target="../tags/tag441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tags" Target="../tags/tag463.xml"/><Relationship Id="rId33" Type="http://schemas.openxmlformats.org/officeDocument/2006/relationships/tags" Target="../tags/tag471.xml"/><Relationship Id="rId38" Type="http://schemas.openxmlformats.org/officeDocument/2006/relationships/tags" Target="../tags/tag476.xml"/><Relationship Id="rId46" Type="http://schemas.openxmlformats.org/officeDocument/2006/relationships/tags" Target="../tags/tag484.xml"/><Relationship Id="rId59" Type="http://schemas.openxmlformats.org/officeDocument/2006/relationships/tags" Target="../tags/tag497.xml"/><Relationship Id="rId67" Type="http://schemas.openxmlformats.org/officeDocument/2006/relationships/notesSlide" Target="../notesSlides/notesSlide36.xml"/><Relationship Id="rId20" Type="http://schemas.openxmlformats.org/officeDocument/2006/relationships/tags" Target="../tags/tag458.xml"/><Relationship Id="rId41" Type="http://schemas.openxmlformats.org/officeDocument/2006/relationships/tags" Target="../tags/tag479.xml"/><Relationship Id="rId54" Type="http://schemas.openxmlformats.org/officeDocument/2006/relationships/tags" Target="../tags/tag492.xml"/><Relationship Id="rId62" Type="http://schemas.openxmlformats.org/officeDocument/2006/relationships/tags" Target="../tags/tag50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5" Type="http://schemas.openxmlformats.org/officeDocument/2006/relationships/tags" Target="../tags/tag453.xml"/><Relationship Id="rId23" Type="http://schemas.openxmlformats.org/officeDocument/2006/relationships/tags" Target="../tags/tag461.xml"/><Relationship Id="rId28" Type="http://schemas.openxmlformats.org/officeDocument/2006/relationships/tags" Target="../tags/tag466.xml"/><Relationship Id="rId36" Type="http://schemas.openxmlformats.org/officeDocument/2006/relationships/tags" Target="../tags/tag474.xml"/><Relationship Id="rId49" Type="http://schemas.openxmlformats.org/officeDocument/2006/relationships/tags" Target="../tags/tag487.xml"/><Relationship Id="rId57" Type="http://schemas.openxmlformats.org/officeDocument/2006/relationships/tags" Target="../tags/tag495.xml"/><Relationship Id="rId10" Type="http://schemas.openxmlformats.org/officeDocument/2006/relationships/tags" Target="../tags/tag448.xml"/><Relationship Id="rId31" Type="http://schemas.openxmlformats.org/officeDocument/2006/relationships/tags" Target="../tags/tag469.xml"/><Relationship Id="rId44" Type="http://schemas.openxmlformats.org/officeDocument/2006/relationships/tags" Target="../tags/tag482.xml"/><Relationship Id="rId52" Type="http://schemas.openxmlformats.org/officeDocument/2006/relationships/tags" Target="../tags/tag490.xml"/><Relationship Id="rId60" Type="http://schemas.openxmlformats.org/officeDocument/2006/relationships/tags" Target="../tags/tag498.xml"/><Relationship Id="rId65" Type="http://schemas.openxmlformats.org/officeDocument/2006/relationships/tags" Target="../tags/tag503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39" Type="http://schemas.openxmlformats.org/officeDocument/2006/relationships/tags" Target="../tags/tag47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9" Type="http://schemas.openxmlformats.org/officeDocument/2006/relationships/tags" Target="../tags/tag542.xml"/><Relationship Id="rId21" Type="http://schemas.openxmlformats.org/officeDocument/2006/relationships/tags" Target="../tags/tag524.xml"/><Relationship Id="rId34" Type="http://schemas.openxmlformats.org/officeDocument/2006/relationships/tags" Target="../tags/tag537.xml"/><Relationship Id="rId42" Type="http://schemas.openxmlformats.org/officeDocument/2006/relationships/tags" Target="../tags/tag545.xml"/><Relationship Id="rId47" Type="http://schemas.openxmlformats.org/officeDocument/2006/relationships/tags" Target="../tags/tag550.xml"/><Relationship Id="rId50" Type="http://schemas.openxmlformats.org/officeDocument/2006/relationships/tags" Target="../tags/tag553.xml"/><Relationship Id="rId55" Type="http://schemas.openxmlformats.org/officeDocument/2006/relationships/tags" Target="../tags/tag558.xml"/><Relationship Id="rId63" Type="http://schemas.openxmlformats.org/officeDocument/2006/relationships/slideLayout" Target="../slideLayouts/slideLayout18.xml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9" Type="http://schemas.openxmlformats.org/officeDocument/2006/relationships/tags" Target="../tags/tag532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tags" Target="../tags/tag535.xml"/><Relationship Id="rId37" Type="http://schemas.openxmlformats.org/officeDocument/2006/relationships/tags" Target="../tags/tag540.xml"/><Relationship Id="rId40" Type="http://schemas.openxmlformats.org/officeDocument/2006/relationships/tags" Target="../tags/tag543.xml"/><Relationship Id="rId45" Type="http://schemas.openxmlformats.org/officeDocument/2006/relationships/tags" Target="../tags/tag548.xml"/><Relationship Id="rId53" Type="http://schemas.openxmlformats.org/officeDocument/2006/relationships/tags" Target="../tags/tag556.xml"/><Relationship Id="rId58" Type="http://schemas.openxmlformats.org/officeDocument/2006/relationships/tags" Target="../tags/tag561.xml"/><Relationship Id="rId5" Type="http://schemas.openxmlformats.org/officeDocument/2006/relationships/tags" Target="../tags/tag508.xml"/><Relationship Id="rId61" Type="http://schemas.openxmlformats.org/officeDocument/2006/relationships/tags" Target="../tags/tag564.xml"/><Relationship Id="rId19" Type="http://schemas.openxmlformats.org/officeDocument/2006/relationships/tags" Target="../tags/tag52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tags" Target="../tags/tag538.xml"/><Relationship Id="rId43" Type="http://schemas.openxmlformats.org/officeDocument/2006/relationships/tags" Target="../tags/tag546.xml"/><Relationship Id="rId48" Type="http://schemas.openxmlformats.org/officeDocument/2006/relationships/tags" Target="../tags/tag551.xml"/><Relationship Id="rId56" Type="http://schemas.openxmlformats.org/officeDocument/2006/relationships/tags" Target="../tags/tag559.xml"/><Relationship Id="rId64" Type="http://schemas.openxmlformats.org/officeDocument/2006/relationships/notesSlide" Target="../notesSlides/notesSlide37.xml"/><Relationship Id="rId8" Type="http://schemas.openxmlformats.org/officeDocument/2006/relationships/tags" Target="../tags/tag511.xml"/><Relationship Id="rId51" Type="http://schemas.openxmlformats.org/officeDocument/2006/relationships/tags" Target="../tags/tag554.xml"/><Relationship Id="rId3" Type="http://schemas.openxmlformats.org/officeDocument/2006/relationships/tags" Target="../tags/tag506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tags" Target="../tags/tag536.xml"/><Relationship Id="rId38" Type="http://schemas.openxmlformats.org/officeDocument/2006/relationships/tags" Target="../tags/tag541.xml"/><Relationship Id="rId46" Type="http://schemas.openxmlformats.org/officeDocument/2006/relationships/tags" Target="../tags/tag549.xml"/><Relationship Id="rId59" Type="http://schemas.openxmlformats.org/officeDocument/2006/relationships/tags" Target="../tags/tag562.xml"/><Relationship Id="rId20" Type="http://schemas.openxmlformats.org/officeDocument/2006/relationships/tags" Target="../tags/tag523.xml"/><Relationship Id="rId41" Type="http://schemas.openxmlformats.org/officeDocument/2006/relationships/tags" Target="../tags/tag544.xml"/><Relationship Id="rId54" Type="http://schemas.openxmlformats.org/officeDocument/2006/relationships/tags" Target="../tags/tag557.xml"/><Relationship Id="rId62" Type="http://schemas.openxmlformats.org/officeDocument/2006/relationships/tags" Target="../tags/tag56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36" Type="http://schemas.openxmlformats.org/officeDocument/2006/relationships/tags" Target="../tags/tag539.xml"/><Relationship Id="rId49" Type="http://schemas.openxmlformats.org/officeDocument/2006/relationships/tags" Target="../tags/tag552.xml"/><Relationship Id="rId57" Type="http://schemas.openxmlformats.org/officeDocument/2006/relationships/tags" Target="../tags/tag560.xml"/><Relationship Id="rId10" Type="http://schemas.openxmlformats.org/officeDocument/2006/relationships/tags" Target="../tags/tag513.xml"/><Relationship Id="rId31" Type="http://schemas.openxmlformats.org/officeDocument/2006/relationships/tags" Target="../tags/tag534.xml"/><Relationship Id="rId44" Type="http://schemas.openxmlformats.org/officeDocument/2006/relationships/tags" Target="../tags/tag547.xml"/><Relationship Id="rId52" Type="http://schemas.openxmlformats.org/officeDocument/2006/relationships/tags" Target="../tags/tag555.xml"/><Relationship Id="rId60" Type="http://schemas.openxmlformats.org/officeDocument/2006/relationships/tags" Target="../tags/tag563.xml"/><Relationship Id="rId4" Type="http://schemas.openxmlformats.org/officeDocument/2006/relationships/tags" Target="../tags/tag507.xml"/><Relationship Id="rId9" Type="http://schemas.openxmlformats.org/officeDocument/2006/relationships/tags" Target="../tags/tag5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.png"/><Relationship Id="rId5" Type="http://schemas.openxmlformats.org/officeDocument/2006/relationships/tags" Target="../tags/tag10.xml"/><Relationship Id="rId10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tags" Target="../tags/tag591.xml"/><Relationship Id="rId39" Type="http://schemas.openxmlformats.org/officeDocument/2006/relationships/tags" Target="../tags/tag604.xml"/><Relationship Id="rId21" Type="http://schemas.openxmlformats.org/officeDocument/2006/relationships/tags" Target="../tags/tag586.xml"/><Relationship Id="rId34" Type="http://schemas.openxmlformats.org/officeDocument/2006/relationships/tags" Target="../tags/tag599.xml"/><Relationship Id="rId42" Type="http://schemas.openxmlformats.org/officeDocument/2006/relationships/tags" Target="../tags/tag607.xml"/><Relationship Id="rId47" Type="http://schemas.openxmlformats.org/officeDocument/2006/relationships/tags" Target="../tags/tag612.xml"/><Relationship Id="rId50" Type="http://schemas.openxmlformats.org/officeDocument/2006/relationships/tags" Target="../tags/tag615.xml"/><Relationship Id="rId7" Type="http://schemas.openxmlformats.org/officeDocument/2006/relationships/tags" Target="../tags/tag572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9" Type="http://schemas.openxmlformats.org/officeDocument/2006/relationships/tags" Target="../tags/tag594.xml"/><Relationship Id="rId11" Type="http://schemas.openxmlformats.org/officeDocument/2006/relationships/tags" Target="../tags/tag576.xml"/><Relationship Id="rId24" Type="http://schemas.openxmlformats.org/officeDocument/2006/relationships/tags" Target="../tags/tag589.xml"/><Relationship Id="rId32" Type="http://schemas.openxmlformats.org/officeDocument/2006/relationships/tags" Target="../tags/tag597.xml"/><Relationship Id="rId37" Type="http://schemas.openxmlformats.org/officeDocument/2006/relationships/tags" Target="../tags/tag602.xml"/><Relationship Id="rId40" Type="http://schemas.openxmlformats.org/officeDocument/2006/relationships/tags" Target="../tags/tag605.xml"/><Relationship Id="rId45" Type="http://schemas.openxmlformats.org/officeDocument/2006/relationships/tags" Target="../tags/tag610.xml"/><Relationship Id="rId53" Type="http://schemas.openxmlformats.org/officeDocument/2006/relationships/slideLayout" Target="../slideLayouts/slideLayout18.xml"/><Relationship Id="rId5" Type="http://schemas.openxmlformats.org/officeDocument/2006/relationships/tags" Target="../tags/tag570.xml"/><Relationship Id="rId10" Type="http://schemas.openxmlformats.org/officeDocument/2006/relationships/tags" Target="../tags/tag575.xml"/><Relationship Id="rId19" Type="http://schemas.openxmlformats.org/officeDocument/2006/relationships/tags" Target="../tags/tag584.xml"/><Relationship Id="rId31" Type="http://schemas.openxmlformats.org/officeDocument/2006/relationships/tags" Target="../tags/tag596.xml"/><Relationship Id="rId44" Type="http://schemas.openxmlformats.org/officeDocument/2006/relationships/tags" Target="../tags/tag609.xml"/><Relationship Id="rId52" Type="http://schemas.openxmlformats.org/officeDocument/2006/relationships/tags" Target="../tags/tag617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tags" Target="../tags/tag587.xml"/><Relationship Id="rId27" Type="http://schemas.openxmlformats.org/officeDocument/2006/relationships/tags" Target="../tags/tag592.xml"/><Relationship Id="rId30" Type="http://schemas.openxmlformats.org/officeDocument/2006/relationships/tags" Target="../tags/tag595.xml"/><Relationship Id="rId35" Type="http://schemas.openxmlformats.org/officeDocument/2006/relationships/tags" Target="../tags/tag600.xml"/><Relationship Id="rId43" Type="http://schemas.openxmlformats.org/officeDocument/2006/relationships/tags" Target="../tags/tag608.xml"/><Relationship Id="rId48" Type="http://schemas.openxmlformats.org/officeDocument/2006/relationships/tags" Target="../tags/tag613.xml"/><Relationship Id="rId8" Type="http://schemas.openxmlformats.org/officeDocument/2006/relationships/tags" Target="../tags/tag573.xml"/><Relationship Id="rId51" Type="http://schemas.openxmlformats.org/officeDocument/2006/relationships/tags" Target="../tags/tag616.xml"/><Relationship Id="rId3" Type="http://schemas.openxmlformats.org/officeDocument/2006/relationships/tags" Target="../tags/tag568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tags" Target="../tags/tag590.xml"/><Relationship Id="rId33" Type="http://schemas.openxmlformats.org/officeDocument/2006/relationships/tags" Target="../tags/tag598.xml"/><Relationship Id="rId38" Type="http://schemas.openxmlformats.org/officeDocument/2006/relationships/tags" Target="../tags/tag603.xml"/><Relationship Id="rId46" Type="http://schemas.openxmlformats.org/officeDocument/2006/relationships/tags" Target="../tags/tag611.xml"/><Relationship Id="rId20" Type="http://schemas.openxmlformats.org/officeDocument/2006/relationships/tags" Target="../tags/tag585.xml"/><Relationship Id="rId41" Type="http://schemas.openxmlformats.org/officeDocument/2006/relationships/tags" Target="../tags/tag606.xml"/><Relationship Id="rId54" Type="http://schemas.openxmlformats.org/officeDocument/2006/relationships/notesSlide" Target="../notesSlides/notesSlide38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5" Type="http://schemas.openxmlformats.org/officeDocument/2006/relationships/tags" Target="../tags/tag580.xml"/><Relationship Id="rId23" Type="http://schemas.openxmlformats.org/officeDocument/2006/relationships/tags" Target="../tags/tag588.xml"/><Relationship Id="rId28" Type="http://schemas.openxmlformats.org/officeDocument/2006/relationships/tags" Target="../tags/tag593.xml"/><Relationship Id="rId36" Type="http://schemas.openxmlformats.org/officeDocument/2006/relationships/tags" Target="../tags/tag601.xml"/><Relationship Id="rId49" Type="http://schemas.openxmlformats.org/officeDocument/2006/relationships/tags" Target="../tags/tag6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tags" Target="../tags/tag633.xml"/><Relationship Id="rId18" Type="http://schemas.openxmlformats.org/officeDocument/2006/relationships/notesSlide" Target="../notesSlides/notesSlide40.xml"/><Relationship Id="rId3" Type="http://schemas.openxmlformats.org/officeDocument/2006/relationships/tags" Target="../tags/tag623.xml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10" Type="http://schemas.openxmlformats.org/officeDocument/2006/relationships/tags" Target="../tags/tag630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tags" Target="../tags/tag662.xml"/><Relationship Id="rId3" Type="http://schemas.openxmlformats.org/officeDocument/2006/relationships/tags" Target="../tags/tag639.xml"/><Relationship Id="rId21" Type="http://schemas.openxmlformats.org/officeDocument/2006/relationships/tags" Target="../tags/tag657.xml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tags" Target="../tags/tag661.xml"/><Relationship Id="rId33" Type="http://schemas.openxmlformats.org/officeDocument/2006/relationships/notesSlide" Target="../notesSlides/notesSlide41.xml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29" Type="http://schemas.openxmlformats.org/officeDocument/2006/relationships/tags" Target="../tags/tag665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tags" Target="../tags/tag66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28" Type="http://schemas.openxmlformats.org/officeDocument/2006/relationships/tags" Target="../tags/tag664.xml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tags" Target="../tags/tag667.xml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Relationship Id="rId27" Type="http://schemas.openxmlformats.org/officeDocument/2006/relationships/tags" Target="../tags/tag663.xml"/><Relationship Id="rId30" Type="http://schemas.openxmlformats.org/officeDocument/2006/relationships/tags" Target="../tags/tag666.xml"/><Relationship Id="rId8" Type="http://schemas.openxmlformats.org/officeDocument/2006/relationships/tags" Target="../tags/tag64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tags" Target="../tags/tag693.xml"/><Relationship Id="rId39" Type="http://schemas.openxmlformats.org/officeDocument/2006/relationships/tags" Target="../tags/tag706.xml"/><Relationship Id="rId21" Type="http://schemas.openxmlformats.org/officeDocument/2006/relationships/tags" Target="../tags/tag688.xml"/><Relationship Id="rId34" Type="http://schemas.openxmlformats.org/officeDocument/2006/relationships/tags" Target="../tags/tag701.xml"/><Relationship Id="rId42" Type="http://schemas.openxmlformats.org/officeDocument/2006/relationships/tags" Target="../tags/tag709.xml"/><Relationship Id="rId7" Type="http://schemas.openxmlformats.org/officeDocument/2006/relationships/tags" Target="../tags/tag674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9" Type="http://schemas.openxmlformats.org/officeDocument/2006/relationships/tags" Target="../tags/tag696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tags" Target="../tags/tag699.xml"/><Relationship Id="rId37" Type="http://schemas.openxmlformats.org/officeDocument/2006/relationships/tags" Target="../tags/tag704.xml"/><Relationship Id="rId40" Type="http://schemas.openxmlformats.org/officeDocument/2006/relationships/tags" Target="../tags/tag707.xml"/><Relationship Id="rId45" Type="http://schemas.openxmlformats.org/officeDocument/2006/relationships/notesSlide" Target="../notesSlides/notesSlide42.xml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tags" Target="../tags/tag695.xml"/><Relationship Id="rId36" Type="http://schemas.openxmlformats.org/officeDocument/2006/relationships/tags" Target="../tags/tag703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tags" Target="../tags/tag698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tags" Target="../tags/tag694.xml"/><Relationship Id="rId30" Type="http://schemas.openxmlformats.org/officeDocument/2006/relationships/tags" Target="../tags/tag697.xml"/><Relationship Id="rId35" Type="http://schemas.openxmlformats.org/officeDocument/2006/relationships/tags" Target="../tags/tag702.xml"/><Relationship Id="rId43" Type="http://schemas.openxmlformats.org/officeDocument/2006/relationships/tags" Target="../tags/tag710.xml"/><Relationship Id="rId8" Type="http://schemas.openxmlformats.org/officeDocument/2006/relationships/tags" Target="../tags/tag675.xml"/><Relationship Id="rId3" Type="http://schemas.openxmlformats.org/officeDocument/2006/relationships/tags" Target="../tags/tag670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tags" Target="../tags/tag692.xml"/><Relationship Id="rId33" Type="http://schemas.openxmlformats.org/officeDocument/2006/relationships/tags" Target="../tags/tag700.xml"/><Relationship Id="rId38" Type="http://schemas.openxmlformats.org/officeDocument/2006/relationships/tags" Target="../tags/tag705.xml"/><Relationship Id="rId20" Type="http://schemas.openxmlformats.org/officeDocument/2006/relationships/tags" Target="../tags/tag687.xml"/><Relationship Id="rId41" Type="http://schemas.openxmlformats.org/officeDocument/2006/relationships/tags" Target="../tags/tag708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26" Type="http://schemas.openxmlformats.org/officeDocument/2006/relationships/tags" Target="../tags/tag736.xml"/><Relationship Id="rId3" Type="http://schemas.openxmlformats.org/officeDocument/2006/relationships/tags" Target="../tags/tag713.xml"/><Relationship Id="rId21" Type="http://schemas.openxmlformats.org/officeDocument/2006/relationships/tags" Target="../tags/tag731.xml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tags" Target="../tags/tag735.xml"/><Relationship Id="rId33" Type="http://schemas.openxmlformats.org/officeDocument/2006/relationships/notesSlide" Target="../notesSlides/notesSlide43.xml"/><Relationship Id="rId2" Type="http://schemas.openxmlformats.org/officeDocument/2006/relationships/tags" Target="../tags/tag712.xml"/><Relationship Id="rId16" Type="http://schemas.openxmlformats.org/officeDocument/2006/relationships/tags" Target="../tags/tag726.xml"/><Relationship Id="rId20" Type="http://schemas.openxmlformats.org/officeDocument/2006/relationships/tags" Target="../tags/tag730.xml"/><Relationship Id="rId29" Type="http://schemas.openxmlformats.org/officeDocument/2006/relationships/tags" Target="../tags/tag739.xml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tags" Target="../tags/tag73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tags" Target="../tags/tag733.xml"/><Relationship Id="rId28" Type="http://schemas.openxmlformats.org/officeDocument/2006/relationships/tags" Target="../tags/tag738.xml"/><Relationship Id="rId10" Type="http://schemas.openxmlformats.org/officeDocument/2006/relationships/tags" Target="../tags/tag720.xml"/><Relationship Id="rId19" Type="http://schemas.openxmlformats.org/officeDocument/2006/relationships/tags" Target="../tags/tag729.xml"/><Relationship Id="rId31" Type="http://schemas.openxmlformats.org/officeDocument/2006/relationships/tags" Target="../tags/tag741.xml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tags" Target="../tags/tag732.xml"/><Relationship Id="rId27" Type="http://schemas.openxmlformats.org/officeDocument/2006/relationships/tags" Target="../tags/tag737.xml"/><Relationship Id="rId30" Type="http://schemas.openxmlformats.org/officeDocument/2006/relationships/tags" Target="../tags/tag740.xml"/><Relationship Id="rId8" Type="http://schemas.openxmlformats.org/officeDocument/2006/relationships/tags" Target="../tags/tag7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26" Type="http://schemas.openxmlformats.org/officeDocument/2006/relationships/tags" Target="../tags/tag769.xml"/><Relationship Id="rId3" Type="http://schemas.openxmlformats.org/officeDocument/2006/relationships/tags" Target="../tags/tag746.xml"/><Relationship Id="rId21" Type="http://schemas.openxmlformats.org/officeDocument/2006/relationships/tags" Target="../tags/tag764.xml"/><Relationship Id="rId7" Type="http://schemas.openxmlformats.org/officeDocument/2006/relationships/tags" Target="../tags/tag750.xml"/><Relationship Id="rId12" Type="http://schemas.openxmlformats.org/officeDocument/2006/relationships/tags" Target="../tags/tag755.xml"/><Relationship Id="rId17" Type="http://schemas.openxmlformats.org/officeDocument/2006/relationships/tags" Target="../tags/tag760.xml"/><Relationship Id="rId25" Type="http://schemas.openxmlformats.org/officeDocument/2006/relationships/tags" Target="../tags/tag768.xml"/><Relationship Id="rId2" Type="http://schemas.openxmlformats.org/officeDocument/2006/relationships/tags" Target="../tags/tag745.xml"/><Relationship Id="rId16" Type="http://schemas.openxmlformats.org/officeDocument/2006/relationships/tags" Target="../tags/tag759.xml"/><Relationship Id="rId20" Type="http://schemas.openxmlformats.org/officeDocument/2006/relationships/tags" Target="../tags/tag763.xml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24" Type="http://schemas.openxmlformats.org/officeDocument/2006/relationships/tags" Target="../tags/tag767.xml"/><Relationship Id="rId5" Type="http://schemas.openxmlformats.org/officeDocument/2006/relationships/tags" Target="../tags/tag748.xml"/><Relationship Id="rId15" Type="http://schemas.openxmlformats.org/officeDocument/2006/relationships/tags" Target="../tags/tag758.xml"/><Relationship Id="rId23" Type="http://schemas.openxmlformats.org/officeDocument/2006/relationships/tags" Target="../tags/tag766.xml"/><Relationship Id="rId28" Type="http://schemas.openxmlformats.org/officeDocument/2006/relationships/notesSlide" Target="../notesSlides/notesSlide45.xml"/><Relationship Id="rId10" Type="http://schemas.openxmlformats.org/officeDocument/2006/relationships/tags" Target="../tags/tag753.xml"/><Relationship Id="rId19" Type="http://schemas.openxmlformats.org/officeDocument/2006/relationships/tags" Target="../tags/tag762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tags" Target="../tags/tag757.xml"/><Relationship Id="rId22" Type="http://schemas.openxmlformats.org/officeDocument/2006/relationships/tags" Target="../tags/tag765.xml"/><Relationship Id="rId27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4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774.xml"/><Relationship Id="rId7" Type="http://schemas.openxmlformats.org/officeDocument/2006/relationships/image" Target="../media/image10.jpeg"/><Relationship Id="rId2" Type="http://schemas.openxmlformats.org/officeDocument/2006/relationships/tags" Target="../tags/tag773.xml"/><Relationship Id="rId1" Type="http://schemas.openxmlformats.org/officeDocument/2006/relationships/tags" Target="../tags/tag772.xml"/><Relationship Id="rId6" Type="http://schemas.openxmlformats.org/officeDocument/2006/relationships/image" Target="../media/image9.wmf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notesSlide" Target="../notesSlides/notesSlide48.xml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tags" Target="../tags/tag79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04.xml"/><Relationship Id="rId4" Type="http://schemas.openxmlformats.org/officeDocument/2006/relationships/tags" Target="../tags/tag803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817.xml"/><Relationship Id="rId18" Type="http://schemas.openxmlformats.org/officeDocument/2006/relationships/tags" Target="../tags/tag822.xml"/><Relationship Id="rId26" Type="http://schemas.openxmlformats.org/officeDocument/2006/relationships/tags" Target="../tags/tag830.xml"/><Relationship Id="rId39" Type="http://schemas.openxmlformats.org/officeDocument/2006/relationships/tags" Target="../tags/tag843.xml"/><Relationship Id="rId21" Type="http://schemas.openxmlformats.org/officeDocument/2006/relationships/tags" Target="../tags/tag825.xml"/><Relationship Id="rId34" Type="http://schemas.openxmlformats.org/officeDocument/2006/relationships/tags" Target="../tags/tag838.xml"/><Relationship Id="rId42" Type="http://schemas.openxmlformats.org/officeDocument/2006/relationships/tags" Target="../tags/tag846.xml"/><Relationship Id="rId47" Type="http://schemas.openxmlformats.org/officeDocument/2006/relationships/tags" Target="../tags/tag851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811.xml"/><Relationship Id="rId2" Type="http://schemas.openxmlformats.org/officeDocument/2006/relationships/tags" Target="../tags/tag806.xml"/><Relationship Id="rId16" Type="http://schemas.openxmlformats.org/officeDocument/2006/relationships/tags" Target="../tags/tag820.xml"/><Relationship Id="rId29" Type="http://schemas.openxmlformats.org/officeDocument/2006/relationships/tags" Target="../tags/tag833.xml"/><Relationship Id="rId11" Type="http://schemas.openxmlformats.org/officeDocument/2006/relationships/tags" Target="../tags/tag815.xml"/><Relationship Id="rId24" Type="http://schemas.openxmlformats.org/officeDocument/2006/relationships/tags" Target="../tags/tag828.xml"/><Relationship Id="rId32" Type="http://schemas.openxmlformats.org/officeDocument/2006/relationships/tags" Target="../tags/tag836.xml"/><Relationship Id="rId37" Type="http://schemas.openxmlformats.org/officeDocument/2006/relationships/tags" Target="../tags/tag841.xml"/><Relationship Id="rId40" Type="http://schemas.openxmlformats.org/officeDocument/2006/relationships/tags" Target="../tags/tag844.xml"/><Relationship Id="rId45" Type="http://schemas.openxmlformats.org/officeDocument/2006/relationships/tags" Target="../tags/tag849.xml"/><Relationship Id="rId5" Type="http://schemas.openxmlformats.org/officeDocument/2006/relationships/tags" Target="../tags/tag809.xml"/><Relationship Id="rId15" Type="http://schemas.openxmlformats.org/officeDocument/2006/relationships/tags" Target="../tags/tag819.xml"/><Relationship Id="rId23" Type="http://schemas.openxmlformats.org/officeDocument/2006/relationships/tags" Target="../tags/tag827.xml"/><Relationship Id="rId28" Type="http://schemas.openxmlformats.org/officeDocument/2006/relationships/tags" Target="../tags/tag832.xml"/><Relationship Id="rId36" Type="http://schemas.openxmlformats.org/officeDocument/2006/relationships/tags" Target="../tags/tag840.xml"/><Relationship Id="rId49" Type="http://schemas.openxmlformats.org/officeDocument/2006/relationships/tags" Target="../tags/tag853.xml"/><Relationship Id="rId10" Type="http://schemas.openxmlformats.org/officeDocument/2006/relationships/tags" Target="../tags/tag814.xml"/><Relationship Id="rId19" Type="http://schemas.openxmlformats.org/officeDocument/2006/relationships/tags" Target="../tags/tag823.xml"/><Relationship Id="rId31" Type="http://schemas.openxmlformats.org/officeDocument/2006/relationships/tags" Target="../tags/tag835.xml"/><Relationship Id="rId44" Type="http://schemas.openxmlformats.org/officeDocument/2006/relationships/tags" Target="../tags/tag848.xml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Relationship Id="rId22" Type="http://schemas.openxmlformats.org/officeDocument/2006/relationships/tags" Target="../tags/tag826.xml"/><Relationship Id="rId27" Type="http://schemas.openxmlformats.org/officeDocument/2006/relationships/tags" Target="../tags/tag831.xml"/><Relationship Id="rId30" Type="http://schemas.openxmlformats.org/officeDocument/2006/relationships/tags" Target="../tags/tag834.xml"/><Relationship Id="rId35" Type="http://schemas.openxmlformats.org/officeDocument/2006/relationships/tags" Target="../tags/tag839.xml"/><Relationship Id="rId43" Type="http://schemas.openxmlformats.org/officeDocument/2006/relationships/tags" Target="../tags/tag847.xml"/><Relationship Id="rId48" Type="http://schemas.openxmlformats.org/officeDocument/2006/relationships/tags" Target="../tags/tag852.xml"/><Relationship Id="rId8" Type="http://schemas.openxmlformats.org/officeDocument/2006/relationships/tags" Target="../tags/tag812.xml"/><Relationship Id="rId51" Type="http://schemas.openxmlformats.org/officeDocument/2006/relationships/notesSlide" Target="../notesSlides/notesSlide51.xml"/><Relationship Id="rId3" Type="http://schemas.openxmlformats.org/officeDocument/2006/relationships/tags" Target="../tags/tag807.xml"/><Relationship Id="rId12" Type="http://schemas.openxmlformats.org/officeDocument/2006/relationships/tags" Target="../tags/tag816.xml"/><Relationship Id="rId17" Type="http://schemas.openxmlformats.org/officeDocument/2006/relationships/tags" Target="../tags/tag821.xml"/><Relationship Id="rId25" Type="http://schemas.openxmlformats.org/officeDocument/2006/relationships/tags" Target="../tags/tag829.xml"/><Relationship Id="rId33" Type="http://schemas.openxmlformats.org/officeDocument/2006/relationships/tags" Target="../tags/tag837.xml"/><Relationship Id="rId38" Type="http://schemas.openxmlformats.org/officeDocument/2006/relationships/tags" Target="../tags/tag842.xml"/><Relationship Id="rId46" Type="http://schemas.openxmlformats.org/officeDocument/2006/relationships/tags" Target="../tags/tag850.xml"/><Relationship Id="rId20" Type="http://schemas.openxmlformats.org/officeDocument/2006/relationships/tags" Target="../tags/tag824.xml"/><Relationship Id="rId41" Type="http://schemas.openxmlformats.org/officeDocument/2006/relationships/tags" Target="../tags/tag845.xml"/><Relationship Id="rId1" Type="http://schemas.openxmlformats.org/officeDocument/2006/relationships/tags" Target="../tags/tag805.xml"/><Relationship Id="rId6" Type="http://schemas.openxmlformats.org/officeDocument/2006/relationships/tags" Target="../tags/tag81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61.xml"/><Relationship Id="rId13" Type="http://schemas.openxmlformats.org/officeDocument/2006/relationships/tags" Target="../tags/tag866.xml"/><Relationship Id="rId18" Type="http://schemas.openxmlformats.org/officeDocument/2006/relationships/tags" Target="../tags/tag871.xml"/><Relationship Id="rId3" Type="http://schemas.openxmlformats.org/officeDocument/2006/relationships/tags" Target="../tags/tag856.xml"/><Relationship Id="rId7" Type="http://schemas.openxmlformats.org/officeDocument/2006/relationships/tags" Target="../tags/tag860.xml"/><Relationship Id="rId12" Type="http://schemas.openxmlformats.org/officeDocument/2006/relationships/tags" Target="../tags/tag865.xml"/><Relationship Id="rId17" Type="http://schemas.openxmlformats.org/officeDocument/2006/relationships/tags" Target="../tags/tag870.xml"/><Relationship Id="rId2" Type="http://schemas.openxmlformats.org/officeDocument/2006/relationships/tags" Target="../tags/tag855.xml"/><Relationship Id="rId16" Type="http://schemas.openxmlformats.org/officeDocument/2006/relationships/tags" Target="../tags/tag869.xml"/><Relationship Id="rId20" Type="http://schemas.openxmlformats.org/officeDocument/2006/relationships/notesSlide" Target="../notesSlides/notesSlide52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tags" Target="../tags/tag864.xml"/><Relationship Id="rId5" Type="http://schemas.openxmlformats.org/officeDocument/2006/relationships/tags" Target="../tags/tag858.xml"/><Relationship Id="rId15" Type="http://schemas.openxmlformats.org/officeDocument/2006/relationships/tags" Target="../tags/tag868.xml"/><Relationship Id="rId10" Type="http://schemas.openxmlformats.org/officeDocument/2006/relationships/tags" Target="../tags/tag86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4" Type="http://schemas.openxmlformats.org/officeDocument/2006/relationships/tags" Target="../tags/tag86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79.xml"/><Relationship Id="rId13" Type="http://schemas.openxmlformats.org/officeDocument/2006/relationships/tags" Target="../tags/tag884.xml"/><Relationship Id="rId3" Type="http://schemas.openxmlformats.org/officeDocument/2006/relationships/tags" Target="../tags/tag874.xml"/><Relationship Id="rId7" Type="http://schemas.openxmlformats.org/officeDocument/2006/relationships/tags" Target="../tags/tag878.xml"/><Relationship Id="rId12" Type="http://schemas.openxmlformats.org/officeDocument/2006/relationships/tags" Target="../tags/tag883.xml"/><Relationship Id="rId2" Type="http://schemas.openxmlformats.org/officeDocument/2006/relationships/tags" Target="../tags/tag873.xml"/><Relationship Id="rId16" Type="http://schemas.openxmlformats.org/officeDocument/2006/relationships/notesSlide" Target="../notesSlides/notesSlide53.xml"/><Relationship Id="rId1" Type="http://schemas.openxmlformats.org/officeDocument/2006/relationships/tags" Target="../tags/tag872.xml"/><Relationship Id="rId6" Type="http://schemas.openxmlformats.org/officeDocument/2006/relationships/tags" Target="../tags/tag877.xml"/><Relationship Id="rId11" Type="http://schemas.openxmlformats.org/officeDocument/2006/relationships/tags" Target="../tags/tag882.xml"/><Relationship Id="rId5" Type="http://schemas.openxmlformats.org/officeDocument/2006/relationships/tags" Target="../tags/tag87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81.xml"/><Relationship Id="rId4" Type="http://schemas.openxmlformats.org/officeDocument/2006/relationships/tags" Target="../tags/tag875.xml"/><Relationship Id="rId9" Type="http://schemas.openxmlformats.org/officeDocument/2006/relationships/tags" Target="../tags/tag880.xml"/><Relationship Id="rId14" Type="http://schemas.openxmlformats.org/officeDocument/2006/relationships/tags" Target="../tags/tag88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4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890.xml"/><Relationship Id="rId2" Type="http://schemas.openxmlformats.org/officeDocument/2006/relationships/tags" Target="../tags/tag889.xml"/><Relationship Id="rId1" Type="http://schemas.openxmlformats.org/officeDocument/2006/relationships/tags" Target="../tags/tag888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894.xml"/><Relationship Id="rId2" Type="http://schemas.openxmlformats.org/officeDocument/2006/relationships/tags" Target="../tags/tag893.xml"/><Relationship Id="rId1" Type="http://schemas.openxmlformats.org/officeDocument/2006/relationships/tags" Target="../tags/tag892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897.xml"/><Relationship Id="rId2" Type="http://schemas.openxmlformats.org/officeDocument/2006/relationships/tags" Target="../tags/tag896.xml"/><Relationship Id="rId1" Type="http://schemas.openxmlformats.org/officeDocument/2006/relationships/tags" Target="../tags/tag895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9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901.xml"/><Relationship Id="rId2" Type="http://schemas.openxmlformats.org/officeDocument/2006/relationships/tags" Target="../tags/tag900.xml"/><Relationship Id="rId1" Type="http://schemas.openxmlformats.org/officeDocument/2006/relationships/tags" Target="../tags/tag899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09.xml"/><Relationship Id="rId13" Type="http://schemas.openxmlformats.org/officeDocument/2006/relationships/tags" Target="../tags/tag914.xml"/><Relationship Id="rId18" Type="http://schemas.openxmlformats.org/officeDocument/2006/relationships/tags" Target="../tags/tag919.xml"/><Relationship Id="rId3" Type="http://schemas.openxmlformats.org/officeDocument/2006/relationships/tags" Target="../tags/tag904.xml"/><Relationship Id="rId21" Type="http://schemas.openxmlformats.org/officeDocument/2006/relationships/tags" Target="../tags/tag922.xml"/><Relationship Id="rId7" Type="http://schemas.openxmlformats.org/officeDocument/2006/relationships/tags" Target="../tags/tag908.xml"/><Relationship Id="rId12" Type="http://schemas.openxmlformats.org/officeDocument/2006/relationships/tags" Target="../tags/tag913.xml"/><Relationship Id="rId17" Type="http://schemas.openxmlformats.org/officeDocument/2006/relationships/tags" Target="../tags/tag918.xml"/><Relationship Id="rId2" Type="http://schemas.openxmlformats.org/officeDocument/2006/relationships/tags" Target="../tags/tag903.xml"/><Relationship Id="rId16" Type="http://schemas.openxmlformats.org/officeDocument/2006/relationships/tags" Target="../tags/tag917.xml"/><Relationship Id="rId20" Type="http://schemas.openxmlformats.org/officeDocument/2006/relationships/tags" Target="../tags/tag921.xml"/><Relationship Id="rId1" Type="http://schemas.openxmlformats.org/officeDocument/2006/relationships/tags" Target="../tags/tag902.xml"/><Relationship Id="rId6" Type="http://schemas.openxmlformats.org/officeDocument/2006/relationships/tags" Target="../tags/tag907.xml"/><Relationship Id="rId11" Type="http://schemas.openxmlformats.org/officeDocument/2006/relationships/tags" Target="../tags/tag912.xml"/><Relationship Id="rId24" Type="http://schemas.openxmlformats.org/officeDocument/2006/relationships/notesSlide" Target="../notesSlides/notesSlide59.xml"/><Relationship Id="rId5" Type="http://schemas.openxmlformats.org/officeDocument/2006/relationships/tags" Target="../tags/tag906.xml"/><Relationship Id="rId15" Type="http://schemas.openxmlformats.org/officeDocument/2006/relationships/tags" Target="../tags/tag91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11.xml"/><Relationship Id="rId19" Type="http://schemas.openxmlformats.org/officeDocument/2006/relationships/tags" Target="../tags/tag920.xml"/><Relationship Id="rId4" Type="http://schemas.openxmlformats.org/officeDocument/2006/relationships/tags" Target="../tags/tag905.xml"/><Relationship Id="rId9" Type="http://schemas.openxmlformats.org/officeDocument/2006/relationships/tags" Target="../tags/tag910.xml"/><Relationship Id="rId14" Type="http://schemas.openxmlformats.org/officeDocument/2006/relationships/tags" Target="../tags/tag915.xml"/><Relationship Id="rId22" Type="http://schemas.openxmlformats.org/officeDocument/2006/relationships/tags" Target="../tags/tag9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5.xml"/><Relationship Id="rId1" Type="http://schemas.openxmlformats.org/officeDocument/2006/relationships/tags" Target="../tags/tag924.xml"/><Relationship Id="rId4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7.xml"/><Relationship Id="rId1" Type="http://schemas.openxmlformats.org/officeDocument/2006/relationships/tags" Target="../tags/tag926.xml"/><Relationship Id="rId4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4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932.xml"/><Relationship Id="rId2" Type="http://schemas.openxmlformats.org/officeDocument/2006/relationships/tags" Target="../tags/tag931.xml"/><Relationship Id="rId1" Type="http://schemas.openxmlformats.org/officeDocument/2006/relationships/tags" Target="../tags/tag930.xml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945.xml"/><Relationship Id="rId18" Type="http://schemas.openxmlformats.org/officeDocument/2006/relationships/tags" Target="../tags/tag950.xml"/><Relationship Id="rId26" Type="http://schemas.openxmlformats.org/officeDocument/2006/relationships/tags" Target="../tags/tag958.xml"/><Relationship Id="rId21" Type="http://schemas.openxmlformats.org/officeDocument/2006/relationships/tags" Target="../tags/tag953.xml"/><Relationship Id="rId34" Type="http://schemas.openxmlformats.org/officeDocument/2006/relationships/tags" Target="../tags/tag966.xml"/><Relationship Id="rId7" Type="http://schemas.openxmlformats.org/officeDocument/2006/relationships/tags" Target="../tags/tag939.xml"/><Relationship Id="rId12" Type="http://schemas.openxmlformats.org/officeDocument/2006/relationships/tags" Target="../tags/tag944.xml"/><Relationship Id="rId17" Type="http://schemas.openxmlformats.org/officeDocument/2006/relationships/tags" Target="../tags/tag949.xml"/><Relationship Id="rId25" Type="http://schemas.openxmlformats.org/officeDocument/2006/relationships/tags" Target="../tags/tag957.xml"/><Relationship Id="rId33" Type="http://schemas.openxmlformats.org/officeDocument/2006/relationships/tags" Target="../tags/tag965.xml"/><Relationship Id="rId2" Type="http://schemas.openxmlformats.org/officeDocument/2006/relationships/tags" Target="../tags/tag934.xml"/><Relationship Id="rId16" Type="http://schemas.openxmlformats.org/officeDocument/2006/relationships/tags" Target="../tags/tag948.xml"/><Relationship Id="rId20" Type="http://schemas.openxmlformats.org/officeDocument/2006/relationships/tags" Target="../tags/tag952.xml"/><Relationship Id="rId29" Type="http://schemas.openxmlformats.org/officeDocument/2006/relationships/tags" Target="../tags/tag961.xml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11" Type="http://schemas.openxmlformats.org/officeDocument/2006/relationships/tags" Target="../tags/tag943.xml"/><Relationship Id="rId24" Type="http://schemas.openxmlformats.org/officeDocument/2006/relationships/tags" Target="../tags/tag956.xml"/><Relationship Id="rId32" Type="http://schemas.openxmlformats.org/officeDocument/2006/relationships/tags" Target="../tags/tag964.xml"/><Relationship Id="rId37" Type="http://schemas.openxmlformats.org/officeDocument/2006/relationships/notesSlide" Target="../notesSlides/notesSlide64.xml"/><Relationship Id="rId5" Type="http://schemas.openxmlformats.org/officeDocument/2006/relationships/tags" Target="../tags/tag937.xml"/><Relationship Id="rId15" Type="http://schemas.openxmlformats.org/officeDocument/2006/relationships/tags" Target="../tags/tag947.xml"/><Relationship Id="rId23" Type="http://schemas.openxmlformats.org/officeDocument/2006/relationships/tags" Target="../tags/tag955.xml"/><Relationship Id="rId28" Type="http://schemas.openxmlformats.org/officeDocument/2006/relationships/tags" Target="../tags/tag96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42.xml"/><Relationship Id="rId19" Type="http://schemas.openxmlformats.org/officeDocument/2006/relationships/tags" Target="../tags/tag951.xml"/><Relationship Id="rId31" Type="http://schemas.openxmlformats.org/officeDocument/2006/relationships/tags" Target="../tags/tag963.xml"/><Relationship Id="rId4" Type="http://schemas.openxmlformats.org/officeDocument/2006/relationships/tags" Target="../tags/tag936.xml"/><Relationship Id="rId9" Type="http://schemas.openxmlformats.org/officeDocument/2006/relationships/tags" Target="../tags/tag941.xml"/><Relationship Id="rId14" Type="http://schemas.openxmlformats.org/officeDocument/2006/relationships/tags" Target="../tags/tag946.xml"/><Relationship Id="rId22" Type="http://schemas.openxmlformats.org/officeDocument/2006/relationships/tags" Target="../tags/tag954.xml"/><Relationship Id="rId27" Type="http://schemas.openxmlformats.org/officeDocument/2006/relationships/tags" Target="../tags/tag959.xml"/><Relationship Id="rId30" Type="http://schemas.openxmlformats.org/officeDocument/2006/relationships/tags" Target="../tags/tag962.xml"/><Relationship Id="rId35" Type="http://schemas.openxmlformats.org/officeDocument/2006/relationships/tags" Target="../tags/tag967.xml"/><Relationship Id="rId8" Type="http://schemas.openxmlformats.org/officeDocument/2006/relationships/tags" Target="../tags/tag940.xml"/><Relationship Id="rId3" Type="http://schemas.openxmlformats.org/officeDocument/2006/relationships/tags" Target="../tags/tag935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980.xml"/><Relationship Id="rId18" Type="http://schemas.openxmlformats.org/officeDocument/2006/relationships/tags" Target="../tags/tag985.xml"/><Relationship Id="rId26" Type="http://schemas.openxmlformats.org/officeDocument/2006/relationships/tags" Target="../tags/tag993.xml"/><Relationship Id="rId21" Type="http://schemas.openxmlformats.org/officeDocument/2006/relationships/tags" Target="../tags/tag988.xml"/><Relationship Id="rId34" Type="http://schemas.openxmlformats.org/officeDocument/2006/relationships/tags" Target="../tags/tag1001.xml"/><Relationship Id="rId7" Type="http://schemas.openxmlformats.org/officeDocument/2006/relationships/tags" Target="../tags/tag974.xml"/><Relationship Id="rId12" Type="http://schemas.openxmlformats.org/officeDocument/2006/relationships/tags" Target="../tags/tag979.xml"/><Relationship Id="rId17" Type="http://schemas.openxmlformats.org/officeDocument/2006/relationships/tags" Target="../tags/tag984.xml"/><Relationship Id="rId25" Type="http://schemas.openxmlformats.org/officeDocument/2006/relationships/tags" Target="../tags/tag992.xml"/><Relationship Id="rId33" Type="http://schemas.openxmlformats.org/officeDocument/2006/relationships/tags" Target="../tags/tag1000.xml"/><Relationship Id="rId2" Type="http://schemas.openxmlformats.org/officeDocument/2006/relationships/tags" Target="../tags/tag969.xml"/><Relationship Id="rId16" Type="http://schemas.openxmlformats.org/officeDocument/2006/relationships/tags" Target="../tags/tag983.xml"/><Relationship Id="rId20" Type="http://schemas.openxmlformats.org/officeDocument/2006/relationships/tags" Target="../tags/tag987.xml"/><Relationship Id="rId29" Type="http://schemas.openxmlformats.org/officeDocument/2006/relationships/tags" Target="../tags/tag996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11" Type="http://schemas.openxmlformats.org/officeDocument/2006/relationships/tags" Target="../tags/tag978.xml"/><Relationship Id="rId24" Type="http://schemas.openxmlformats.org/officeDocument/2006/relationships/tags" Target="../tags/tag991.xml"/><Relationship Id="rId32" Type="http://schemas.openxmlformats.org/officeDocument/2006/relationships/tags" Target="../tags/tag999.xml"/><Relationship Id="rId37" Type="http://schemas.openxmlformats.org/officeDocument/2006/relationships/notesSlide" Target="../notesSlides/notesSlide65.xml"/><Relationship Id="rId5" Type="http://schemas.openxmlformats.org/officeDocument/2006/relationships/tags" Target="../tags/tag972.xml"/><Relationship Id="rId15" Type="http://schemas.openxmlformats.org/officeDocument/2006/relationships/tags" Target="../tags/tag982.xml"/><Relationship Id="rId23" Type="http://schemas.openxmlformats.org/officeDocument/2006/relationships/tags" Target="../tags/tag990.xml"/><Relationship Id="rId28" Type="http://schemas.openxmlformats.org/officeDocument/2006/relationships/tags" Target="../tags/tag99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77.xml"/><Relationship Id="rId19" Type="http://schemas.openxmlformats.org/officeDocument/2006/relationships/tags" Target="../tags/tag986.xml"/><Relationship Id="rId31" Type="http://schemas.openxmlformats.org/officeDocument/2006/relationships/tags" Target="../tags/tag998.xml"/><Relationship Id="rId4" Type="http://schemas.openxmlformats.org/officeDocument/2006/relationships/tags" Target="../tags/tag971.xml"/><Relationship Id="rId9" Type="http://schemas.openxmlformats.org/officeDocument/2006/relationships/tags" Target="../tags/tag976.xml"/><Relationship Id="rId14" Type="http://schemas.openxmlformats.org/officeDocument/2006/relationships/tags" Target="../tags/tag981.xml"/><Relationship Id="rId22" Type="http://schemas.openxmlformats.org/officeDocument/2006/relationships/tags" Target="../tags/tag989.xml"/><Relationship Id="rId27" Type="http://schemas.openxmlformats.org/officeDocument/2006/relationships/tags" Target="../tags/tag994.xml"/><Relationship Id="rId30" Type="http://schemas.openxmlformats.org/officeDocument/2006/relationships/tags" Target="../tags/tag997.xml"/><Relationship Id="rId35" Type="http://schemas.openxmlformats.org/officeDocument/2006/relationships/tags" Target="../tags/tag1002.xml"/><Relationship Id="rId8" Type="http://schemas.openxmlformats.org/officeDocument/2006/relationships/tags" Target="../tags/tag975.xml"/><Relationship Id="rId3" Type="http://schemas.openxmlformats.org/officeDocument/2006/relationships/tags" Target="../tags/tag97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05.xml"/><Relationship Id="rId7" Type="http://schemas.openxmlformats.org/officeDocument/2006/relationships/tags" Target="../tags/tag1009.xm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4" Type="http://schemas.openxmlformats.org/officeDocument/2006/relationships/tags" Target="../tags/tag1006.xml"/><Relationship Id="rId9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7.xml"/><Relationship Id="rId3" Type="http://schemas.openxmlformats.org/officeDocument/2006/relationships/tags" Target="../tags/tag10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11.xml"/><Relationship Id="rId1" Type="http://schemas.openxmlformats.org/officeDocument/2006/relationships/tags" Target="../tags/tag1010.xml"/><Relationship Id="rId6" Type="http://schemas.openxmlformats.org/officeDocument/2006/relationships/tags" Target="../tags/tag1015.xml"/><Relationship Id="rId5" Type="http://schemas.openxmlformats.org/officeDocument/2006/relationships/tags" Target="../tags/tag1014.xml"/><Relationship Id="rId4" Type="http://schemas.openxmlformats.org/officeDocument/2006/relationships/tags" Target="../tags/tag10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18.xml"/><Relationship Id="rId7" Type="http://schemas.openxmlformats.org/officeDocument/2006/relationships/tags" Target="../tags/tag1022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6" Type="http://schemas.openxmlformats.org/officeDocument/2006/relationships/tags" Target="../tags/tag1021.xml"/><Relationship Id="rId5" Type="http://schemas.openxmlformats.org/officeDocument/2006/relationships/tags" Target="../tags/tag1020.xml"/><Relationship Id="rId4" Type="http://schemas.openxmlformats.org/officeDocument/2006/relationships/tags" Target="../tags/tag1019.xml"/><Relationship Id="rId9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1035.xml"/><Relationship Id="rId18" Type="http://schemas.openxmlformats.org/officeDocument/2006/relationships/tags" Target="../tags/tag1040.xml"/><Relationship Id="rId26" Type="http://schemas.openxmlformats.org/officeDocument/2006/relationships/tags" Target="../tags/tag1048.xml"/><Relationship Id="rId21" Type="http://schemas.openxmlformats.org/officeDocument/2006/relationships/tags" Target="../tags/tag1043.xml"/><Relationship Id="rId34" Type="http://schemas.openxmlformats.org/officeDocument/2006/relationships/tags" Target="../tags/tag1056.xml"/><Relationship Id="rId7" Type="http://schemas.openxmlformats.org/officeDocument/2006/relationships/tags" Target="../tags/tag1029.xml"/><Relationship Id="rId12" Type="http://schemas.openxmlformats.org/officeDocument/2006/relationships/tags" Target="../tags/tag1034.xml"/><Relationship Id="rId17" Type="http://schemas.openxmlformats.org/officeDocument/2006/relationships/tags" Target="../tags/tag1039.xml"/><Relationship Id="rId25" Type="http://schemas.openxmlformats.org/officeDocument/2006/relationships/tags" Target="../tags/tag1047.xml"/><Relationship Id="rId33" Type="http://schemas.openxmlformats.org/officeDocument/2006/relationships/tags" Target="../tags/tag1055.xml"/><Relationship Id="rId2" Type="http://schemas.openxmlformats.org/officeDocument/2006/relationships/tags" Target="../tags/tag1024.xml"/><Relationship Id="rId16" Type="http://schemas.openxmlformats.org/officeDocument/2006/relationships/tags" Target="../tags/tag1038.xml"/><Relationship Id="rId20" Type="http://schemas.openxmlformats.org/officeDocument/2006/relationships/tags" Target="../tags/tag1042.xml"/><Relationship Id="rId29" Type="http://schemas.openxmlformats.org/officeDocument/2006/relationships/tags" Target="../tags/tag1051.xml"/><Relationship Id="rId1" Type="http://schemas.openxmlformats.org/officeDocument/2006/relationships/tags" Target="../tags/tag1023.xml"/><Relationship Id="rId6" Type="http://schemas.openxmlformats.org/officeDocument/2006/relationships/tags" Target="../tags/tag1028.xml"/><Relationship Id="rId11" Type="http://schemas.openxmlformats.org/officeDocument/2006/relationships/tags" Target="../tags/tag1033.xml"/><Relationship Id="rId24" Type="http://schemas.openxmlformats.org/officeDocument/2006/relationships/tags" Target="../tags/tag1046.xml"/><Relationship Id="rId32" Type="http://schemas.openxmlformats.org/officeDocument/2006/relationships/tags" Target="../tags/tag1054.xml"/><Relationship Id="rId37" Type="http://schemas.openxmlformats.org/officeDocument/2006/relationships/notesSlide" Target="../notesSlides/notesSlide69.xml"/><Relationship Id="rId5" Type="http://schemas.openxmlformats.org/officeDocument/2006/relationships/tags" Target="../tags/tag1027.xml"/><Relationship Id="rId15" Type="http://schemas.openxmlformats.org/officeDocument/2006/relationships/tags" Target="../tags/tag1037.xml"/><Relationship Id="rId23" Type="http://schemas.openxmlformats.org/officeDocument/2006/relationships/tags" Target="../tags/tag1045.xml"/><Relationship Id="rId28" Type="http://schemas.openxmlformats.org/officeDocument/2006/relationships/tags" Target="../tags/tag105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032.xml"/><Relationship Id="rId19" Type="http://schemas.openxmlformats.org/officeDocument/2006/relationships/tags" Target="../tags/tag1041.xml"/><Relationship Id="rId31" Type="http://schemas.openxmlformats.org/officeDocument/2006/relationships/tags" Target="../tags/tag1053.xml"/><Relationship Id="rId4" Type="http://schemas.openxmlformats.org/officeDocument/2006/relationships/tags" Target="../tags/tag1026.xml"/><Relationship Id="rId9" Type="http://schemas.openxmlformats.org/officeDocument/2006/relationships/tags" Target="../tags/tag1031.xml"/><Relationship Id="rId14" Type="http://schemas.openxmlformats.org/officeDocument/2006/relationships/tags" Target="../tags/tag1036.xml"/><Relationship Id="rId22" Type="http://schemas.openxmlformats.org/officeDocument/2006/relationships/tags" Target="../tags/tag1044.xml"/><Relationship Id="rId27" Type="http://schemas.openxmlformats.org/officeDocument/2006/relationships/tags" Target="../tags/tag1049.xml"/><Relationship Id="rId30" Type="http://schemas.openxmlformats.org/officeDocument/2006/relationships/tags" Target="../tags/tag1052.xml"/><Relationship Id="rId35" Type="http://schemas.openxmlformats.org/officeDocument/2006/relationships/tags" Target="../tags/tag1057.xml"/><Relationship Id="rId8" Type="http://schemas.openxmlformats.org/officeDocument/2006/relationships/tags" Target="../tags/tag1030.xml"/><Relationship Id="rId3" Type="http://schemas.openxmlformats.org/officeDocument/2006/relationships/tags" Target="../tags/tag102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60.xml"/><Relationship Id="rId7" Type="http://schemas.openxmlformats.org/officeDocument/2006/relationships/tags" Target="../tags/tag1064.xml"/><Relationship Id="rId2" Type="http://schemas.openxmlformats.org/officeDocument/2006/relationships/tags" Target="../tags/tag1059.xml"/><Relationship Id="rId1" Type="http://schemas.openxmlformats.org/officeDocument/2006/relationships/tags" Target="../tags/tag1058.xml"/><Relationship Id="rId6" Type="http://schemas.openxmlformats.org/officeDocument/2006/relationships/tags" Target="../tags/tag1063.xml"/><Relationship Id="rId5" Type="http://schemas.openxmlformats.org/officeDocument/2006/relationships/tags" Target="../tags/tag1062.xml"/><Relationship Id="rId4" Type="http://schemas.openxmlformats.org/officeDocument/2006/relationships/tags" Target="../tags/tag1061.xml"/><Relationship Id="rId9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6.xml"/><Relationship Id="rId1" Type="http://schemas.openxmlformats.org/officeDocument/2006/relationships/tags" Target="../tags/tag1065.xml"/><Relationship Id="rId4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8.xml"/><Relationship Id="rId1" Type="http://schemas.openxmlformats.org/officeDocument/2006/relationships/tags" Target="../tags/tag1067.xml"/><Relationship Id="rId4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76.xml"/><Relationship Id="rId13" Type="http://schemas.openxmlformats.org/officeDocument/2006/relationships/tags" Target="../tags/tag1081.xml"/><Relationship Id="rId18" Type="http://schemas.openxmlformats.org/officeDocument/2006/relationships/notesSlide" Target="../notesSlides/notesSlide73.xml"/><Relationship Id="rId3" Type="http://schemas.openxmlformats.org/officeDocument/2006/relationships/tags" Target="../tags/tag1071.xml"/><Relationship Id="rId7" Type="http://schemas.openxmlformats.org/officeDocument/2006/relationships/tags" Target="../tags/tag1075.xml"/><Relationship Id="rId12" Type="http://schemas.openxmlformats.org/officeDocument/2006/relationships/tags" Target="../tags/tag108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70.xml"/><Relationship Id="rId16" Type="http://schemas.openxmlformats.org/officeDocument/2006/relationships/tags" Target="../tags/tag1084.xml"/><Relationship Id="rId1" Type="http://schemas.openxmlformats.org/officeDocument/2006/relationships/tags" Target="../tags/tag1069.xml"/><Relationship Id="rId6" Type="http://schemas.openxmlformats.org/officeDocument/2006/relationships/tags" Target="../tags/tag1074.xml"/><Relationship Id="rId11" Type="http://schemas.openxmlformats.org/officeDocument/2006/relationships/tags" Target="../tags/tag1079.xml"/><Relationship Id="rId5" Type="http://schemas.openxmlformats.org/officeDocument/2006/relationships/tags" Target="../tags/tag1073.xml"/><Relationship Id="rId15" Type="http://schemas.openxmlformats.org/officeDocument/2006/relationships/tags" Target="../tags/tag1083.xml"/><Relationship Id="rId10" Type="http://schemas.openxmlformats.org/officeDocument/2006/relationships/tags" Target="../tags/tag1078.xml"/><Relationship Id="rId4" Type="http://schemas.openxmlformats.org/officeDocument/2006/relationships/tags" Target="../tags/tag1072.xml"/><Relationship Id="rId9" Type="http://schemas.openxmlformats.org/officeDocument/2006/relationships/tags" Target="../tags/tag1077.xml"/><Relationship Id="rId14" Type="http://schemas.openxmlformats.org/officeDocument/2006/relationships/tags" Target="../tags/tag108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92.xml"/><Relationship Id="rId13" Type="http://schemas.openxmlformats.org/officeDocument/2006/relationships/tags" Target="../tags/tag1097.xml"/><Relationship Id="rId18" Type="http://schemas.openxmlformats.org/officeDocument/2006/relationships/tags" Target="../tags/tag110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087.xml"/><Relationship Id="rId21" Type="http://schemas.openxmlformats.org/officeDocument/2006/relationships/tags" Target="../tags/tag1105.xml"/><Relationship Id="rId7" Type="http://schemas.openxmlformats.org/officeDocument/2006/relationships/tags" Target="../tags/tag1091.xml"/><Relationship Id="rId12" Type="http://schemas.openxmlformats.org/officeDocument/2006/relationships/tags" Target="../tags/tag1096.xml"/><Relationship Id="rId17" Type="http://schemas.openxmlformats.org/officeDocument/2006/relationships/tags" Target="../tags/tag1101.xml"/><Relationship Id="rId25" Type="http://schemas.openxmlformats.org/officeDocument/2006/relationships/tags" Target="../tags/tag1109.xml"/><Relationship Id="rId2" Type="http://schemas.openxmlformats.org/officeDocument/2006/relationships/tags" Target="../tags/tag1086.xml"/><Relationship Id="rId16" Type="http://schemas.openxmlformats.org/officeDocument/2006/relationships/tags" Target="../tags/tag1100.xml"/><Relationship Id="rId20" Type="http://schemas.openxmlformats.org/officeDocument/2006/relationships/tags" Target="../tags/tag1104.xml"/><Relationship Id="rId1" Type="http://schemas.openxmlformats.org/officeDocument/2006/relationships/tags" Target="../tags/tag1085.xml"/><Relationship Id="rId6" Type="http://schemas.openxmlformats.org/officeDocument/2006/relationships/tags" Target="../tags/tag1090.xml"/><Relationship Id="rId11" Type="http://schemas.openxmlformats.org/officeDocument/2006/relationships/tags" Target="../tags/tag1095.xml"/><Relationship Id="rId24" Type="http://schemas.openxmlformats.org/officeDocument/2006/relationships/tags" Target="../tags/tag1108.xml"/><Relationship Id="rId5" Type="http://schemas.openxmlformats.org/officeDocument/2006/relationships/tags" Target="../tags/tag1089.xml"/><Relationship Id="rId15" Type="http://schemas.openxmlformats.org/officeDocument/2006/relationships/tags" Target="../tags/tag1099.xml"/><Relationship Id="rId23" Type="http://schemas.openxmlformats.org/officeDocument/2006/relationships/tags" Target="../tags/tag1107.xml"/><Relationship Id="rId10" Type="http://schemas.openxmlformats.org/officeDocument/2006/relationships/tags" Target="../tags/tag1094.xml"/><Relationship Id="rId19" Type="http://schemas.openxmlformats.org/officeDocument/2006/relationships/tags" Target="../tags/tag1103.xml"/><Relationship Id="rId4" Type="http://schemas.openxmlformats.org/officeDocument/2006/relationships/tags" Target="../tags/tag1088.xml"/><Relationship Id="rId9" Type="http://schemas.openxmlformats.org/officeDocument/2006/relationships/tags" Target="../tags/tag1093.xml"/><Relationship Id="rId14" Type="http://schemas.openxmlformats.org/officeDocument/2006/relationships/tags" Target="../tags/tag1098.xml"/><Relationship Id="rId22" Type="http://schemas.openxmlformats.org/officeDocument/2006/relationships/tags" Target="../tags/tag1106.xml"/><Relationship Id="rId27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117.xml"/><Relationship Id="rId13" Type="http://schemas.openxmlformats.org/officeDocument/2006/relationships/tags" Target="../tags/tag1122.xml"/><Relationship Id="rId18" Type="http://schemas.openxmlformats.org/officeDocument/2006/relationships/notesSlide" Target="../notesSlides/notesSlide75.xml"/><Relationship Id="rId3" Type="http://schemas.openxmlformats.org/officeDocument/2006/relationships/tags" Target="../tags/tag1112.xml"/><Relationship Id="rId7" Type="http://schemas.openxmlformats.org/officeDocument/2006/relationships/tags" Target="../tags/tag1116.xml"/><Relationship Id="rId12" Type="http://schemas.openxmlformats.org/officeDocument/2006/relationships/tags" Target="../tags/tag112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11.xml"/><Relationship Id="rId16" Type="http://schemas.openxmlformats.org/officeDocument/2006/relationships/tags" Target="../tags/tag1125.xml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11" Type="http://schemas.openxmlformats.org/officeDocument/2006/relationships/tags" Target="../tags/tag1120.xml"/><Relationship Id="rId5" Type="http://schemas.openxmlformats.org/officeDocument/2006/relationships/tags" Target="../tags/tag1114.xml"/><Relationship Id="rId15" Type="http://schemas.openxmlformats.org/officeDocument/2006/relationships/tags" Target="../tags/tag1124.xml"/><Relationship Id="rId10" Type="http://schemas.openxmlformats.org/officeDocument/2006/relationships/tags" Target="../tags/tag1119.xml"/><Relationship Id="rId4" Type="http://schemas.openxmlformats.org/officeDocument/2006/relationships/tags" Target="../tags/tag1113.xml"/><Relationship Id="rId9" Type="http://schemas.openxmlformats.org/officeDocument/2006/relationships/tags" Target="../tags/tag1118.xml"/><Relationship Id="rId14" Type="http://schemas.openxmlformats.org/officeDocument/2006/relationships/tags" Target="../tags/tag1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33.xml"/><Relationship Id="rId13" Type="http://schemas.openxmlformats.org/officeDocument/2006/relationships/tags" Target="../tags/tag1138.xml"/><Relationship Id="rId18" Type="http://schemas.openxmlformats.org/officeDocument/2006/relationships/tags" Target="../tags/tag1143.xml"/><Relationship Id="rId3" Type="http://schemas.openxmlformats.org/officeDocument/2006/relationships/tags" Target="../tags/tag1128.xml"/><Relationship Id="rId21" Type="http://schemas.openxmlformats.org/officeDocument/2006/relationships/tags" Target="../tags/tag1146.xml"/><Relationship Id="rId7" Type="http://schemas.openxmlformats.org/officeDocument/2006/relationships/tags" Target="../tags/tag1132.xml"/><Relationship Id="rId12" Type="http://schemas.openxmlformats.org/officeDocument/2006/relationships/tags" Target="../tags/tag1137.xml"/><Relationship Id="rId17" Type="http://schemas.openxmlformats.org/officeDocument/2006/relationships/tags" Target="../tags/tag1142.xml"/><Relationship Id="rId2" Type="http://schemas.openxmlformats.org/officeDocument/2006/relationships/tags" Target="../tags/tag1127.xml"/><Relationship Id="rId16" Type="http://schemas.openxmlformats.org/officeDocument/2006/relationships/tags" Target="../tags/tag1141.xml"/><Relationship Id="rId20" Type="http://schemas.openxmlformats.org/officeDocument/2006/relationships/tags" Target="../tags/tag1145.xml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11" Type="http://schemas.openxmlformats.org/officeDocument/2006/relationships/tags" Target="../tags/tag1136.xml"/><Relationship Id="rId24" Type="http://schemas.openxmlformats.org/officeDocument/2006/relationships/notesSlide" Target="../notesSlides/notesSlide76.xml"/><Relationship Id="rId5" Type="http://schemas.openxmlformats.org/officeDocument/2006/relationships/tags" Target="../tags/tag1130.xml"/><Relationship Id="rId15" Type="http://schemas.openxmlformats.org/officeDocument/2006/relationships/tags" Target="../tags/tag114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135.xml"/><Relationship Id="rId19" Type="http://schemas.openxmlformats.org/officeDocument/2006/relationships/tags" Target="../tags/tag1144.xml"/><Relationship Id="rId4" Type="http://schemas.openxmlformats.org/officeDocument/2006/relationships/tags" Target="../tags/tag1129.xml"/><Relationship Id="rId9" Type="http://schemas.openxmlformats.org/officeDocument/2006/relationships/tags" Target="../tags/tag1134.xml"/><Relationship Id="rId14" Type="http://schemas.openxmlformats.org/officeDocument/2006/relationships/tags" Target="../tags/tag1139.xml"/><Relationship Id="rId22" Type="http://schemas.openxmlformats.org/officeDocument/2006/relationships/tags" Target="../tags/tag114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150.xml"/><Relationship Id="rId2" Type="http://schemas.openxmlformats.org/officeDocument/2006/relationships/tags" Target="../tags/tag1149.xml"/><Relationship Id="rId1" Type="http://schemas.openxmlformats.org/officeDocument/2006/relationships/tags" Target="../tags/tag1148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3.xml"/><Relationship Id="rId1" Type="http://schemas.openxmlformats.org/officeDocument/2006/relationships/tags" Target="../tags/tag1152.xml"/><Relationship Id="rId4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156.xml"/><Relationship Id="rId2" Type="http://schemas.openxmlformats.org/officeDocument/2006/relationships/tags" Target="../tags/tag1155.xml"/><Relationship Id="rId1" Type="http://schemas.openxmlformats.org/officeDocument/2006/relationships/tags" Target="../tags/tag1154.xml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tags" Target="../tags/tag1169.xml"/><Relationship Id="rId18" Type="http://schemas.openxmlformats.org/officeDocument/2006/relationships/tags" Target="../tags/tag1174.xml"/><Relationship Id="rId26" Type="http://schemas.openxmlformats.org/officeDocument/2006/relationships/tags" Target="../tags/tag1182.xml"/><Relationship Id="rId39" Type="http://schemas.openxmlformats.org/officeDocument/2006/relationships/notesSlide" Target="../notesSlides/notesSlide80.xml"/><Relationship Id="rId21" Type="http://schemas.openxmlformats.org/officeDocument/2006/relationships/tags" Target="../tags/tag1177.xml"/><Relationship Id="rId34" Type="http://schemas.openxmlformats.org/officeDocument/2006/relationships/tags" Target="../tags/tag1190.xml"/><Relationship Id="rId7" Type="http://schemas.openxmlformats.org/officeDocument/2006/relationships/tags" Target="../tags/tag1163.xml"/><Relationship Id="rId12" Type="http://schemas.openxmlformats.org/officeDocument/2006/relationships/tags" Target="../tags/tag1168.xml"/><Relationship Id="rId17" Type="http://schemas.openxmlformats.org/officeDocument/2006/relationships/tags" Target="../tags/tag1173.xml"/><Relationship Id="rId25" Type="http://schemas.openxmlformats.org/officeDocument/2006/relationships/tags" Target="../tags/tag1181.xml"/><Relationship Id="rId33" Type="http://schemas.openxmlformats.org/officeDocument/2006/relationships/tags" Target="../tags/tag118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158.xml"/><Relationship Id="rId16" Type="http://schemas.openxmlformats.org/officeDocument/2006/relationships/tags" Target="../tags/tag1172.xml"/><Relationship Id="rId20" Type="http://schemas.openxmlformats.org/officeDocument/2006/relationships/tags" Target="../tags/tag1176.xml"/><Relationship Id="rId29" Type="http://schemas.openxmlformats.org/officeDocument/2006/relationships/tags" Target="../tags/tag1185.xml"/><Relationship Id="rId1" Type="http://schemas.openxmlformats.org/officeDocument/2006/relationships/tags" Target="../tags/tag1157.xml"/><Relationship Id="rId6" Type="http://schemas.openxmlformats.org/officeDocument/2006/relationships/tags" Target="../tags/tag1162.xml"/><Relationship Id="rId11" Type="http://schemas.openxmlformats.org/officeDocument/2006/relationships/tags" Target="../tags/tag1167.xml"/><Relationship Id="rId24" Type="http://schemas.openxmlformats.org/officeDocument/2006/relationships/tags" Target="../tags/tag1180.xml"/><Relationship Id="rId32" Type="http://schemas.openxmlformats.org/officeDocument/2006/relationships/tags" Target="../tags/tag1188.xml"/><Relationship Id="rId37" Type="http://schemas.openxmlformats.org/officeDocument/2006/relationships/tags" Target="../tags/tag1193.xml"/><Relationship Id="rId5" Type="http://schemas.openxmlformats.org/officeDocument/2006/relationships/tags" Target="../tags/tag1161.xml"/><Relationship Id="rId15" Type="http://schemas.openxmlformats.org/officeDocument/2006/relationships/tags" Target="../tags/tag1171.xml"/><Relationship Id="rId23" Type="http://schemas.openxmlformats.org/officeDocument/2006/relationships/tags" Target="../tags/tag1179.xml"/><Relationship Id="rId28" Type="http://schemas.openxmlformats.org/officeDocument/2006/relationships/tags" Target="../tags/tag1184.xml"/><Relationship Id="rId36" Type="http://schemas.openxmlformats.org/officeDocument/2006/relationships/tags" Target="../tags/tag1192.xml"/><Relationship Id="rId10" Type="http://schemas.openxmlformats.org/officeDocument/2006/relationships/tags" Target="../tags/tag1166.xml"/><Relationship Id="rId19" Type="http://schemas.openxmlformats.org/officeDocument/2006/relationships/tags" Target="../tags/tag1175.xml"/><Relationship Id="rId31" Type="http://schemas.openxmlformats.org/officeDocument/2006/relationships/tags" Target="../tags/tag1187.xml"/><Relationship Id="rId4" Type="http://schemas.openxmlformats.org/officeDocument/2006/relationships/tags" Target="../tags/tag1160.xml"/><Relationship Id="rId9" Type="http://schemas.openxmlformats.org/officeDocument/2006/relationships/tags" Target="../tags/tag1165.xml"/><Relationship Id="rId14" Type="http://schemas.openxmlformats.org/officeDocument/2006/relationships/tags" Target="../tags/tag1170.xml"/><Relationship Id="rId22" Type="http://schemas.openxmlformats.org/officeDocument/2006/relationships/tags" Target="../tags/tag1178.xml"/><Relationship Id="rId27" Type="http://schemas.openxmlformats.org/officeDocument/2006/relationships/tags" Target="../tags/tag1183.xml"/><Relationship Id="rId30" Type="http://schemas.openxmlformats.org/officeDocument/2006/relationships/tags" Target="../tags/tag1186.xml"/><Relationship Id="rId35" Type="http://schemas.openxmlformats.org/officeDocument/2006/relationships/tags" Target="../tags/tag1191.xml"/><Relationship Id="rId8" Type="http://schemas.openxmlformats.org/officeDocument/2006/relationships/tags" Target="../tags/tag1164.xml"/><Relationship Id="rId3" Type="http://schemas.openxmlformats.org/officeDocument/2006/relationships/tags" Target="../tags/tag1159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tags" Target="../tags/tag1206.xml"/><Relationship Id="rId18" Type="http://schemas.openxmlformats.org/officeDocument/2006/relationships/tags" Target="../tags/tag1211.xml"/><Relationship Id="rId26" Type="http://schemas.openxmlformats.org/officeDocument/2006/relationships/tags" Target="../tags/tag1219.xml"/><Relationship Id="rId39" Type="http://schemas.openxmlformats.org/officeDocument/2006/relationships/tags" Target="../tags/tag1232.xml"/><Relationship Id="rId21" Type="http://schemas.openxmlformats.org/officeDocument/2006/relationships/tags" Target="../tags/tag1214.xml"/><Relationship Id="rId34" Type="http://schemas.openxmlformats.org/officeDocument/2006/relationships/tags" Target="../tags/tag1227.xml"/><Relationship Id="rId42" Type="http://schemas.openxmlformats.org/officeDocument/2006/relationships/tags" Target="../tags/tag1235.xml"/><Relationship Id="rId7" Type="http://schemas.openxmlformats.org/officeDocument/2006/relationships/tags" Target="../tags/tag1200.xml"/><Relationship Id="rId2" Type="http://schemas.openxmlformats.org/officeDocument/2006/relationships/tags" Target="../tags/tag1195.xml"/><Relationship Id="rId16" Type="http://schemas.openxmlformats.org/officeDocument/2006/relationships/tags" Target="../tags/tag1209.xml"/><Relationship Id="rId29" Type="http://schemas.openxmlformats.org/officeDocument/2006/relationships/tags" Target="../tags/tag1222.xml"/><Relationship Id="rId1" Type="http://schemas.openxmlformats.org/officeDocument/2006/relationships/tags" Target="../tags/tag1194.xml"/><Relationship Id="rId6" Type="http://schemas.openxmlformats.org/officeDocument/2006/relationships/tags" Target="../tags/tag1199.xml"/><Relationship Id="rId11" Type="http://schemas.openxmlformats.org/officeDocument/2006/relationships/tags" Target="../tags/tag1204.xml"/><Relationship Id="rId24" Type="http://schemas.openxmlformats.org/officeDocument/2006/relationships/tags" Target="../tags/tag1217.xml"/><Relationship Id="rId32" Type="http://schemas.openxmlformats.org/officeDocument/2006/relationships/tags" Target="../tags/tag1225.xml"/><Relationship Id="rId37" Type="http://schemas.openxmlformats.org/officeDocument/2006/relationships/tags" Target="../tags/tag1230.xml"/><Relationship Id="rId40" Type="http://schemas.openxmlformats.org/officeDocument/2006/relationships/tags" Target="../tags/tag1233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198.xml"/><Relationship Id="rId15" Type="http://schemas.openxmlformats.org/officeDocument/2006/relationships/tags" Target="../tags/tag1208.xml"/><Relationship Id="rId23" Type="http://schemas.openxmlformats.org/officeDocument/2006/relationships/tags" Target="../tags/tag1216.xml"/><Relationship Id="rId28" Type="http://schemas.openxmlformats.org/officeDocument/2006/relationships/tags" Target="../tags/tag1221.xml"/><Relationship Id="rId36" Type="http://schemas.openxmlformats.org/officeDocument/2006/relationships/tags" Target="../tags/tag1229.xml"/><Relationship Id="rId10" Type="http://schemas.openxmlformats.org/officeDocument/2006/relationships/tags" Target="../tags/tag1203.xml"/><Relationship Id="rId19" Type="http://schemas.openxmlformats.org/officeDocument/2006/relationships/tags" Target="../tags/tag1212.xml"/><Relationship Id="rId31" Type="http://schemas.openxmlformats.org/officeDocument/2006/relationships/tags" Target="../tags/tag1224.xml"/><Relationship Id="rId44" Type="http://schemas.openxmlformats.org/officeDocument/2006/relationships/tags" Target="../tags/tag1237.xml"/><Relationship Id="rId4" Type="http://schemas.openxmlformats.org/officeDocument/2006/relationships/tags" Target="../tags/tag1197.xml"/><Relationship Id="rId9" Type="http://schemas.openxmlformats.org/officeDocument/2006/relationships/tags" Target="../tags/tag1202.xml"/><Relationship Id="rId14" Type="http://schemas.openxmlformats.org/officeDocument/2006/relationships/tags" Target="../tags/tag1207.xml"/><Relationship Id="rId22" Type="http://schemas.openxmlformats.org/officeDocument/2006/relationships/tags" Target="../tags/tag1215.xml"/><Relationship Id="rId27" Type="http://schemas.openxmlformats.org/officeDocument/2006/relationships/tags" Target="../tags/tag1220.xml"/><Relationship Id="rId30" Type="http://schemas.openxmlformats.org/officeDocument/2006/relationships/tags" Target="../tags/tag1223.xml"/><Relationship Id="rId35" Type="http://schemas.openxmlformats.org/officeDocument/2006/relationships/tags" Target="../tags/tag1228.xml"/><Relationship Id="rId43" Type="http://schemas.openxmlformats.org/officeDocument/2006/relationships/tags" Target="../tags/tag1236.xml"/><Relationship Id="rId8" Type="http://schemas.openxmlformats.org/officeDocument/2006/relationships/tags" Target="../tags/tag1201.xml"/><Relationship Id="rId3" Type="http://schemas.openxmlformats.org/officeDocument/2006/relationships/tags" Target="../tags/tag1196.xml"/><Relationship Id="rId12" Type="http://schemas.openxmlformats.org/officeDocument/2006/relationships/tags" Target="../tags/tag1205.xml"/><Relationship Id="rId17" Type="http://schemas.openxmlformats.org/officeDocument/2006/relationships/tags" Target="../tags/tag1210.xml"/><Relationship Id="rId25" Type="http://schemas.openxmlformats.org/officeDocument/2006/relationships/tags" Target="../tags/tag1218.xml"/><Relationship Id="rId33" Type="http://schemas.openxmlformats.org/officeDocument/2006/relationships/tags" Target="../tags/tag1226.xml"/><Relationship Id="rId38" Type="http://schemas.openxmlformats.org/officeDocument/2006/relationships/tags" Target="../tags/tag1231.xml"/><Relationship Id="rId46" Type="http://schemas.openxmlformats.org/officeDocument/2006/relationships/notesSlide" Target="../notesSlides/notesSlide81.xml"/><Relationship Id="rId20" Type="http://schemas.openxmlformats.org/officeDocument/2006/relationships/tags" Target="../tags/tag1213.xml"/><Relationship Id="rId41" Type="http://schemas.openxmlformats.org/officeDocument/2006/relationships/tags" Target="../tags/tag1234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tags" Target="../tags/tag1250.xml"/><Relationship Id="rId18" Type="http://schemas.openxmlformats.org/officeDocument/2006/relationships/tags" Target="../tags/tag1255.xml"/><Relationship Id="rId26" Type="http://schemas.openxmlformats.org/officeDocument/2006/relationships/tags" Target="../tags/tag1263.xml"/><Relationship Id="rId39" Type="http://schemas.openxmlformats.org/officeDocument/2006/relationships/tags" Target="../tags/tag1276.xml"/><Relationship Id="rId21" Type="http://schemas.openxmlformats.org/officeDocument/2006/relationships/tags" Target="../tags/tag1258.xml"/><Relationship Id="rId34" Type="http://schemas.openxmlformats.org/officeDocument/2006/relationships/tags" Target="../tags/tag1271.xml"/><Relationship Id="rId42" Type="http://schemas.openxmlformats.org/officeDocument/2006/relationships/tags" Target="../tags/tag1279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244.xml"/><Relationship Id="rId2" Type="http://schemas.openxmlformats.org/officeDocument/2006/relationships/tags" Target="../tags/tag1239.xml"/><Relationship Id="rId16" Type="http://schemas.openxmlformats.org/officeDocument/2006/relationships/tags" Target="../tags/tag1253.xml"/><Relationship Id="rId29" Type="http://schemas.openxmlformats.org/officeDocument/2006/relationships/tags" Target="../tags/tag1266.xml"/><Relationship Id="rId1" Type="http://schemas.openxmlformats.org/officeDocument/2006/relationships/tags" Target="../tags/tag1238.xml"/><Relationship Id="rId6" Type="http://schemas.openxmlformats.org/officeDocument/2006/relationships/tags" Target="../tags/tag1243.xml"/><Relationship Id="rId11" Type="http://schemas.openxmlformats.org/officeDocument/2006/relationships/tags" Target="../tags/tag1248.xml"/><Relationship Id="rId24" Type="http://schemas.openxmlformats.org/officeDocument/2006/relationships/tags" Target="../tags/tag1261.xml"/><Relationship Id="rId32" Type="http://schemas.openxmlformats.org/officeDocument/2006/relationships/tags" Target="../tags/tag1269.xml"/><Relationship Id="rId37" Type="http://schemas.openxmlformats.org/officeDocument/2006/relationships/tags" Target="../tags/tag1274.xml"/><Relationship Id="rId40" Type="http://schemas.openxmlformats.org/officeDocument/2006/relationships/tags" Target="../tags/tag1277.xml"/><Relationship Id="rId45" Type="http://schemas.openxmlformats.org/officeDocument/2006/relationships/tags" Target="../tags/tag1282.xml"/><Relationship Id="rId5" Type="http://schemas.openxmlformats.org/officeDocument/2006/relationships/tags" Target="../tags/tag1242.xml"/><Relationship Id="rId15" Type="http://schemas.openxmlformats.org/officeDocument/2006/relationships/tags" Target="../tags/tag1252.xml"/><Relationship Id="rId23" Type="http://schemas.openxmlformats.org/officeDocument/2006/relationships/tags" Target="../tags/tag1260.xml"/><Relationship Id="rId28" Type="http://schemas.openxmlformats.org/officeDocument/2006/relationships/tags" Target="../tags/tag1265.xml"/><Relationship Id="rId36" Type="http://schemas.openxmlformats.org/officeDocument/2006/relationships/tags" Target="../tags/tag1273.xml"/><Relationship Id="rId10" Type="http://schemas.openxmlformats.org/officeDocument/2006/relationships/tags" Target="../tags/tag1247.xml"/><Relationship Id="rId19" Type="http://schemas.openxmlformats.org/officeDocument/2006/relationships/tags" Target="../tags/tag1256.xml"/><Relationship Id="rId31" Type="http://schemas.openxmlformats.org/officeDocument/2006/relationships/tags" Target="../tags/tag1268.xml"/><Relationship Id="rId44" Type="http://schemas.openxmlformats.org/officeDocument/2006/relationships/tags" Target="../tags/tag1281.xml"/><Relationship Id="rId4" Type="http://schemas.openxmlformats.org/officeDocument/2006/relationships/tags" Target="../tags/tag1241.xml"/><Relationship Id="rId9" Type="http://schemas.openxmlformats.org/officeDocument/2006/relationships/tags" Target="../tags/tag1246.xml"/><Relationship Id="rId14" Type="http://schemas.openxmlformats.org/officeDocument/2006/relationships/tags" Target="../tags/tag1251.xml"/><Relationship Id="rId22" Type="http://schemas.openxmlformats.org/officeDocument/2006/relationships/tags" Target="../tags/tag1259.xml"/><Relationship Id="rId27" Type="http://schemas.openxmlformats.org/officeDocument/2006/relationships/tags" Target="../tags/tag1264.xml"/><Relationship Id="rId30" Type="http://schemas.openxmlformats.org/officeDocument/2006/relationships/tags" Target="../tags/tag1267.xml"/><Relationship Id="rId35" Type="http://schemas.openxmlformats.org/officeDocument/2006/relationships/tags" Target="../tags/tag1272.xml"/><Relationship Id="rId43" Type="http://schemas.openxmlformats.org/officeDocument/2006/relationships/tags" Target="../tags/tag1280.xml"/><Relationship Id="rId48" Type="http://schemas.openxmlformats.org/officeDocument/2006/relationships/notesSlide" Target="../notesSlides/notesSlide82.xml"/><Relationship Id="rId8" Type="http://schemas.openxmlformats.org/officeDocument/2006/relationships/tags" Target="../tags/tag1245.xml"/><Relationship Id="rId3" Type="http://schemas.openxmlformats.org/officeDocument/2006/relationships/tags" Target="../tags/tag1240.xml"/><Relationship Id="rId12" Type="http://schemas.openxmlformats.org/officeDocument/2006/relationships/tags" Target="../tags/tag1249.xml"/><Relationship Id="rId17" Type="http://schemas.openxmlformats.org/officeDocument/2006/relationships/tags" Target="../tags/tag1254.xml"/><Relationship Id="rId25" Type="http://schemas.openxmlformats.org/officeDocument/2006/relationships/tags" Target="../tags/tag1262.xml"/><Relationship Id="rId33" Type="http://schemas.openxmlformats.org/officeDocument/2006/relationships/tags" Target="../tags/tag1270.xml"/><Relationship Id="rId38" Type="http://schemas.openxmlformats.org/officeDocument/2006/relationships/tags" Target="../tags/tag1275.xml"/><Relationship Id="rId46" Type="http://schemas.openxmlformats.org/officeDocument/2006/relationships/tags" Target="../tags/tag1283.xml"/><Relationship Id="rId20" Type="http://schemas.openxmlformats.org/officeDocument/2006/relationships/tags" Target="../tags/tag1257.xml"/><Relationship Id="rId41" Type="http://schemas.openxmlformats.org/officeDocument/2006/relationships/tags" Target="../tags/tag1278.xml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tags" Target="../tags/tag1296.xml"/><Relationship Id="rId18" Type="http://schemas.openxmlformats.org/officeDocument/2006/relationships/tags" Target="../tags/tag1301.xml"/><Relationship Id="rId26" Type="http://schemas.openxmlformats.org/officeDocument/2006/relationships/tags" Target="../tags/tag1309.xml"/><Relationship Id="rId39" Type="http://schemas.openxmlformats.org/officeDocument/2006/relationships/tags" Target="../tags/tag1322.xml"/><Relationship Id="rId21" Type="http://schemas.openxmlformats.org/officeDocument/2006/relationships/tags" Target="../tags/tag1304.xml"/><Relationship Id="rId34" Type="http://schemas.openxmlformats.org/officeDocument/2006/relationships/tags" Target="../tags/tag1317.xml"/><Relationship Id="rId42" Type="http://schemas.openxmlformats.org/officeDocument/2006/relationships/tags" Target="../tags/tag1325.xml"/><Relationship Id="rId47" Type="http://schemas.openxmlformats.org/officeDocument/2006/relationships/tags" Target="../tags/tag1330.xml"/><Relationship Id="rId7" Type="http://schemas.openxmlformats.org/officeDocument/2006/relationships/tags" Target="../tags/tag1290.xml"/><Relationship Id="rId2" Type="http://schemas.openxmlformats.org/officeDocument/2006/relationships/tags" Target="../tags/tag1285.xml"/><Relationship Id="rId16" Type="http://schemas.openxmlformats.org/officeDocument/2006/relationships/tags" Target="../tags/tag1299.xml"/><Relationship Id="rId29" Type="http://schemas.openxmlformats.org/officeDocument/2006/relationships/tags" Target="../tags/tag1312.xml"/><Relationship Id="rId11" Type="http://schemas.openxmlformats.org/officeDocument/2006/relationships/tags" Target="../tags/tag1294.xml"/><Relationship Id="rId24" Type="http://schemas.openxmlformats.org/officeDocument/2006/relationships/tags" Target="../tags/tag1307.xml"/><Relationship Id="rId32" Type="http://schemas.openxmlformats.org/officeDocument/2006/relationships/tags" Target="../tags/tag1315.xml"/><Relationship Id="rId37" Type="http://schemas.openxmlformats.org/officeDocument/2006/relationships/tags" Target="../tags/tag1320.xml"/><Relationship Id="rId40" Type="http://schemas.openxmlformats.org/officeDocument/2006/relationships/tags" Target="../tags/tag1323.xml"/><Relationship Id="rId45" Type="http://schemas.openxmlformats.org/officeDocument/2006/relationships/tags" Target="../tags/tag1328.xml"/><Relationship Id="rId5" Type="http://schemas.openxmlformats.org/officeDocument/2006/relationships/tags" Target="../tags/tag1288.xml"/><Relationship Id="rId15" Type="http://schemas.openxmlformats.org/officeDocument/2006/relationships/tags" Target="../tags/tag1298.xml"/><Relationship Id="rId23" Type="http://schemas.openxmlformats.org/officeDocument/2006/relationships/tags" Target="../tags/tag1306.xml"/><Relationship Id="rId28" Type="http://schemas.openxmlformats.org/officeDocument/2006/relationships/tags" Target="../tags/tag1311.xml"/><Relationship Id="rId36" Type="http://schemas.openxmlformats.org/officeDocument/2006/relationships/tags" Target="../tags/tag1319.xml"/><Relationship Id="rId49" Type="http://schemas.openxmlformats.org/officeDocument/2006/relationships/notesSlide" Target="../notesSlides/notesSlide83.xml"/><Relationship Id="rId10" Type="http://schemas.openxmlformats.org/officeDocument/2006/relationships/tags" Target="../tags/tag1293.xml"/><Relationship Id="rId19" Type="http://schemas.openxmlformats.org/officeDocument/2006/relationships/tags" Target="../tags/tag1302.xml"/><Relationship Id="rId31" Type="http://schemas.openxmlformats.org/officeDocument/2006/relationships/tags" Target="../tags/tag1314.xml"/><Relationship Id="rId44" Type="http://schemas.openxmlformats.org/officeDocument/2006/relationships/tags" Target="../tags/tag1327.xml"/><Relationship Id="rId4" Type="http://schemas.openxmlformats.org/officeDocument/2006/relationships/tags" Target="../tags/tag1287.xml"/><Relationship Id="rId9" Type="http://schemas.openxmlformats.org/officeDocument/2006/relationships/tags" Target="../tags/tag1292.xml"/><Relationship Id="rId14" Type="http://schemas.openxmlformats.org/officeDocument/2006/relationships/tags" Target="../tags/tag1297.xml"/><Relationship Id="rId22" Type="http://schemas.openxmlformats.org/officeDocument/2006/relationships/tags" Target="../tags/tag1305.xml"/><Relationship Id="rId27" Type="http://schemas.openxmlformats.org/officeDocument/2006/relationships/tags" Target="../tags/tag1310.xml"/><Relationship Id="rId30" Type="http://schemas.openxmlformats.org/officeDocument/2006/relationships/tags" Target="../tags/tag1313.xml"/><Relationship Id="rId35" Type="http://schemas.openxmlformats.org/officeDocument/2006/relationships/tags" Target="../tags/tag1318.xml"/><Relationship Id="rId43" Type="http://schemas.openxmlformats.org/officeDocument/2006/relationships/tags" Target="../tags/tag132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291.xml"/><Relationship Id="rId3" Type="http://schemas.openxmlformats.org/officeDocument/2006/relationships/tags" Target="../tags/tag1286.xml"/><Relationship Id="rId12" Type="http://schemas.openxmlformats.org/officeDocument/2006/relationships/tags" Target="../tags/tag1295.xml"/><Relationship Id="rId17" Type="http://schemas.openxmlformats.org/officeDocument/2006/relationships/tags" Target="../tags/tag1300.xml"/><Relationship Id="rId25" Type="http://schemas.openxmlformats.org/officeDocument/2006/relationships/tags" Target="../tags/tag1308.xml"/><Relationship Id="rId33" Type="http://schemas.openxmlformats.org/officeDocument/2006/relationships/tags" Target="../tags/tag1316.xml"/><Relationship Id="rId38" Type="http://schemas.openxmlformats.org/officeDocument/2006/relationships/tags" Target="../tags/tag1321.xml"/><Relationship Id="rId46" Type="http://schemas.openxmlformats.org/officeDocument/2006/relationships/tags" Target="../tags/tag1329.xml"/><Relationship Id="rId20" Type="http://schemas.openxmlformats.org/officeDocument/2006/relationships/tags" Target="../tags/tag1303.xml"/><Relationship Id="rId41" Type="http://schemas.openxmlformats.org/officeDocument/2006/relationships/tags" Target="../tags/tag1324.xml"/><Relationship Id="rId1" Type="http://schemas.openxmlformats.org/officeDocument/2006/relationships/tags" Target="../tags/tag1284.xml"/><Relationship Id="rId6" Type="http://schemas.openxmlformats.org/officeDocument/2006/relationships/tags" Target="../tags/tag1289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1343.xml"/><Relationship Id="rId18" Type="http://schemas.openxmlformats.org/officeDocument/2006/relationships/tags" Target="../tags/tag1348.xml"/><Relationship Id="rId26" Type="http://schemas.openxmlformats.org/officeDocument/2006/relationships/tags" Target="../tags/tag1356.xml"/><Relationship Id="rId39" Type="http://schemas.openxmlformats.org/officeDocument/2006/relationships/tags" Target="../tags/tag1369.xml"/><Relationship Id="rId21" Type="http://schemas.openxmlformats.org/officeDocument/2006/relationships/tags" Target="../tags/tag1351.xml"/><Relationship Id="rId34" Type="http://schemas.openxmlformats.org/officeDocument/2006/relationships/tags" Target="../tags/tag1364.xml"/><Relationship Id="rId42" Type="http://schemas.openxmlformats.org/officeDocument/2006/relationships/tags" Target="../tags/tag1372.xml"/><Relationship Id="rId47" Type="http://schemas.openxmlformats.org/officeDocument/2006/relationships/tags" Target="../tags/tag1377.xml"/><Relationship Id="rId50" Type="http://schemas.openxmlformats.org/officeDocument/2006/relationships/tags" Target="../tags/tag1380.xml"/><Relationship Id="rId7" Type="http://schemas.openxmlformats.org/officeDocument/2006/relationships/tags" Target="../tags/tag1337.xml"/><Relationship Id="rId2" Type="http://schemas.openxmlformats.org/officeDocument/2006/relationships/tags" Target="../tags/tag1332.xml"/><Relationship Id="rId16" Type="http://schemas.openxmlformats.org/officeDocument/2006/relationships/tags" Target="../tags/tag1346.xml"/><Relationship Id="rId29" Type="http://schemas.openxmlformats.org/officeDocument/2006/relationships/tags" Target="../tags/tag1359.xml"/><Relationship Id="rId11" Type="http://schemas.openxmlformats.org/officeDocument/2006/relationships/tags" Target="../tags/tag1341.xml"/><Relationship Id="rId24" Type="http://schemas.openxmlformats.org/officeDocument/2006/relationships/tags" Target="../tags/tag1354.xml"/><Relationship Id="rId32" Type="http://schemas.openxmlformats.org/officeDocument/2006/relationships/tags" Target="../tags/tag1362.xml"/><Relationship Id="rId37" Type="http://schemas.openxmlformats.org/officeDocument/2006/relationships/tags" Target="../tags/tag1367.xml"/><Relationship Id="rId40" Type="http://schemas.openxmlformats.org/officeDocument/2006/relationships/tags" Target="../tags/tag1370.xml"/><Relationship Id="rId45" Type="http://schemas.openxmlformats.org/officeDocument/2006/relationships/tags" Target="../tags/tag1375.xml"/><Relationship Id="rId5" Type="http://schemas.openxmlformats.org/officeDocument/2006/relationships/tags" Target="../tags/tag1335.xml"/><Relationship Id="rId15" Type="http://schemas.openxmlformats.org/officeDocument/2006/relationships/tags" Target="../tags/tag1345.xml"/><Relationship Id="rId23" Type="http://schemas.openxmlformats.org/officeDocument/2006/relationships/tags" Target="../tags/tag1353.xml"/><Relationship Id="rId28" Type="http://schemas.openxmlformats.org/officeDocument/2006/relationships/tags" Target="../tags/tag1358.xml"/><Relationship Id="rId36" Type="http://schemas.openxmlformats.org/officeDocument/2006/relationships/tags" Target="../tags/tag1366.xml"/><Relationship Id="rId49" Type="http://schemas.openxmlformats.org/officeDocument/2006/relationships/tags" Target="../tags/tag1379.xml"/><Relationship Id="rId10" Type="http://schemas.openxmlformats.org/officeDocument/2006/relationships/tags" Target="../tags/tag1340.xml"/><Relationship Id="rId19" Type="http://schemas.openxmlformats.org/officeDocument/2006/relationships/tags" Target="../tags/tag1349.xml"/><Relationship Id="rId31" Type="http://schemas.openxmlformats.org/officeDocument/2006/relationships/tags" Target="../tags/tag1361.xml"/><Relationship Id="rId44" Type="http://schemas.openxmlformats.org/officeDocument/2006/relationships/tags" Target="../tags/tag1374.xml"/><Relationship Id="rId52" Type="http://schemas.openxmlformats.org/officeDocument/2006/relationships/notesSlide" Target="../notesSlides/notesSlide84.xml"/><Relationship Id="rId4" Type="http://schemas.openxmlformats.org/officeDocument/2006/relationships/tags" Target="../tags/tag1334.xml"/><Relationship Id="rId9" Type="http://schemas.openxmlformats.org/officeDocument/2006/relationships/tags" Target="../tags/tag1339.xml"/><Relationship Id="rId14" Type="http://schemas.openxmlformats.org/officeDocument/2006/relationships/tags" Target="../tags/tag1344.xml"/><Relationship Id="rId22" Type="http://schemas.openxmlformats.org/officeDocument/2006/relationships/tags" Target="../tags/tag1352.xml"/><Relationship Id="rId27" Type="http://schemas.openxmlformats.org/officeDocument/2006/relationships/tags" Target="../tags/tag1357.xml"/><Relationship Id="rId30" Type="http://schemas.openxmlformats.org/officeDocument/2006/relationships/tags" Target="../tags/tag1360.xml"/><Relationship Id="rId35" Type="http://schemas.openxmlformats.org/officeDocument/2006/relationships/tags" Target="../tags/tag1365.xml"/><Relationship Id="rId43" Type="http://schemas.openxmlformats.org/officeDocument/2006/relationships/tags" Target="../tags/tag1373.xml"/><Relationship Id="rId48" Type="http://schemas.openxmlformats.org/officeDocument/2006/relationships/tags" Target="../tags/tag1378.xml"/><Relationship Id="rId8" Type="http://schemas.openxmlformats.org/officeDocument/2006/relationships/tags" Target="../tags/tag1338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333.xml"/><Relationship Id="rId12" Type="http://schemas.openxmlformats.org/officeDocument/2006/relationships/tags" Target="../tags/tag1342.xml"/><Relationship Id="rId17" Type="http://schemas.openxmlformats.org/officeDocument/2006/relationships/tags" Target="../tags/tag1347.xml"/><Relationship Id="rId25" Type="http://schemas.openxmlformats.org/officeDocument/2006/relationships/tags" Target="../tags/tag1355.xml"/><Relationship Id="rId33" Type="http://schemas.openxmlformats.org/officeDocument/2006/relationships/tags" Target="../tags/tag1363.xml"/><Relationship Id="rId38" Type="http://schemas.openxmlformats.org/officeDocument/2006/relationships/tags" Target="../tags/tag1368.xml"/><Relationship Id="rId46" Type="http://schemas.openxmlformats.org/officeDocument/2006/relationships/tags" Target="../tags/tag1376.xml"/><Relationship Id="rId20" Type="http://schemas.openxmlformats.org/officeDocument/2006/relationships/tags" Target="../tags/tag1350.xml"/><Relationship Id="rId41" Type="http://schemas.openxmlformats.org/officeDocument/2006/relationships/tags" Target="../tags/tag1371.xml"/><Relationship Id="rId1" Type="http://schemas.openxmlformats.org/officeDocument/2006/relationships/tags" Target="../tags/tag1331.xml"/><Relationship Id="rId6" Type="http://schemas.openxmlformats.org/officeDocument/2006/relationships/tags" Target="../tags/tag133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383.xml"/><Relationship Id="rId2" Type="http://schemas.openxmlformats.org/officeDocument/2006/relationships/tags" Target="../tags/tag1382.xml"/><Relationship Id="rId1" Type="http://schemas.openxmlformats.org/officeDocument/2006/relationships/tags" Target="../tags/tag1381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6.xml"/><Relationship Id="rId1" Type="http://schemas.openxmlformats.org/officeDocument/2006/relationships/tags" Target="../tags/tag1385.xml"/><Relationship Id="rId4" Type="http://schemas.openxmlformats.org/officeDocument/2006/relationships/notesSlide" Target="../notesSlides/notesSlide86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tags" Target="../tags/tag1399.xml"/><Relationship Id="rId18" Type="http://schemas.openxmlformats.org/officeDocument/2006/relationships/tags" Target="../tags/tag1404.xml"/><Relationship Id="rId26" Type="http://schemas.openxmlformats.org/officeDocument/2006/relationships/tags" Target="../tags/tag1412.xml"/><Relationship Id="rId39" Type="http://schemas.openxmlformats.org/officeDocument/2006/relationships/tags" Target="../tags/tag1425.xml"/><Relationship Id="rId21" Type="http://schemas.openxmlformats.org/officeDocument/2006/relationships/tags" Target="../tags/tag1407.xml"/><Relationship Id="rId34" Type="http://schemas.openxmlformats.org/officeDocument/2006/relationships/tags" Target="../tags/tag1420.xml"/><Relationship Id="rId42" Type="http://schemas.openxmlformats.org/officeDocument/2006/relationships/tags" Target="../tags/tag1428.xml"/><Relationship Id="rId7" Type="http://schemas.openxmlformats.org/officeDocument/2006/relationships/tags" Target="../tags/tag1393.xml"/><Relationship Id="rId2" Type="http://schemas.openxmlformats.org/officeDocument/2006/relationships/tags" Target="../tags/tag1388.xml"/><Relationship Id="rId16" Type="http://schemas.openxmlformats.org/officeDocument/2006/relationships/tags" Target="../tags/tag1402.xml"/><Relationship Id="rId20" Type="http://schemas.openxmlformats.org/officeDocument/2006/relationships/tags" Target="../tags/tag1406.xml"/><Relationship Id="rId29" Type="http://schemas.openxmlformats.org/officeDocument/2006/relationships/tags" Target="../tags/tag1415.xml"/><Relationship Id="rId41" Type="http://schemas.openxmlformats.org/officeDocument/2006/relationships/tags" Target="../tags/tag1427.xml"/><Relationship Id="rId1" Type="http://schemas.openxmlformats.org/officeDocument/2006/relationships/tags" Target="../tags/tag1387.xml"/><Relationship Id="rId6" Type="http://schemas.openxmlformats.org/officeDocument/2006/relationships/tags" Target="../tags/tag1392.xml"/><Relationship Id="rId11" Type="http://schemas.openxmlformats.org/officeDocument/2006/relationships/tags" Target="../tags/tag1397.xml"/><Relationship Id="rId24" Type="http://schemas.openxmlformats.org/officeDocument/2006/relationships/tags" Target="../tags/tag1410.xml"/><Relationship Id="rId32" Type="http://schemas.openxmlformats.org/officeDocument/2006/relationships/tags" Target="../tags/tag1418.xml"/><Relationship Id="rId37" Type="http://schemas.openxmlformats.org/officeDocument/2006/relationships/tags" Target="../tags/tag1423.xml"/><Relationship Id="rId40" Type="http://schemas.openxmlformats.org/officeDocument/2006/relationships/tags" Target="../tags/tag1426.xml"/><Relationship Id="rId5" Type="http://schemas.openxmlformats.org/officeDocument/2006/relationships/tags" Target="../tags/tag1391.xml"/><Relationship Id="rId15" Type="http://schemas.openxmlformats.org/officeDocument/2006/relationships/tags" Target="../tags/tag1401.xml"/><Relationship Id="rId23" Type="http://schemas.openxmlformats.org/officeDocument/2006/relationships/tags" Target="../tags/tag1409.xml"/><Relationship Id="rId28" Type="http://schemas.openxmlformats.org/officeDocument/2006/relationships/tags" Target="../tags/tag1414.xml"/><Relationship Id="rId36" Type="http://schemas.openxmlformats.org/officeDocument/2006/relationships/tags" Target="../tags/tag1422.xml"/><Relationship Id="rId10" Type="http://schemas.openxmlformats.org/officeDocument/2006/relationships/tags" Target="../tags/tag1396.xml"/><Relationship Id="rId19" Type="http://schemas.openxmlformats.org/officeDocument/2006/relationships/tags" Target="../tags/tag1405.xml"/><Relationship Id="rId31" Type="http://schemas.openxmlformats.org/officeDocument/2006/relationships/tags" Target="../tags/tag1417.xml"/><Relationship Id="rId44" Type="http://schemas.openxmlformats.org/officeDocument/2006/relationships/notesSlide" Target="../notesSlides/notesSlide87.xml"/><Relationship Id="rId4" Type="http://schemas.openxmlformats.org/officeDocument/2006/relationships/tags" Target="../tags/tag1390.xml"/><Relationship Id="rId9" Type="http://schemas.openxmlformats.org/officeDocument/2006/relationships/tags" Target="../tags/tag1395.xml"/><Relationship Id="rId14" Type="http://schemas.openxmlformats.org/officeDocument/2006/relationships/tags" Target="../tags/tag1400.xml"/><Relationship Id="rId22" Type="http://schemas.openxmlformats.org/officeDocument/2006/relationships/tags" Target="../tags/tag1408.xml"/><Relationship Id="rId27" Type="http://schemas.openxmlformats.org/officeDocument/2006/relationships/tags" Target="../tags/tag1413.xml"/><Relationship Id="rId30" Type="http://schemas.openxmlformats.org/officeDocument/2006/relationships/tags" Target="../tags/tag1416.xml"/><Relationship Id="rId35" Type="http://schemas.openxmlformats.org/officeDocument/2006/relationships/tags" Target="../tags/tag142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394.xml"/><Relationship Id="rId3" Type="http://schemas.openxmlformats.org/officeDocument/2006/relationships/tags" Target="../tags/tag1389.xml"/><Relationship Id="rId12" Type="http://schemas.openxmlformats.org/officeDocument/2006/relationships/tags" Target="../tags/tag1398.xml"/><Relationship Id="rId17" Type="http://schemas.openxmlformats.org/officeDocument/2006/relationships/tags" Target="../tags/tag1403.xml"/><Relationship Id="rId25" Type="http://schemas.openxmlformats.org/officeDocument/2006/relationships/tags" Target="../tags/tag1411.xml"/><Relationship Id="rId33" Type="http://schemas.openxmlformats.org/officeDocument/2006/relationships/tags" Target="../tags/tag1419.xml"/><Relationship Id="rId38" Type="http://schemas.openxmlformats.org/officeDocument/2006/relationships/tags" Target="../tags/tag14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0.xml"/><Relationship Id="rId1" Type="http://schemas.openxmlformats.org/officeDocument/2006/relationships/tags" Target="../tags/tag1429.xml"/><Relationship Id="rId4" Type="http://schemas.openxmlformats.org/officeDocument/2006/relationships/notesSlide" Target="../notesSlides/notesSlide8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9.xml"/><Relationship Id="rId3" Type="http://schemas.openxmlformats.org/officeDocument/2006/relationships/tags" Target="../tags/tag14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32.xml"/><Relationship Id="rId1" Type="http://schemas.openxmlformats.org/officeDocument/2006/relationships/tags" Target="../tags/tag1431.xml"/><Relationship Id="rId6" Type="http://schemas.openxmlformats.org/officeDocument/2006/relationships/tags" Target="../tags/tag1436.xml"/><Relationship Id="rId5" Type="http://schemas.openxmlformats.org/officeDocument/2006/relationships/tags" Target="../tags/tag1435.xml"/><Relationship Id="rId4" Type="http://schemas.openxmlformats.org/officeDocument/2006/relationships/tags" Target="../tags/tag143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1439.xml"/><Relationship Id="rId2" Type="http://schemas.openxmlformats.org/officeDocument/2006/relationships/tags" Target="../tags/tag1438.xml"/><Relationship Id="rId1" Type="http://schemas.openxmlformats.org/officeDocument/2006/relationships/tags" Target="../tags/tag1437.xml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1.xml"/><Relationship Id="rId1" Type="http://schemas.openxmlformats.org/officeDocument/2006/relationships/tags" Target="../tags/tag1440.xml"/><Relationship Id="rId4" Type="http://schemas.openxmlformats.org/officeDocument/2006/relationships/notesSlide" Target="../notesSlides/notesSlide9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1444.xml"/><Relationship Id="rId2" Type="http://schemas.openxmlformats.org/officeDocument/2006/relationships/tags" Target="../tags/tag1443.xml"/><Relationship Id="rId1" Type="http://schemas.openxmlformats.org/officeDocument/2006/relationships/tags" Target="../tags/tag1442.xml"/><Relationship Id="rId6" Type="http://schemas.openxmlformats.org/officeDocument/2006/relationships/notesSlide" Target="../notesSlides/notesSlide9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7.xml"/><Relationship Id="rId1" Type="http://schemas.openxmlformats.org/officeDocument/2006/relationships/tags" Target="../tags/tag1446.xml"/><Relationship Id="rId4" Type="http://schemas.openxmlformats.org/officeDocument/2006/relationships/notesSlide" Target="../notesSlides/notesSlide9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9.xml"/><Relationship Id="rId1" Type="http://schemas.openxmlformats.org/officeDocument/2006/relationships/tags" Target="../tags/tag1448.xml"/><Relationship Id="rId4" Type="http://schemas.openxmlformats.org/officeDocument/2006/relationships/notesSlide" Target="../notesSlides/notesSlide9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1452.xml"/><Relationship Id="rId2" Type="http://schemas.openxmlformats.org/officeDocument/2006/relationships/tags" Target="../tags/tag1451.xml"/><Relationship Id="rId1" Type="http://schemas.openxmlformats.org/officeDocument/2006/relationships/tags" Target="../tags/tag1450.xml"/><Relationship Id="rId5" Type="http://schemas.openxmlformats.org/officeDocument/2006/relationships/notesSlide" Target="../notesSlides/notesSlide9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1"/>
            <a:ext cx="7301344" cy="186732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r>
              <a:rPr lang="de-CH" sz="8600" noProof="0" dirty="0" smtClean="0">
                <a:solidFill>
                  <a:srgbClr val="3E609E"/>
                </a:solidFill>
                <a:latin typeface="Verdana" pitchFamily="34" charset="0"/>
              </a:rPr>
              <a:t>Lektion 15: Topologisches Sortieren</a:t>
            </a:r>
          </a:p>
          <a:p>
            <a:endParaRPr lang="de-CH" sz="8600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r>
              <a:rPr lang="de-CH" sz="8600" i="1" noProof="0" dirty="0" smtClean="0">
                <a:solidFill>
                  <a:srgbClr val="3E609E"/>
                </a:solidFill>
                <a:latin typeface="Verdana" pitchFamily="34" charset="0"/>
              </a:rPr>
              <a:t>Teil 1: Problemstellung und mathematische Basis</a:t>
            </a:r>
          </a:p>
          <a:p>
            <a:r>
              <a:rPr lang="de-CH" sz="8600" i="1" noProof="0" dirty="0" smtClean="0">
                <a:solidFill>
                  <a:srgbClr val="3E609E"/>
                </a:solidFill>
                <a:latin typeface="Verdana" pitchFamily="34" charset="0"/>
              </a:rPr>
              <a:t>Teil 2: Algorithmus und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Rechtecke mit Überlappungsauflagen</a:t>
            </a:r>
            <a:endParaRPr lang="de-CH" noProof="0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29733" name="AutoShap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34" name="Text Box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37" y="231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B</a:t>
              </a:r>
            </a:p>
          </p:txBody>
        </p:sp>
      </p:grpSp>
      <p:grpSp>
        <p:nvGrpSpPr>
          <p:cNvPr id="3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29736" name="AutoShape 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37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95" y="202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/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29739" name="AutoShap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40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29742" name="AutoShap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43" name="Text Box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94" y="1792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C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29745" name="AutoShap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46" name="Text 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E</a:t>
              </a:r>
            </a:p>
          </p:txBody>
        </p:sp>
      </p:grpSp>
      <p:sp>
        <p:nvSpPr>
          <p:cNvPr id="329755" name="Rectangle 27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14325" y="1250950"/>
            <a:ext cx="7646988" cy="966788"/>
          </a:xfrm>
          <a:noFill/>
          <a:ln/>
        </p:spPr>
        <p:txBody>
          <a:bodyPr/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  <a:endParaRPr lang="de-CH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Um die Abfrage </a:t>
            </a:r>
            <a:r>
              <a:rPr lang="de-CH" dirty="0" smtClean="0">
                <a:solidFill>
                  <a:srgbClr val="A50021"/>
                </a:solidFill>
              </a:rPr>
              <a:t>“Keine Elemente übrig”</a:t>
            </a:r>
            <a:r>
              <a:rPr lang="de-CH" dirty="0" smtClean="0"/>
              <a:t> zu implementieren, merken wir uns die Anzahl der abgearbeiteten Elemente und vergleichen diese am Ende mit der ursprünglichen Anzahl </a:t>
            </a:r>
            <a:r>
              <a:rPr lang="de-CH" dirty="0" smtClean="0"/>
              <a:t>Elemente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Datenstrukturen: Zusammenfassung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vorfahren_zahl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Vorfahren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71281" y="198511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9693" y="75162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281" y="1161197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1281" y="154537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6303" y="17215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6303" y="20644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16303" y="1259622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8366" y="848460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6916" y="94154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407942" y="80184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6916" y="220124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16916" y="174721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6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16916" y="128916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41085" y="202699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75409" y="2046470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30001" y="159326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24283" y="1141143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81406" y="198894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70371" y="1564656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4678" y="106943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98247" y="200381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grpSp>
        <p:nvGrpSpPr>
          <p:cNvPr id="27" name="Group 38"/>
          <p:cNvGrpSpPr/>
          <p:nvPr/>
        </p:nvGrpSpPr>
        <p:grpSpPr>
          <a:xfrm>
            <a:off x="7684921" y="2703617"/>
            <a:ext cx="625567" cy="1262488"/>
            <a:chOff x="4700718" y="2670175"/>
            <a:chExt cx="660400" cy="1820863"/>
          </a:xfrm>
        </p:grpSpPr>
        <p:sp>
          <p:nvSpPr>
            <p:cNvPr id="28" name="Rectangle 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2" name="Text Box 5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70819" y="345145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2</a:t>
            </a:r>
          </a:p>
        </p:txBody>
      </p:sp>
      <p:sp>
        <p:nvSpPr>
          <p:cNvPr id="33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70819" y="3719759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1</a:t>
            </a:r>
          </a:p>
        </p:txBody>
      </p:sp>
      <p:sp>
        <p:nvSpPr>
          <p:cNvPr id="34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70819" y="3088858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35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64083" y="2765550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36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81608" y="267240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37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19708" y="3324871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38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05420" y="299625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39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19708" y="3639196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/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63551" y="5561032"/>
              <a:ext cx="1258207" cy="26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27251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8670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28670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8670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09538" y="447006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509538" y="4886905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09538" y="4039533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01026" y="360680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35040" y="4555193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46390" y="4987926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46390" y="4140554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37877" y="3707822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Initialisierung</a:t>
            </a:r>
            <a:endParaRPr lang="de-CH" noProof="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Alle Elemente </a:t>
            </a:r>
            <a:r>
              <a:rPr lang="de-CH" dirty="0" smtClean="0"/>
              <a:t>und alle Bedingungen müssen abgearbeitet werden, um diese Datenstrukturen zu erzeugen.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Dies ist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.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Dies gilt auch für den restlichen Algorithmus.</a:t>
            </a:r>
          </a:p>
          <a:p>
            <a:endParaRPr lang="de-CH" noProof="0" dirty="0" smtClean="0"/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{</a:t>
            </a:r>
            <a:r>
              <a:rPr lang="en-US" sz="2400" i="1" dirty="0">
                <a:solidFill>
                  <a:srgbClr val="0000FF"/>
                </a:solidFill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i="1" dirty="0">
              <a:solidFill>
                <a:srgbClr val="0000FF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{[</a:t>
            </a:r>
            <a:r>
              <a:rPr lang="en-US" sz="2400" i="1" dirty="0">
                <a:solidFill>
                  <a:srgbClr val="0000FF"/>
                </a:solidFill>
              </a:rPr>
              <a:t>a, b</a:t>
            </a:r>
            <a:r>
              <a:rPr lang="en-US" sz="2400" dirty="0">
                <a:solidFill>
                  <a:srgbClr val="0000FF"/>
                </a:solidFill>
              </a:rPr>
              <a:t>],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]}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Effizienz</a:t>
            </a:r>
            <a:r>
              <a:rPr lang="en-US" sz="2400" dirty="0" smtClean="0"/>
              <a:t>: Das </a:t>
            </a:r>
            <a:r>
              <a:rPr lang="en-US" dirty="0" err="1" smtClean="0"/>
              <a:t>Beste</a:t>
            </a:r>
            <a:r>
              <a:rPr lang="en-US" dirty="0" smtClean="0"/>
              <a:t>, das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erhoffen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:</a:t>
            </a:r>
            <a:r>
              <a:rPr lang="en-US" sz="2400" dirty="0" smtClean="0"/>
              <a:t>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 err="1" smtClean="0"/>
              <a:t>Wenn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/>
              <a:t> und </a:t>
            </a: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gegeben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verwenden</a:t>
            </a:r>
            <a:r>
              <a:rPr lang="en-US" sz="2400" dirty="0" smtClean="0"/>
              <a:t>,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A50021"/>
                </a:solidFill>
              </a:rPr>
              <a:t>m </a:t>
            </a:r>
            <a:r>
              <a:rPr lang="en-US" dirty="0" smtClean="0">
                <a:solidFill>
                  <a:srgbClr val="A50021"/>
                </a:solidFill>
              </a:rPr>
              <a:t>+ </a:t>
            </a: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erreichen</a:t>
            </a:r>
            <a:r>
              <a:rPr lang="en-US" dirty="0" smtClean="0"/>
              <a:t>!</a:t>
            </a:r>
            <a:endParaRPr lang="en-US" sz="2800" dirty="0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2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4865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vorfahren_zahl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Vorfahren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60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67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68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9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71" name="Group 70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72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73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4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20331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79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608900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80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1136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8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204805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grpSp>
        <p:nvGrpSpPr>
          <p:cNvPr id="82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83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/>
            </a:p>
          </p:txBody>
        </p:sp>
        <p:sp>
          <p:nvSpPr>
            <p:cNvPr id="84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85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26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8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0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2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3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4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5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96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97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98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grpSp>
        <p:nvGrpSpPr>
          <p:cNvPr id="99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100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104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2</a:t>
            </a:r>
          </a:p>
        </p:txBody>
      </p:sp>
      <p:sp>
        <p:nvSpPr>
          <p:cNvPr id="105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1</a:t>
            </a:r>
          </a:p>
        </p:txBody>
      </p:sp>
      <p:sp>
        <p:nvSpPr>
          <p:cNvPr id="106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107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108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109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110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111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252505" cy="435655"/>
          </a:xfrm>
        </p:spPr>
        <p:txBody>
          <a:bodyPr/>
          <a:lstStyle/>
          <a:p>
            <a:r>
              <a:rPr lang="de-CH" sz="2400" noProof="0" dirty="0" smtClean="0"/>
              <a:t>Programmübersetzung: eine nützliche </a:t>
            </a:r>
            <a:r>
              <a:rPr lang="de-CH" sz="2400" dirty="0" smtClean="0">
                <a:solidFill>
                  <a:srgbClr val="A50021"/>
                </a:solidFill>
              </a:rPr>
              <a:t>Heuristik</a:t>
            </a:r>
            <a:r>
              <a:rPr lang="de-CH" sz="2400" noProof="0" dirty="0" smtClean="0"/>
              <a:t>.</a:t>
            </a:r>
            <a:endParaRPr lang="de-CH" sz="2400" noProof="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/>
              <a:t>Die </a:t>
            </a:r>
            <a:r>
              <a:rPr lang="de-CH" sz="2000" dirty="0" smtClean="0"/>
              <a:t>Datenstruktur ist, so wie sie gegeben ist, meist nicht die geeignetste für einen spezifischen </a:t>
            </a:r>
            <a:r>
              <a:rPr lang="de-CH" sz="2000" dirty="0" smtClean="0"/>
              <a:t>Algorithmus</a:t>
            </a:r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Um einen effizienten Algorithmus zu erhalten, müssen wir sie in eine speziell geeignete Form </a:t>
            </a:r>
            <a:r>
              <a:rPr lang="de-CH" sz="2000" noProof="0" dirty="0" smtClean="0"/>
              <a:t>bringen</a:t>
            </a:r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Wir können dies </a:t>
            </a:r>
            <a:r>
              <a:rPr lang="de-CH" sz="2000" noProof="0" dirty="0" smtClean="0">
                <a:solidFill>
                  <a:srgbClr val="A50021"/>
                </a:solidFill>
              </a:rPr>
              <a:t>“übersetzen”</a:t>
            </a:r>
            <a:r>
              <a:rPr lang="de-CH" sz="2000" noProof="0" dirty="0" smtClean="0"/>
              <a:t> der Daten </a:t>
            </a:r>
            <a:r>
              <a:rPr lang="de-CH" sz="2000" noProof="0" dirty="0" smtClean="0"/>
              <a:t>nennen</a:t>
            </a:r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Oft ist diese „Übersetzung“ </a:t>
            </a:r>
            <a:r>
              <a:rPr lang="de-CH" sz="2000" dirty="0" smtClean="0"/>
              <a:t>(Initialisierung) </a:t>
            </a:r>
            <a:r>
              <a:rPr lang="de-CH" sz="2000" noProof="0" dirty="0" smtClean="0"/>
              <a:t>genauso teuer wie das wirkliche Abarbeiten, manchmal sogar noch teurer. Aber dies stellt kein Problem dar, falls es die Gesamtkosten </a:t>
            </a:r>
            <a:r>
              <a:rPr lang="de-CH" sz="2000" noProof="0" dirty="0" smtClean="0"/>
              <a:t>reduziert</a:t>
            </a:r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weitere Lektion</a:t>
            </a:r>
            <a:endParaRPr lang="de-CH" noProof="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573750"/>
            <a:ext cx="8964612" cy="6095498"/>
          </a:xfrm>
        </p:spPr>
        <p:txBody>
          <a:bodyPr/>
          <a:lstStyle/>
          <a:p>
            <a:pPr defTabSz="442913"/>
            <a:r>
              <a:rPr lang="de-CH" sz="2000" dirty="0" smtClean="0"/>
              <a:t>E</a:t>
            </a:r>
            <a:r>
              <a:rPr lang="de-CH" sz="2000" noProof="0" dirty="0" smtClean="0"/>
              <a:t>s kann durchaus OK sein, Informationen in unseren Datenstrukturen zu duplizieren</a:t>
            </a:r>
          </a:p>
          <a:p>
            <a:pPr defTabSz="442913"/>
            <a:endParaRPr lang="de-CH" sz="2000" dirty="0"/>
          </a:p>
          <a:p>
            <a:pPr defTabSz="442913"/>
            <a:r>
              <a:rPr lang="de-CH" sz="2000" noProof="0" dirty="0" smtClean="0"/>
              <a:t>Ursprüngliche Datensgtrukturen: ohne duplizierten Information</a:t>
            </a:r>
          </a:p>
          <a:p>
            <a:pPr defTabSz="442913"/>
            <a:r>
              <a:rPr lang="de-CH" i="1" dirty="0" smtClean="0">
                <a:solidFill>
                  <a:srgbClr val="0000FF"/>
                </a:solidFill>
              </a:rPr>
              <a:t>	</a:t>
            </a:r>
            <a:endParaRPr lang="de-CH" noProof="0" dirty="0"/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Line 4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9" name="Rectangle 4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5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9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0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2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3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4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5" name="Text Box 4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76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7" name="Rectangle 5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Rectangle 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Rectangle 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1" name="Text Box 5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2" name="Text Box 5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3" name="Text Box 5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4" name="Text Box 6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5" name="Text Box 6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  <p:sp>
        <p:nvSpPr>
          <p:cNvPr id="87" name="Text Box 6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3239" y="2226568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Datenstrukturen: mit duplizierter Information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613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r>
              <a:rPr lang="de-CH" sz="2000" dirty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</a:t>
            </a:r>
            <a:br>
              <a:rPr lang="de-CH" sz="2000" dirty="0" smtClean="0">
                <a:solidFill>
                  <a:srgbClr val="A50021"/>
                </a:solidFill>
              </a:rPr>
            </a:br>
            <a:r>
              <a:rPr lang="de-CH" sz="2000" dirty="0" smtClean="0">
                <a:solidFill>
                  <a:srgbClr val="A50021"/>
                </a:solidFill>
              </a:rPr>
              <a:t>	-- bestimmten Element 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vorfahren_zahl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Vorfahren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6" name="Group 25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15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20331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608900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1136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204805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/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26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grpSp>
        <p:nvGrpSpPr>
          <p:cNvPr id="60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61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4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65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2</a:t>
            </a:r>
          </a:p>
        </p:txBody>
      </p:sp>
      <p:sp>
        <p:nvSpPr>
          <p:cNvPr id="66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1</a:t>
            </a:r>
          </a:p>
        </p:txBody>
      </p:sp>
      <p:sp>
        <p:nvSpPr>
          <p:cNvPr id="67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68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69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70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71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72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30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Schlüsselkonzepte</a:t>
            </a:r>
            <a:endParaRPr lang="de-CH" noProof="0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noProof="0" dirty="0" smtClean="0"/>
              <a:t>Ein sehr interessanter Algorithmus, der für verschiedenste Anwendungen nützlich </a:t>
            </a:r>
            <a:r>
              <a:rPr lang="de-CH" noProof="0" dirty="0" smtClean="0"/>
              <a:t>ist</a:t>
            </a:r>
            <a:endParaRPr lang="de-CH" noProof="0" dirty="0" smtClean="0"/>
          </a:p>
          <a:p>
            <a:pPr lvl="1"/>
            <a:r>
              <a:rPr lang="de-CH" noProof="0" dirty="0" smtClean="0"/>
              <a:t>Mathematische Basis: Binäre Relationen</a:t>
            </a:r>
          </a:p>
          <a:p>
            <a:pPr lvl="1"/>
            <a:r>
              <a:rPr lang="de-CH" noProof="0" dirty="0" smtClean="0"/>
              <a:t>Transitive Hülle, </a:t>
            </a:r>
            <a:r>
              <a:rPr lang="de-CH" dirty="0" smtClean="0"/>
              <a:t>reflexive transitive</a:t>
            </a:r>
            <a:r>
              <a:rPr lang="de-CH" noProof="0" dirty="0" smtClean="0"/>
              <a:t> Hülle</a:t>
            </a:r>
          </a:p>
          <a:p>
            <a:pPr lvl="1"/>
            <a:r>
              <a:rPr lang="de-CH" noProof="0" dirty="0" smtClean="0"/>
              <a:t>Algorithmus: Datenstrukturen anpassen ist der Schlüssel zum Erfolg</a:t>
            </a:r>
          </a:p>
          <a:p>
            <a:pPr lvl="1"/>
            <a:r>
              <a:rPr lang="de-CH" noProof="0" dirty="0" smtClean="0"/>
              <a:t>“</a:t>
            </a:r>
            <a:r>
              <a:rPr lang="de-CH" noProof="0" dirty="0" err="1" smtClean="0"/>
              <a:t>Übersetzungs”strategie</a:t>
            </a:r>
            <a:endParaRPr lang="de-CH" noProof="0" dirty="0" smtClean="0"/>
          </a:p>
          <a:p>
            <a:pPr lvl="1"/>
            <a:r>
              <a:rPr lang="de-CH" noProof="0" dirty="0" smtClean="0"/>
              <a:t>Initialisierung kann genauso teuer sein wie das eigentliche Abarbeiten!</a:t>
            </a:r>
          </a:p>
          <a:p>
            <a:pPr lvl="1"/>
            <a:r>
              <a:rPr lang="de-CH" noProof="0" dirty="0" smtClean="0"/>
              <a:t>Der Algorithmus ist nicht genug: Wie brauchen ein API!  (</a:t>
            </a:r>
            <a:r>
              <a:rPr lang="de-CH" dirty="0" smtClean="0"/>
              <a:t>praktisch</a:t>
            </a:r>
            <a:r>
              <a:rPr lang="de-CH" noProof="0" dirty="0" smtClean="0"/>
              <a:t>, erweiterbar, wiederverwertbar)</a:t>
            </a:r>
          </a:p>
          <a:p>
            <a:pPr lvl="1"/>
            <a:r>
              <a:rPr lang="de-CH" noProof="0" dirty="0" smtClean="0"/>
              <a:t>Dies ist der Unterschied zwischen Algorithmen und Software-Engineering!</a:t>
            </a:r>
          </a:p>
          <a:p>
            <a:pPr lvl="1"/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Lehre in </a:t>
            </a:r>
            <a:r>
              <a:rPr lang="de-CH" noProof="0" dirty="0" smtClean="0"/>
              <a:t>Sachen Software-Engineering</a:t>
            </a:r>
            <a:endParaRPr lang="de-CH" noProof="0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Gute Algorithmen sind nicht </a:t>
            </a:r>
            <a:r>
              <a:rPr lang="de-CH" noProof="0" dirty="0" smtClean="0"/>
              <a:t>genug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Wir müssen eine Lösung mit einer klaren Schnittstelle (API) zur </a:t>
            </a:r>
            <a:r>
              <a:rPr lang="de-CH" dirty="0" smtClean="0"/>
              <a:t>V</a:t>
            </a:r>
            <a:r>
              <a:rPr lang="de-CH" noProof="0" dirty="0" err="1" smtClean="0"/>
              <a:t>erfügung</a:t>
            </a:r>
            <a:r>
              <a:rPr lang="de-CH" noProof="0" dirty="0" smtClean="0"/>
              <a:t> stellen, die einfach zu benutzen </a:t>
            </a:r>
            <a:r>
              <a:rPr lang="de-CH" noProof="0" dirty="0" smtClean="0"/>
              <a:t>ist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Muster (Patterns) in Komponenten </a:t>
            </a:r>
            <a:r>
              <a:rPr lang="de-CH" noProof="0" dirty="0" smtClean="0"/>
              <a:t>überführen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375" y="77388"/>
            <a:ext cx="8585650" cy="435655"/>
          </a:xfrm>
        </p:spPr>
        <p:txBody>
          <a:bodyPr/>
          <a:lstStyle/>
          <a:p>
            <a:r>
              <a:rPr lang="de-CH" dirty="0" smtClean="0"/>
              <a:t>Rechtecke mit Überlappungsauflagen darstellen</a:t>
            </a:r>
            <a:endParaRPr lang="de-CH" noProof="0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31780" name="AutoShap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81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7" y="231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31783" name="AutoShap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84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95" y="202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/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31786" name="AutoShap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87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31789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90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94" y="1792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C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31792" name="AutoShap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93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E</a:t>
              </a:r>
            </a:p>
          </p:txBody>
        </p:sp>
      </p:grpSp>
      <p:sp>
        <p:nvSpPr>
          <p:cNvPr id="331794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46438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B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1750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D</a:t>
            </a:r>
          </a:p>
        </p:txBody>
      </p:sp>
      <p:sp>
        <p:nvSpPr>
          <p:cNvPr id="331796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7063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E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2375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A</a:t>
            </a:r>
          </a:p>
        </p:txBody>
      </p:sp>
      <p:sp>
        <p:nvSpPr>
          <p:cNvPr id="331798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27688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C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14325" y="1250950"/>
            <a:ext cx="7646988" cy="966788"/>
          </a:xfrm>
          <a:noFill/>
          <a:ln/>
        </p:spPr>
        <p:txBody>
          <a:bodyPr/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</a:p>
          <a:p>
            <a:r>
              <a:rPr lang="de-CH" noProof="0" dirty="0" smtClean="0"/>
              <a:t>Mögliche Reihenfolge der Anzeige:</a:t>
            </a:r>
            <a:endParaRPr lang="de-CH" noProof="0" dirty="0">
              <a:solidFill>
                <a:srgbClr val="0000FF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8566" y="5559228"/>
            <a:ext cx="2971673" cy="987227"/>
            <a:chOff x="5764088" y="5502584"/>
            <a:chExt cx="3236151" cy="1043871"/>
          </a:xfrm>
        </p:grpSpPr>
        <p:sp>
          <p:nvSpPr>
            <p:cNvPr id="38" name="AutoShap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04548" y="5888437"/>
              <a:ext cx="1383559" cy="658018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9" name="Text Box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4088" y="5859498"/>
              <a:ext cx="334176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993300"/>
                  </a:solidFill>
                </a:rPr>
                <a:t>B</a:t>
              </a:r>
            </a:p>
          </p:txBody>
        </p:sp>
        <p:sp>
          <p:nvSpPr>
            <p:cNvPr id="36" name="AutoShape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661004" y="5690688"/>
              <a:ext cx="1087279" cy="460957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7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84880" y="5661749"/>
              <a:ext cx="355536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/>
                <a:t>D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101517" y="5789218"/>
              <a:ext cx="889530" cy="5925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5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16035" y="5760279"/>
              <a:ext cx="356914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2" name="AutoShap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63943" y="5526011"/>
              <a:ext cx="856456" cy="3624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3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3925" y="5502584"/>
              <a:ext cx="331420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</a:rPr>
                <a:t>C</a:t>
              </a:r>
            </a:p>
          </p:txBody>
        </p:sp>
        <p:sp>
          <p:nvSpPr>
            <p:cNvPr id="30" name="AutoShap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44563" y="5624542"/>
              <a:ext cx="955676" cy="527103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1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44563" y="5601115"/>
              <a:ext cx="332798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4" grpId="0"/>
      <p:bldP spid="331795" grpId="0"/>
      <p:bldP spid="331796" grpId="0"/>
      <p:bldP spid="331797" grpId="0"/>
      <p:bldP spid="3317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58" name="AutoShape 3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49645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59" name="AutoShape 3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80044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0" name="AutoShape 3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0131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1" name="AutoShape 3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80219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2" name="AutoShape 3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9557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3" name="AutoShape 3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51057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4" name="AutoShape 34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50970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5" name="AutoShape 34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470" y="1833563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Beispiel in </a:t>
            </a:r>
            <a:r>
              <a:rPr lang="de-CH" noProof="0" dirty="0" err="1" smtClean="0"/>
              <a:t>EiffelStudio</a:t>
            </a:r>
            <a:endParaRPr lang="de-CH" noProof="0" dirty="0"/>
          </a:p>
        </p:txBody>
      </p:sp>
      <p:grpSp>
        <p:nvGrpSpPr>
          <p:cNvPr id="2" name="Group 2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246438" y="2200275"/>
            <a:ext cx="5605462" cy="3760788"/>
            <a:chOff x="827" y="570"/>
            <a:chExt cx="4395" cy="3065"/>
          </a:xfrm>
        </p:grpSpPr>
        <p:sp>
          <p:nvSpPr>
            <p:cNvPr id="359661" name="Line 23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2" name="Line 23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3" name="Line 23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4" name="Line 24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5" name="Line 24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6" name="Line 242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7" name="Line 243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8" name="Line 244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9" name="Line 245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0" name="Line 246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1" name="Line 247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2" name="Line 248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3" name="Line 24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4" name="Line 25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5" name="Line 25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6" name="Line 25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9681" name="Text Box 25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7175" y="664143"/>
            <a:ext cx="8543925" cy="6774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sz="2400" dirty="0" smtClean="0"/>
              <a:t>Um </a:t>
            </a:r>
            <a:r>
              <a:rPr lang="de-CH" sz="2400" i="1" dirty="0" smtClean="0">
                <a:solidFill>
                  <a:srgbClr val="0000FF"/>
                </a:solidFill>
              </a:rPr>
              <a:t>x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400" i="1" dirty="0" smtClean="0">
                <a:solidFill>
                  <a:srgbClr val="0000FF"/>
                </a:solidFill>
              </a:rPr>
              <a:t>f</a:t>
            </a:r>
            <a:r>
              <a:rPr lang="de-CH" sz="2400" dirty="0" smtClean="0"/>
              <a:t> mit </a:t>
            </a:r>
            <a:r>
              <a:rPr lang="de-CH" dirty="0" smtClean="0"/>
              <a:t>dynamischem Binden zu implementieren,</a:t>
            </a:r>
          </a:p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dirty="0" smtClean="0"/>
              <a:t>brauchen wir eine Tabelle der Routinen</a:t>
            </a:r>
            <a:endParaRPr lang="de-CH" sz="2400" dirty="0"/>
          </a:p>
        </p:txBody>
      </p:sp>
      <p:sp>
        <p:nvSpPr>
          <p:cNvPr id="359682" name="Text Box 25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1676400"/>
            <a:ext cx="1343025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 err="1" smtClean="0">
                <a:solidFill>
                  <a:srgbClr val="0000FF"/>
                </a:solidFill>
              </a:rPr>
              <a:t>Routinen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59683" name="Text Box 25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81150" y="2047875"/>
            <a:ext cx="1343025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 err="1" smtClean="0">
                <a:solidFill>
                  <a:srgbClr val="0000FF"/>
                </a:solidFill>
              </a:rPr>
              <a:t>Klassen</a:t>
            </a:r>
            <a:r>
              <a:rPr lang="en-US" sz="1800" dirty="0" smtClean="0">
                <a:solidFill>
                  <a:srgbClr val="0000FF"/>
                </a:solidFill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</a:rPr>
              <a:t>Typen</a:t>
            </a:r>
            <a:r>
              <a:rPr lang="en-US" sz="1800" dirty="0" smtClean="0">
                <a:solidFill>
                  <a:srgbClr val="0000FF"/>
                </a:solidFill>
              </a:rPr>
              <a:t>) </a:t>
            </a:r>
            <a:r>
              <a:rPr lang="en-US" sz="18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</a:t>
            </a:r>
          </a:p>
        </p:txBody>
      </p:sp>
      <p:sp>
        <p:nvSpPr>
          <p:cNvPr id="359684" name="Text Box 26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34100" y="1847850"/>
            <a:ext cx="4953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</a:rPr>
              <a:t>put</a:t>
            </a:r>
          </a:p>
        </p:txBody>
      </p:sp>
      <p:sp>
        <p:nvSpPr>
          <p:cNvPr id="359685" name="Text Box 26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04950" y="4229100"/>
            <a:ext cx="17526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</a:rPr>
              <a:t>LINKED_LIST</a:t>
            </a:r>
            <a:endParaRPr lang="en-US" sz="2000" i="1" baseline="-25000" dirty="0">
              <a:solidFill>
                <a:srgbClr val="0000FF"/>
              </a:solidFill>
            </a:endParaRPr>
          </a:p>
        </p:txBody>
      </p:sp>
      <p:sp>
        <p:nvSpPr>
          <p:cNvPr id="359686" name="Line 26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377765" y="2314575"/>
            <a:ext cx="0" cy="20288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59687" name="Line 26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467100" y="4429125"/>
            <a:ext cx="2762250" cy="95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59688" name="Oval 2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87278" y="4364038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89" name="Oval 26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8138" y="6297613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0" name="Text Box 26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7225" y="6105525"/>
            <a:ext cx="1085850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 err="1" smtClean="0"/>
              <a:t>Routinen</a:t>
            </a:r>
            <a:r>
              <a:rPr lang="en-US" sz="1800" dirty="0" smtClean="0"/>
              <a:t>- </a:t>
            </a:r>
            <a:r>
              <a:rPr lang="en-US" sz="1800" dirty="0" err="1" smtClean="0"/>
              <a:t>zeiger</a:t>
            </a:r>
            <a:endParaRPr lang="en-US" sz="1800" dirty="0"/>
          </a:p>
        </p:txBody>
      </p:sp>
      <p:sp>
        <p:nvSpPr>
          <p:cNvPr id="359691" name="Rectangle 26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82763" y="62388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2" name="Text Box 26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76475" y="6296025"/>
            <a:ext cx="108585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/>
              <a:t>Void</a:t>
            </a:r>
          </a:p>
        </p:txBody>
      </p:sp>
      <p:sp>
        <p:nvSpPr>
          <p:cNvPr id="359693" name="Oval 26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05288" y="3059113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4" name="Oval 27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86588" y="4964113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5" name="Oval 27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43738" y="3078163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6" name="Rectangle 27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16300" y="55197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7" name="Rectangle 27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22738" y="55197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8" name="Rectangle 27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30763" y="55197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9" name="Rectangle 27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500688" y="55197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0" name="Rectangle 27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45225" y="55197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1" name="Rectangle 27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53250" y="55197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2" name="Rectangle 27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61275" y="55197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3" name="Rectangle 27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69300" y="55197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6" name="Rectangle 28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16300" y="48910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8" name="Rectangle 28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30763" y="48910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9" name="Rectangle 28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91163" y="48910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0" name="Rectangle 28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22190" y="48910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2" name="Rectangle 28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61275" y="48910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3" name="Rectangle 28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69300" y="48910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5" name="Rectangle 29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416300" y="42624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6" name="Rectangle 29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122738" y="42624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7" name="Rectangle 29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830763" y="42624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8" name="Rectangle 29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491163" y="42624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0" name="Rectangle 29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953250" y="42624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1" name="Rectangle 29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661275" y="42624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4" name="Rectangle 30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416300" y="36337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5" name="Rectangle 30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122738" y="36337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6" name="Rectangle 30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30763" y="36337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7" name="Rectangle 30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538788" y="36337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8" name="Rectangle 30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12665" y="36337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9" name="Rectangle 30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953250" y="36337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0" name="Rectangle 30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61275" y="36337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1" name="Rectangle 30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69300" y="36337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3" name="Rectangle 30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16300" y="30051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5" name="Rectangle 3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830763" y="30051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6" name="Rectangle 3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538788" y="300513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9" name="Rectangle 31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661275" y="30051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0" name="Rectangle 3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69300" y="300513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2" name="Rectangle 31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416300" y="23764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3" name="Rectangle 3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122738" y="23764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4" name="Rectangle 32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830763" y="23764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5" name="Rectangle 321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538788" y="2376488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6" name="Rectangle 322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231715" y="23383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7" name="Rectangle 32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953250" y="23764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8" name="Rectangle 32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661275" y="2376488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50" name="Oval 32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296803" y="3068638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751" name="Oval 32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424863" y="4325938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752" name="Oval 328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252913" y="4926013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753" name="Oval 32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434388" y="2449513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5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3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3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3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3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3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0"/>
                                        <p:tgtEl>
                                          <p:spTgt spid="3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3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3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-0.0944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23 L -0.00191 0.0956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1986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5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0.1833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254 L -0.00416 -0.1821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758" grpId="0" animBg="1"/>
      <p:bldP spid="359758" grpId="1" animBg="1"/>
      <p:bldP spid="359758" grpId="2" animBg="1"/>
      <p:bldP spid="359759" grpId="0" animBg="1"/>
      <p:bldP spid="359760" grpId="0" animBg="1"/>
      <p:bldP spid="359761" grpId="0" animBg="1"/>
      <p:bldP spid="359762" grpId="0" animBg="1"/>
      <p:bldP spid="359763" grpId="0" animBg="1"/>
      <p:bldP spid="359764" grpId="0" animBg="1"/>
      <p:bldP spid="359765" grpId="0" animBg="1"/>
      <p:bldP spid="359685" grpId="0"/>
      <p:bldP spid="359686" grpId="0" animBg="1"/>
      <p:bldP spid="359686" grpId="1" animBg="1"/>
      <p:bldP spid="359687" grpId="0" animBg="1"/>
      <p:bldP spid="359687" grpId="1" animBg="1"/>
      <p:bldP spid="359688" grpId="0" animBg="1"/>
      <p:bldP spid="359688" grpId="1" animBg="1"/>
      <p:bldP spid="359689" grpId="0" animBg="1"/>
      <p:bldP spid="359690" grpId="0"/>
      <p:bldP spid="359691" grpId="0" animBg="1"/>
      <p:bldP spid="359692" grpId="0"/>
      <p:bldP spid="359693" grpId="0" animBg="1"/>
      <p:bldP spid="359694" grpId="0" animBg="1"/>
      <p:bldP spid="359695" grpId="0" animBg="1"/>
      <p:bldP spid="359696" grpId="0" animBg="1"/>
      <p:bldP spid="359697" grpId="0" animBg="1"/>
      <p:bldP spid="359698" grpId="0" animBg="1"/>
      <p:bldP spid="359699" grpId="0" animBg="1"/>
      <p:bldP spid="359700" grpId="0" animBg="1"/>
      <p:bldP spid="359700" grpId="1" animBg="1"/>
      <p:bldP spid="359701" grpId="0" animBg="1"/>
      <p:bldP spid="359702" grpId="0" animBg="1"/>
      <p:bldP spid="359703" grpId="0" animBg="1"/>
      <p:bldP spid="359706" grpId="0" animBg="1"/>
      <p:bldP spid="359708" grpId="0" animBg="1"/>
      <p:bldP spid="359709" grpId="0" animBg="1"/>
      <p:bldP spid="359710" grpId="0" animBg="1"/>
      <p:bldP spid="359712" grpId="0" animBg="1"/>
      <p:bldP spid="359713" grpId="0" animBg="1"/>
      <p:bldP spid="359715" grpId="0" animBg="1"/>
      <p:bldP spid="359716" grpId="0" animBg="1"/>
      <p:bldP spid="359717" grpId="0" animBg="1"/>
      <p:bldP spid="359718" grpId="0" animBg="1"/>
      <p:bldP spid="359720" grpId="0" animBg="1"/>
      <p:bldP spid="359721" grpId="0" animBg="1"/>
      <p:bldP spid="359724" grpId="0" animBg="1"/>
      <p:bldP spid="359725" grpId="0" animBg="1"/>
      <p:bldP spid="359726" grpId="0" animBg="1"/>
      <p:bldP spid="359727" grpId="0" animBg="1"/>
      <p:bldP spid="359728" grpId="0" animBg="1"/>
      <p:bldP spid="359729" grpId="0" animBg="1"/>
      <p:bldP spid="359730" grpId="0" animBg="1"/>
      <p:bldP spid="359731" grpId="0" animBg="1"/>
      <p:bldP spid="359733" grpId="0" animBg="1"/>
      <p:bldP spid="359735" grpId="0" animBg="1"/>
      <p:bldP spid="359736" grpId="0" animBg="1"/>
      <p:bldP spid="359739" grpId="0" animBg="1"/>
      <p:bldP spid="359740" grpId="0" animBg="1"/>
      <p:bldP spid="359742" grpId="0" animBg="1"/>
      <p:bldP spid="359743" grpId="0" animBg="1"/>
      <p:bldP spid="359744" grpId="0" animBg="1"/>
      <p:bldP spid="359745" grpId="0" animBg="1"/>
      <p:bldP spid="359746" grpId="0" animBg="1"/>
      <p:bldP spid="359746" grpId="1" animBg="1"/>
      <p:bldP spid="359747" grpId="0" animBg="1"/>
      <p:bldP spid="359748" grpId="0" animBg="1"/>
      <p:bldP spid="359750" grpId="0" animBg="1"/>
      <p:bldP spid="359750" grpId="1" animBg="1"/>
      <p:bldP spid="359751" grpId="0" animBg="1"/>
      <p:bldP spid="359752" grpId="0" animBg="1"/>
      <p:bldP spid="3597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Übung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Finden Sie im </a:t>
            </a:r>
            <a:r>
              <a:rPr lang="de-CH" dirty="0" err="1" smtClean="0"/>
              <a:t>EiffelStudio</a:t>
            </a:r>
            <a:r>
              <a:rPr lang="de-CH" dirty="0" smtClean="0"/>
              <a:t>-Quellcode die Namen der Datenstrukturen, die die Tabelle oder Tabellen der vorhergehenden Folie darstellen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4659313" cy="435600"/>
          </a:xfrm>
        </p:spPr>
        <p:txBody>
          <a:bodyPr/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1" y="2193148"/>
            <a:ext cx="8768079" cy="43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/>
              <a:t> </a:t>
            </a:r>
            <a:r>
              <a:rPr lang="de-CH" sz="2000" spc="-100" dirty="0" smtClean="0">
                <a:solidFill>
                  <a:srgbClr val="993300"/>
                </a:solidFill>
              </a:rPr>
              <a:t>Partielle Ordnung</a:t>
            </a:r>
            <a:r>
              <a:rPr lang="de-CH" sz="2000" spc="-100" dirty="0" smtClean="0"/>
              <a:t>: Ordnungsbedingung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/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Essen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  <a:p>
            <a:pPr marL="342900" indent="-342900"/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3300"/>
                </a:solidFill>
              </a:rPr>
              <a:t>Totale Ordnung</a:t>
            </a:r>
            <a:r>
              <a:rPr lang="de-CH" sz="2000" dirty="0" smtClean="0"/>
              <a:t>: Eine Sequenz, die alle Elemente der Menge beinhaltet</a:t>
            </a:r>
          </a:p>
          <a:p>
            <a:pPr marL="342900" indent="-342900"/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3300"/>
                </a:solidFill>
              </a:rPr>
              <a:t>Kompatibel</a:t>
            </a:r>
            <a:r>
              <a:rPr lang="de-CH" sz="2000" dirty="0" smtClean="0"/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 err="1"/>
              <a:t>Üetliberg</a:t>
            </a:r>
            <a:r>
              <a:rPr lang="de-CH" sz="2000" dirty="0"/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Medikament, </a:t>
            </a:r>
            <a:r>
              <a:rPr lang="de-CH" sz="2000" dirty="0" err="1"/>
              <a:t>Üetliberg</a:t>
            </a:r>
            <a:r>
              <a:rPr lang="de-CH" sz="2000" dirty="0"/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Politik, Medikament, Essen, Abwaschen, </a:t>
            </a:r>
            <a:r>
              <a:rPr lang="de-CH" sz="2000" dirty="0" err="1"/>
              <a:t>Üetliberg</a:t>
            </a:r>
            <a:r>
              <a:rPr lang="de-CH" sz="2000" dirty="0"/>
              <a:t> : </a:t>
            </a:r>
            <a:r>
              <a:rPr lang="de-CH" sz="2000" dirty="0" smtClean="0">
                <a:solidFill>
                  <a:srgbClr val="A50021"/>
                </a:solidFill>
              </a:rPr>
              <a:t>not OK</a:t>
            </a:r>
            <a:endParaRPr lang="de-CH" sz="2000" dirty="0">
              <a:solidFill>
                <a:srgbClr val="0033CC"/>
              </a:solidFill>
            </a:endParaRPr>
          </a:p>
        </p:txBody>
      </p:sp>
      <p:sp>
        <p:nvSpPr>
          <p:cNvPr id="1536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149" y="920750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993300"/>
                </a:solidFill>
              </a:rPr>
              <a:t>Aus </a:t>
            </a:r>
            <a:r>
              <a:rPr lang="en-US" sz="2800" dirty="0" err="1" smtClean="0">
                <a:solidFill>
                  <a:srgbClr val="993300"/>
                </a:solidFill>
              </a:rPr>
              <a:t>einer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gegebenen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partiellen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eine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totale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produzieren</a:t>
            </a:r>
            <a:endParaRPr lang="it-IT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sp>
        <p:nvSpPr>
          <p:cNvPr id="1843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2689" y="4760277"/>
            <a:ext cx="7965250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</a:t>
            </a:r>
            <a:r>
              <a:rPr lang="de-CH" sz="2000" dirty="0" smtClean="0"/>
              <a:t>”</a:t>
            </a:r>
            <a:br>
              <a:rPr lang="de-CH" sz="2000" dirty="0" smtClean="0"/>
            </a:br>
            <a:r>
              <a:rPr lang="de-CH" sz="2000" dirty="0" smtClean="0"/>
              <a:t>“</a:t>
            </a:r>
            <a:r>
              <a:rPr lang="de-CH" sz="2000" dirty="0"/>
              <a:t>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</a:t>
            </a:r>
            <a:r>
              <a:rPr lang="de-CH" sz="2000" dirty="0" smtClean="0"/>
              <a:t>”</a:t>
            </a:r>
            <a:br>
              <a:rPr lang="de-CH" sz="2000" dirty="0" smtClean="0"/>
            </a:br>
            <a:r>
              <a:rPr lang="de-CH" sz="2000" dirty="0" smtClean="0"/>
              <a:t>“</a:t>
            </a:r>
            <a:r>
              <a:rPr lang="de-CH" sz="2000" dirty="0"/>
              <a:t>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</a:t>
            </a:r>
            <a:r>
              <a:rPr lang="de-CH" sz="2000" dirty="0" smtClean="0"/>
              <a:t>”</a:t>
            </a:r>
            <a:br>
              <a:rPr lang="de-CH" sz="2000" dirty="0" smtClean="0"/>
            </a:br>
            <a:r>
              <a:rPr lang="de-CH" sz="2000" dirty="0" smtClean="0"/>
              <a:t>“</a:t>
            </a:r>
            <a:r>
              <a:rPr lang="de-CH" sz="2000" dirty="0"/>
              <a:t>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+mn-lt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Manchmal gibt es keine Lösung</a:t>
            </a:r>
            <a:endParaRPr lang="de-CH" noProof="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58838" y="1328738"/>
            <a:ext cx="7235825" cy="4281230"/>
          </a:xfrm>
        </p:spPr>
        <p:txBody>
          <a:bodyPr/>
          <a:lstStyle/>
          <a:p>
            <a:pPr lvl="1"/>
            <a:r>
              <a:rPr lang="de-CH" i="1" noProof="0" dirty="0" smtClean="0"/>
              <a:t>“</a:t>
            </a:r>
            <a:r>
              <a:rPr lang="de-CH" sz="2800" i="1" noProof="0" dirty="0" smtClean="0"/>
              <a:t>Die Einführung der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dirty="0" smtClean="0"/>
              <a:t>erfordert, dass die Studenten </a:t>
            </a:r>
            <a:r>
              <a:rPr lang="de-CH" sz="2800" i="1" dirty="0" smtClean="0">
                <a:solidFill>
                  <a:srgbClr val="993300"/>
                </a:solidFill>
              </a:rPr>
              <a:t>Stapel </a:t>
            </a:r>
            <a:r>
              <a:rPr lang="de-CH" sz="2800" i="1" noProof="0" dirty="0" smtClean="0"/>
              <a:t>kennen.“</a:t>
            </a: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müssen vor </a:t>
            </a:r>
            <a:r>
              <a:rPr lang="de-CH" sz="2800" i="1" dirty="0" smtClean="0">
                <a:solidFill>
                  <a:srgbClr val="993300"/>
                </a:solidFill>
              </a:rPr>
              <a:t>Stapel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noProof="0" dirty="0" smtClean="0"/>
              <a:t>behandelt werden.</a:t>
            </a:r>
            <a:endParaRPr lang="de-CH" sz="2800" i="1" noProof="0" dirty="0" smtClean="0">
              <a:solidFill>
                <a:srgbClr val="A50021"/>
              </a:solidFill>
            </a:endParaRP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beruhen auf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/>
              <a:t>”</a:t>
            </a:r>
          </a:p>
          <a:p>
            <a:endParaRPr lang="de-CH" sz="2800" noProof="0" dirty="0" smtClean="0"/>
          </a:p>
          <a:p>
            <a:r>
              <a:rPr lang="de-CH" noProof="0" dirty="0" smtClean="0"/>
              <a:t>Die Bedingungen erzeugen einen </a:t>
            </a:r>
            <a:r>
              <a:rPr lang="de-CH" b="1" noProof="0" dirty="0" smtClean="0">
                <a:solidFill>
                  <a:srgbClr val="993300"/>
                </a:solidFill>
              </a:rPr>
              <a:t>Zyklus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(Kreis)</a:t>
            </a:r>
            <a:endParaRPr lang="de-CH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dirty="0"/>
              <a:t>Manchmal gibt es keine Lösung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>
            <a:solidFill>
              <a:srgbClr val="9933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0" rIns="0" bIns="0"/>
          <a:lstStyle/>
          <a:p>
            <a:pPr marL="0" indent="0"/>
            <a:r>
              <a:rPr lang="de-CH" dirty="0" smtClean="0"/>
              <a:t>Ein </a:t>
            </a:r>
            <a:r>
              <a:rPr lang="de-CH" b="1" dirty="0" smtClean="0">
                <a:solidFill>
                  <a:srgbClr val="993300"/>
                </a:solidFill>
              </a:rPr>
              <a:t>Lehrer</a:t>
            </a:r>
            <a:r>
              <a:rPr lang="de-CH" dirty="0" smtClean="0"/>
              <a:t> ist eine Person, die </a:t>
            </a:r>
            <a:r>
              <a:rPr lang="de-CH" i="1" dirty="0" smtClean="0"/>
              <a:t>Studenten</a:t>
            </a:r>
            <a:r>
              <a:rPr lang="de-CH" dirty="0" smtClean="0"/>
              <a:t> lehrt</a:t>
            </a:r>
            <a:endParaRPr lang="de-CH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6" y="2726948"/>
            <a:ext cx="8739287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 </a:t>
            </a:r>
            <a:r>
              <a:rPr lang="de-CH" b="1" dirty="0">
                <a:solidFill>
                  <a:srgbClr val="993300"/>
                </a:solidFill>
              </a:rPr>
              <a:t>Student</a:t>
            </a:r>
            <a:r>
              <a:rPr lang="de-CH" dirty="0" smtClean="0"/>
              <a:t> ist eine Person, die in einer </a:t>
            </a:r>
            <a:r>
              <a:rPr lang="de-CH" i="1" dirty="0" smtClean="0"/>
              <a:t>Universität</a:t>
            </a:r>
            <a:r>
              <a:rPr lang="de-CH" dirty="0" smtClean="0"/>
              <a:t> studiert</a:t>
            </a:r>
            <a:endParaRPr lang="de-CH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8376824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Eine </a:t>
            </a:r>
            <a:r>
              <a:rPr lang="de-CH" b="1" dirty="0">
                <a:solidFill>
                  <a:srgbClr val="993300"/>
                </a:solidFill>
              </a:rPr>
              <a:t>Universität</a:t>
            </a:r>
            <a:r>
              <a:rPr lang="de-CH" dirty="0" smtClean="0"/>
              <a:t> ist eine Lehr- und Forschungsinstitution</a:t>
            </a:r>
            <a:endParaRPr lang="de-CH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766" y="5198299"/>
            <a:ext cx="8516866" cy="864750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Eine </a:t>
            </a:r>
            <a:r>
              <a:rPr lang="de-CH" b="1" dirty="0">
                <a:solidFill>
                  <a:srgbClr val="993300"/>
                </a:solidFill>
              </a:rPr>
              <a:t>Universität</a:t>
            </a:r>
            <a:r>
              <a:rPr lang="de-CH" dirty="0" smtClean="0"/>
              <a:t> ist eine Institution, in der </a:t>
            </a:r>
            <a:r>
              <a:rPr lang="de-CH" i="1" dirty="0" smtClean="0"/>
              <a:t>Lehrer</a:t>
            </a:r>
            <a:r>
              <a:rPr lang="de-CH" dirty="0" smtClean="0"/>
              <a:t> Studenten lehren</a:t>
            </a:r>
            <a:endParaRPr lang="de-CH" sz="2000" i="1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93653" y="3725678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680149" y="3820412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23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86163" y="1268413"/>
            <a:ext cx="5311775" cy="4816475"/>
            <a:chOff x="3586163" y="1268413"/>
            <a:chExt cx="5311775" cy="4816475"/>
          </a:xfrm>
        </p:grpSpPr>
        <p:sp>
          <p:nvSpPr>
            <p:cNvPr id="197641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86163" y="1268413"/>
              <a:ext cx="5311775" cy="4816475"/>
            </a:xfrm>
            <a:prstGeom prst="roundRect">
              <a:avLst>
                <a:gd name="adj" fmla="val 3643"/>
              </a:avLst>
            </a:prstGeom>
            <a:solidFill>
              <a:srgbClr val="99FF99"/>
            </a:solidFill>
            <a:ln w="9525">
              <a:solidFill>
                <a:srgbClr val="990000">
                  <a:alpha val="34000"/>
                </a:srgbClr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 sz="2000"/>
            </a:p>
          </p:txBody>
        </p:sp>
        <p:sp>
          <p:nvSpPr>
            <p:cNvPr id="19764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43313" y="5629276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</a:rPr>
                <a:t>end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9764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43313" y="1531938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</a:rPr>
                <a:t>class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ANORDENBAR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</a:rPr>
                <a:t>[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G</a:t>
              </a:r>
              <a:r>
                <a:rPr lang="en-US" sz="11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] </a:t>
              </a:r>
              <a:r>
                <a:rPr lang="en-US" sz="2000" b="1" dirty="0">
                  <a:solidFill>
                    <a:schemeClr val="accent2"/>
                  </a:solidFill>
                </a:rPr>
                <a:t>feature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(1)</a:t>
            </a:r>
            <a:endParaRPr lang="de-CH" noProof="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063" y="1106573"/>
            <a:ext cx="3121853" cy="3214575"/>
          </a:xfrm>
        </p:spPr>
        <p:txBody>
          <a:bodyPr/>
          <a:lstStyle/>
          <a:p>
            <a:r>
              <a:rPr lang="de-CH" sz="1800" noProof="0" dirty="0" smtClean="0">
                <a:solidFill>
                  <a:srgbClr val="993300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pPr marL="444500" indent="-176213"/>
            <a:r>
              <a:rPr lang="en-US" sz="1800" dirty="0" smtClean="0"/>
              <a:t>	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dirty="0" smtClean="0">
              <a:solidFill>
                <a:srgbClr val="0000FF"/>
              </a:solidFill>
            </a:endParaRPr>
          </a:p>
          <a:p>
            <a:pPr marL="444500" indent="-444500"/>
            <a:r>
              <a:rPr lang="en-US" sz="1800" dirty="0" smtClean="0"/>
              <a:t>	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Elementen</a:t>
            </a:r>
            <a:r>
              <a:rPr lang="en-US" sz="1800" dirty="0" smtClean="0"/>
              <a:t> </a:t>
            </a:r>
            <a:r>
              <a:rPr lang="en-US" sz="1800" dirty="0" err="1" smtClean="0"/>
              <a:t>vom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en-US" sz="1800" i="1" dirty="0" smtClean="0">
              <a:solidFill>
                <a:srgbClr val="0000FF"/>
              </a:solidFill>
            </a:endParaRPr>
          </a:p>
          <a:p>
            <a:pPr marL="444500"/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Bedingungen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diesen</a:t>
            </a:r>
            <a:r>
              <a:rPr lang="en-US" sz="1800" dirty="0" smtClean="0"/>
              <a:t> </a:t>
            </a:r>
            <a:r>
              <a:rPr lang="en-US" sz="1800" dirty="0" err="1" smtClean="0"/>
              <a:t>Elementen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endParaRPr lang="de-CH" sz="1800" i="1" noProof="0" dirty="0">
              <a:solidFill>
                <a:srgbClr val="0000FF"/>
              </a:solidFill>
            </a:endParaRPr>
          </a:p>
        </p:txBody>
      </p:sp>
      <p:sp>
        <p:nvSpPr>
          <p:cNvPr id="197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063" y="4179887"/>
            <a:ext cx="3190875" cy="24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n-US" sz="2000" dirty="0" smtClean="0">
              <a:solidFill>
                <a:srgbClr val="A50021"/>
              </a:solidFill>
            </a:endParaRPr>
          </a:p>
          <a:p>
            <a:pPr marL="342900" indent="-342900"/>
            <a:r>
              <a:rPr lang="en-US" sz="2000" dirty="0" err="1" smtClean="0">
                <a:solidFill>
                  <a:srgbClr val="993300"/>
                </a:solidFill>
              </a:rPr>
              <a:t>Benötigt</a:t>
            </a:r>
            <a:r>
              <a:rPr lang="en-US" sz="2000" dirty="0" smtClean="0"/>
              <a:t>:</a:t>
            </a:r>
            <a:endParaRPr lang="en-US" sz="2000" dirty="0"/>
          </a:p>
          <a:p>
            <a:pPr marL="442913" indent="-342900"/>
            <a:r>
              <a:rPr lang="en-US" sz="2000" dirty="0" smtClean="0"/>
              <a:t>	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Aufzählung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in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den </a:t>
            </a:r>
            <a:r>
              <a:rPr lang="en-US" sz="2000" dirty="0" err="1" smtClean="0"/>
              <a:t>Bedingungen</a:t>
            </a:r>
            <a:r>
              <a:rPr lang="en-US" sz="2000" dirty="0" smtClean="0"/>
              <a:t> </a:t>
            </a:r>
            <a:r>
              <a:rPr lang="en-US" sz="2000" dirty="0" err="1" smtClean="0"/>
              <a:t>kompatiblen</a:t>
            </a:r>
            <a:r>
              <a:rPr lang="en-US" sz="2000" dirty="0" smtClean="0"/>
              <a:t> </a:t>
            </a:r>
            <a:r>
              <a:rPr lang="en-US" sz="2000" dirty="0" err="1" smtClean="0"/>
              <a:t>Ordnung</a:t>
            </a:r>
            <a:endParaRPr lang="en-US" sz="2000" i="1" dirty="0"/>
          </a:p>
        </p:txBody>
      </p:sp>
      <p:sp>
        <p:nvSpPr>
          <p:cNvPr id="1976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2973388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LIST </a:t>
            </a:r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</a:rPr>
              <a:t>TUPLE</a:t>
            </a:r>
            <a:r>
              <a:rPr lang="en-US" sz="2000" dirty="0" smtClean="0">
                <a:solidFill>
                  <a:srgbClr val="0000FF"/>
                </a:solidFill>
              </a:rPr>
              <a:t> [</a:t>
            </a:r>
            <a:r>
              <a:rPr lang="en-US" sz="2000" i="1" dirty="0" smtClean="0">
                <a:solidFill>
                  <a:srgbClr val="0000FF"/>
                </a:solidFill>
              </a:rPr>
              <a:t>G, G </a:t>
            </a:r>
            <a:r>
              <a:rPr lang="en-US" sz="2000" dirty="0" smtClean="0">
                <a:solidFill>
                  <a:srgbClr val="0000FF"/>
                </a:solidFill>
              </a:rPr>
              <a:t>]]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197643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3175" y="3732213"/>
            <a:ext cx="49498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>
                <a:solidFill>
                  <a:srgbClr val="0000FF"/>
                </a:solidFill>
              </a:rPr>
              <a:t>topsort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i="1" dirty="0">
                <a:solidFill>
                  <a:srgbClr val="0000FF"/>
                </a:solidFill>
              </a:rPr>
              <a:t> LIST 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i="1" dirty="0">
                <a:solidFill>
                  <a:srgbClr val="0000FF"/>
                </a:solidFill>
              </a:rPr>
              <a:t>G </a:t>
            </a:r>
            <a:r>
              <a:rPr lang="en-US" sz="2000" dirty="0" smtClean="0">
                <a:solidFill>
                  <a:srgbClr val="0000FF"/>
                </a:solidFill>
              </a:rPr>
              <a:t>]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50000"/>
              </a:lnSpc>
            </a:pPr>
            <a:r>
              <a:rPr lang="en-US" sz="2000" dirty="0">
                <a:solidFill>
                  <a:srgbClr val="0000FF"/>
                </a:solidFill>
              </a:rPr>
              <a:t>   ...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</a:rPr>
              <a:t>   </a:t>
            </a:r>
            <a:r>
              <a:rPr lang="en-US" sz="2000" b="1" dirty="0">
                <a:solidFill>
                  <a:schemeClr val="accent2"/>
                </a:solidFill>
              </a:rPr>
              <a:t>ensure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</a:rPr>
              <a:t>      </a:t>
            </a:r>
            <a:r>
              <a:rPr lang="en-US" sz="2000" i="1" dirty="0" err="1" smtClean="0">
                <a:solidFill>
                  <a:srgbClr val="0000FF"/>
                </a:solidFill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b="1" dirty="0">
                <a:solidFill>
                  <a:schemeClr val="accent2"/>
                </a:solidFill>
              </a:rPr>
              <a:t>Result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197650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3175" y="2290763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LIST 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i="1" dirty="0">
                <a:solidFill>
                  <a:srgbClr val="0000FF"/>
                </a:solidFill>
              </a:rPr>
              <a:t>G </a:t>
            </a:r>
            <a:r>
              <a:rPr lang="en-US" sz="2000" dirty="0">
                <a:solidFill>
                  <a:srgbClr val="0000FF"/>
                </a:solidFill>
              </a:rPr>
              <a:t>]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  <p:bldP spid="197643" grpId="0"/>
      <p:bldP spid="19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wenig mathematischer Hintergrund…</a:t>
            </a:r>
            <a:endParaRPr lang="de-CH" noProof="0" dirty="0"/>
          </a:p>
        </p:txBody>
      </p:sp>
      <p:pic>
        <p:nvPicPr>
          <p:cNvPr id="155652" name="Picture 4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135812" cy="435600"/>
          </a:xfrm>
        </p:spPr>
        <p:txBody>
          <a:bodyPr/>
          <a:lstStyle/>
          <a:p>
            <a:r>
              <a:rPr lang="de-CH" noProof="0" dirty="0" smtClean="0"/>
              <a:t>Teil 1</a:t>
            </a:r>
            <a:endParaRPr lang="de-CH" noProof="0" dirty="0"/>
          </a:p>
        </p:txBody>
      </p:sp>
      <p:sp>
        <p:nvSpPr>
          <p:cNvPr id="181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12" y="2701925"/>
            <a:ext cx="7073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993300"/>
                </a:solidFill>
              </a:rPr>
              <a:t>Problemstellung</a:t>
            </a:r>
            <a:r>
              <a:rPr lang="en-US" sz="2800" dirty="0" smtClean="0">
                <a:solidFill>
                  <a:srgbClr val="993300"/>
                </a:solidFill>
              </a:rPr>
              <a:t> und </a:t>
            </a:r>
            <a:r>
              <a:rPr lang="en-US" sz="2800" dirty="0" err="1" smtClean="0">
                <a:solidFill>
                  <a:srgbClr val="993300"/>
                </a:solidFill>
              </a:rPr>
              <a:t>mathematische</a:t>
            </a:r>
            <a:r>
              <a:rPr lang="en-US" sz="2800" dirty="0" smtClean="0">
                <a:solidFill>
                  <a:srgbClr val="993300"/>
                </a:solidFill>
              </a:rPr>
              <a:t> Basis</a:t>
            </a:r>
            <a:endParaRPr lang="it-IT" sz="28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Binäre Relationen auf einer Menge</a:t>
            </a:r>
            <a:endParaRPr lang="de-CH" noProof="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1920" y="1217613"/>
            <a:ext cx="8900160" cy="528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dirty="0" smtClean="0"/>
              <a:t>Eine Eigenschaft zwischen zwei Elementen der Menge, die entweder erfüllt oder nicht erfüllt ist.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Beispielrelationen auf einer Menge von Personen 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>
              <a:lnSpc>
                <a:spcPct val="10000"/>
              </a:lnSpc>
            </a:pPr>
            <a:endParaRPr lang="de-CH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Mutter </a:t>
            </a:r>
            <a:r>
              <a:rPr lang="de-CH" noProof="0" dirty="0" smtClean="0"/>
              <a:t>: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i="1" noProof="0" dirty="0" smtClean="0"/>
              <a:t> </a:t>
            </a:r>
            <a:r>
              <a:rPr lang="de-CH" b="1" i="1" u="sng" dirty="0" smtClean="0">
                <a:solidFill>
                  <a:srgbClr val="006600"/>
                </a:solidFill>
              </a:rPr>
              <a:t>Mutter</a:t>
            </a:r>
            <a:r>
              <a:rPr lang="de-CH" i="1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</a:t>
            </a:r>
            <a:r>
              <a:rPr lang="de-CH" noProof="0" dirty="0" smtClean="0"/>
              <a:t> ist erfüllt genau dann, wenn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noProof="0" dirty="0" smtClean="0"/>
              <a:t> die Mutter von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b</a:t>
            </a:r>
            <a:r>
              <a:rPr lang="de-CH" noProof="0" dirty="0" smtClean="0"/>
              <a:t> ist</a:t>
            </a:r>
            <a:endParaRPr lang="de-CH" i="1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Kind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  <a:endParaRPr lang="de-CH" sz="8400" noProof="0" dirty="0" smtClean="0"/>
          </a:p>
          <a:p>
            <a:pPr marL="534988" lvl="1" indent="-268288"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Notation: </a:t>
            </a:r>
            <a:r>
              <a:rPr lang="de-CH" i="1" noProof="0" dirty="0" smtClean="0">
                <a:solidFill>
                  <a:srgbClr val="0000FF"/>
                </a:solidFill>
              </a:rPr>
              <a:t>a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b</a:t>
            </a:r>
            <a:r>
              <a:rPr lang="de-CH" noProof="0" dirty="0" smtClean="0"/>
              <a:t>, um auszudrücken, dass </a:t>
            </a:r>
            <a:r>
              <a:rPr lang="de-CH" b="1" i="1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für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noProof="0" dirty="0" smtClean="0"/>
              <a:t> und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/>
              <a:t>gilt.</a:t>
            </a:r>
            <a:endParaRPr lang="de-CH" noProof="0" dirty="0"/>
          </a:p>
        </p:txBody>
      </p:sp>
      <p:sp>
        <p:nvSpPr>
          <p:cNvPr id="158725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6880" y="5323205"/>
            <a:ext cx="5842985" cy="4086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en-US" sz="1800" dirty="0" err="1" smtClean="0"/>
              <a:t>Bemerkung</a:t>
            </a:r>
            <a:r>
              <a:rPr lang="en-US" sz="1800" dirty="0" smtClean="0"/>
              <a:t>: </a:t>
            </a:r>
            <a:r>
              <a:rPr lang="en-US" sz="1800" dirty="0" err="1" smtClean="0"/>
              <a:t>Relationen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in </a:t>
            </a:r>
            <a:r>
              <a:rPr lang="en-US" sz="1800" b="1" dirty="0" err="1" smtClean="0">
                <a:solidFill>
                  <a:srgbClr val="006600"/>
                </a:solidFill>
              </a:rPr>
              <a:t>grün</a:t>
            </a:r>
            <a:r>
              <a:rPr lang="en-US" sz="1800" dirty="0" smtClean="0"/>
              <a:t>  </a:t>
            </a:r>
            <a:r>
              <a:rPr lang="en-US" sz="1800" dirty="0" err="1" smtClean="0"/>
              <a:t>dargestellt</a:t>
            </a:r>
            <a:r>
              <a:rPr lang="en-US" sz="1800" dirty="0" smtClean="0"/>
              <a:t>.</a:t>
            </a:r>
            <a:endParaRPr lang="en-US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Beispiel: Die </a:t>
            </a:r>
            <a:r>
              <a:rPr lang="de-CH" i="1" dirty="0" smtClean="0">
                <a:solidFill>
                  <a:srgbClr val="006600"/>
                </a:solidFill>
              </a:rPr>
              <a:t>vor</a:t>
            </a:r>
            <a:r>
              <a:rPr lang="de-CH" noProof="0" dirty="0" smtClean="0"/>
              <a:t>-Relation</a:t>
            </a:r>
            <a:endParaRPr lang="de-CH" noProof="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5900" y="1047750"/>
            <a:ext cx="8351838" cy="3770740"/>
          </a:xfrm>
        </p:spPr>
        <p:txBody>
          <a:bodyPr/>
          <a:lstStyle/>
          <a:p>
            <a:r>
              <a:rPr lang="de-CH" sz="2000" noProof="0" dirty="0" smtClean="0"/>
              <a:t>Die Menge:</a:t>
            </a:r>
          </a:p>
          <a:p>
            <a:pPr lvl="1">
              <a:buFont typeface="Wingdings" pitchFamily="2" charset="2"/>
              <a:buNone/>
            </a:pPr>
            <a:r>
              <a:rPr lang="de-CH" sz="2200" i="1" dirty="0" smtClean="0"/>
              <a:t>Aufgaben </a:t>
            </a:r>
            <a:r>
              <a:rPr lang="de-CH" sz="2200" noProof="0" dirty="0" smtClean="0"/>
              <a:t>=</a:t>
            </a:r>
          </a:p>
          <a:p>
            <a:pPr lvl="1">
              <a:buFont typeface="Wingdings" pitchFamily="2" charset="2"/>
              <a:buNone/>
            </a:pPr>
            <a:r>
              <a:rPr lang="de-CH" sz="2200" dirty="0" smtClean="0"/>
              <a:t>	</a:t>
            </a:r>
            <a:r>
              <a:rPr lang="de-CH" sz="2200" noProof="0" dirty="0" smtClean="0"/>
              <a:t>{</a:t>
            </a:r>
            <a:r>
              <a:rPr lang="de-CH" sz="2200" i="1" noProof="0" dirty="0" smtClean="0"/>
              <a:t>Politik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Essen</a:t>
            </a:r>
            <a:r>
              <a:rPr lang="de-CH" sz="2200" noProof="0" dirty="0" smtClean="0"/>
              <a:t>, </a:t>
            </a:r>
            <a:r>
              <a:rPr lang="de-CH" sz="2200" i="1" noProof="0" dirty="0" smtClean="0"/>
              <a:t>Medikament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Abwaschen</a:t>
            </a:r>
            <a:r>
              <a:rPr lang="de-CH" sz="2200" noProof="0" dirty="0" smtClean="0"/>
              <a:t>,</a:t>
            </a:r>
            <a:r>
              <a:rPr lang="de-CH" sz="2200" i="1" noProof="0" dirty="0" smtClean="0"/>
              <a:t> </a:t>
            </a:r>
            <a:r>
              <a:rPr lang="de-CH" sz="2200" i="1" noProof="0" dirty="0" err="1" smtClean="0"/>
              <a:t>Üetliberg</a:t>
            </a:r>
            <a:r>
              <a:rPr lang="de-CH" sz="2200" noProof="0" dirty="0" smtClean="0"/>
              <a:t>}</a:t>
            </a:r>
          </a:p>
          <a:p>
            <a:pPr lvl="1">
              <a:buFont typeface="Wingdings" pitchFamily="2" charset="2"/>
              <a:buNone/>
            </a:pPr>
            <a:endParaRPr lang="de-CH" sz="2200" i="1" noProof="0" dirty="0" smtClean="0"/>
          </a:p>
          <a:p>
            <a:r>
              <a:rPr lang="de-CH" sz="2000" noProof="0" dirty="0" smtClean="0"/>
              <a:t>Die </a:t>
            </a:r>
            <a:r>
              <a:rPr lang="de-CH" sz="2000" dirty="0" smtClean="0"/>
              <a:t>einschränkende Relation: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i="1" noProof="0" dirty="0" smtClean="0"/>
              <a:t>Abwaschen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Politik</a:t>
            </a:r>
          </a:p>
          <a:p>
            <a:pPr lvl="1">
              <a:buFont typeface="Wingdings" pitchFamily="2" charset="2"/>
              <a:buNone/>
            </a:pPr>
            <a:r>
              <a:rPr lang="de-CH" i="1" dirty="0" err="1"/>
              <a:t>Üetliberg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</a:t>
            </a:r>
            <a:r>
              <a:rPr lang="de-CH" i="1" dirty="0" err="1"/>
              <a:t>ssen</a:t>
            </a:r>
            <a:endParaRPr lang="de-CH" i="1" dirty="0"/>
          </a:p>
          <a:p>
            <a:pPr lvl="1">
              <a:buFont typeface="Wingdings" pitchFamily="2" charset="2"/>
              <a:buNone/>
            </a:pPr>
            <a:r>
              <a:rPr lang="de-CH" i="1" dirty="0"/>
              <a:t>Medikament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Essen</a:t>
            </a:r>
          </a:p>
          <a:p>
            <a:pPr lvl="1">
              <a:buFont typeface="Wingdings" pitchFamily="2" charset="2"/>
              <a:buNone/>
            </a:pPr>
            <a:r>
              <a:rPr lang="de-CH" i="1" dirty="0"/>
              <a:t>Essen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Abwaschen</a:t>
            </a: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504" y="4959052"/>
            <a:ext cx="801928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  <a:br>
              <a:rPr lang="de-CH" sz="2000" dirty="0"/>
            </a:b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  <a:br>
              <a:rPr lang="de-CH" sz="2000" dirty="0"/>
            </a:br>
            <a:r>
              <a:rPr lang="de-CH" sz="2000" dirty="0"/>
              <a:t>“Das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  <a:br>
              <a:rPr lang="de-CH" sz="2000" dirty="0"/>
            </a:br>
            <a:r>
              <a:rPr lang="de-CH" sz="2000" dirty="0"/>
              <a:t>“Das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Einige spezielle Relationen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255713"/>
            <a:ext cx="8318500" cy="3509962"/>
          </a:xfrm>
        </p:spPr>
        <p:txBody>
          <a:bodyPr/>
          <a:lstStyle/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Paar von Elementen 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erfüllt</a:t>
            </a: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Element </a:t>
            </a:r>
            <a:r>
              <a:rPr lang="de-CH" dirty="0" smtClean="0"/>
              <a:t>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/>
              <a:t> und sich selbst erfüllt.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kein Paar von Elementen in </a:t>
            </a:r>
            <a:r>
              <a:rPr lang="de-CH" i="1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/>
              <a:t>erfüllt.</a:t>
            </a:r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111829" cy="435600"/>
          </a:xfrm>
        </p:spPr>
        <p:txBody>
          <a:bodyPr/>
          <a:lstStyle/>
          <a:p>
            <a:r>
              <a:rPr lang="de-CH" sz="2600" noProof="0" dirty="0" smtClean="0"/>
              <a:t>Relationen: präzisere mathematische </a:t>
            </a:r>
            <a:r>
              <a:rPr lang="de-CH" sz="2600" dirty="0" smtClean="0"/>
              <a:t>Betrachtung</a:t>
            </a:r>
            <a:endParaRPr lang="de-CH" sz="2600" noProof="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2724" y="1076325"/>
            <a:ext cx="8251767" cy="738188"/>
          </a:xfrm>
        </p:spPr>
        <p:txBody>
          <a:bodyPr/>
          <a:lstStyle/>
          <a:p>
            <a:r>
              <a:rPr lang="de-CH" noProof="0" dirty="0" smtClean="0"/>
              <a:t>Wir betrachten eine Relation </a:t>
            </a:r>
            <a:r>
              <a:rPr lang="de-CH" b="1" i="1" noProof="0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P</a:t>
            </a:r>
            <a:r>
              <a:rPr lang="de-CH" noProof="0" dirty="0" smtClean="0"/>
              <a:t> als:</a:t>
            </a:r>
            <a:endParaRPr lang="de-CH" noProof="0" dirty="0"/>
          </a:p>
        </p:txBody>
      </p:sp>
      <p:sp>
        <p:nvSpPr>
          <p:cNvPr id="159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62062" y="2866498"/>
            <a:ext cx="6619875" cy="11237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buClr>
                <a:srgbClr val="990000"/>
              </a:buClr>
            </a:pPr>
            <a:r>
              <a:rPr lang="en-US" dirty="0" err="1" smtClean="0"/>
              <a:t>Eine</a:t>
            </a:r>
            <a:r>
              <a:rPr lang="en-US" sz="2400" dirty="0" smtClean="0"/>
              <a:t> </a:t>
            </a:r>
            <a:r>
              <a:rPr lang="en-US" b="1" dirty="0" err="1" smtClean="0"/>
              <a:t>Menge</a:t>
            </a:r>
            <a:r>
              <a:rPr lang="en-US" b="1" dirty="0" smtClean="0"/>
              <a:t> von </a:t>
            </a:r>
            <a:r>
              <a:rPr lang="en-US" b="1" dirty="0" err="1" smtClean="0"/>
              <a:t>Paaren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x </a:t>
            </a:r>
            <a:r>
              <a:rPr lang="en-US" sz="2400" i="1" dirty="0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</a:p>
          <a:p>
            <a:pPr>
              <a:buClr>
                <a:srgbClr val="990000"/>
              </a:buClr>
            </a:pPr>
            <a:r>
              <a:rPr lang="en-US" dirty="0" smtClean="0"/>
              <a:t>die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Paare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] </a:t>
            </a:r>
            <a:r>
              <a:rPr lang="en-US" dirty="0" err="1" smtClean="0"/>
              <a:t>enthält</a:t>
            </a:r>
            <a:r>
              <a:rPr lang="en-US" dirty="0" smtClean="0"/>
              <a:t>, so </a:t>
            </a:r>
            <a:r>
              <a:rPr lang="en-US" dirty="0" err="1" smtClean="0"/>
              <a:t>dass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x </a:t>
            </a:r>
            <a:r>
              <a:rPr lang="en-US" sz="2400" b="1" i="1" u="sng" dirty="0">
                <a:solidFill>
                  <a:srgbClr val="0000FF"/>
                </a:solidFill>
              </a:rPr>
              <a:t>r</a:t>
            </a:r>
            <a:r>
              <a:rPr lang="en-US" sz="2400" i="1" dirty="0">
                <a:solidFill>
                  <a:srgbClr val="0000FF"/>
                </a:solidFill>
              </a:rPr>
              <a:t> 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499" y="4653280"/>
            <a:ext cx="8086271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heisst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00FF"/>
                </a:solidFill>
              </a:rPr>
              <a:t>x </a:t>
            </a:r>
            <a:r>
              <a:rPr lang="en-US" sz="2800" b="1" i="1" u="sng" dirty="0">
                <a:solidFill>
                  <a:srgbClr val="006600"/>
                </a:solidFill>
              </a:rPr>
              <a:t>r</a:t>
            </a:r>
            <a:r>
              <a:rPr lang="en-US" sz="2800" i="1" dirty="0">
                <a:solidFill>
                  <a:srgbClr val="0000FF"/>
                </a:solidFill>
              </a:rPr>
              <a:t> y </a:t>
            </a:r>
            <a:r>
              <a:rPr lang="en-US" sz="2800" dirty="0" err="1" smtClean="0"/>
              <a:t>nichts</a:t>
            </a:r>
            <a:r>
              <a:rPr lang="en-US" sz="2800" dirty="0" smtClean="0"/>
              <a:t> </a:t>
            </a:r>
            <a:r>
              <a:rPr lang="en-US" sz="2800" dirty="0" err="1" smtClean="0"/>
              <a:t>anderes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] </a:t>
            </a:r>
            <a:r>
              <a:rPr lang="en-US" sz="4000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8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</a:rPr>
              <a:t>r</a:t>
            </a:r>
            <a:r>
              <a:rPr lang="de-CH" sz="2800" dirty="0" smtClean="0">
                <a:cs typeface="Arial" charset="0"/>
              </a:rPr>
              <a:t>.</a:t>
            </a:r>
            <a:endParaRPr lang="en-US" sz="2800" b="1" i="1" dirty="0">
              <a:solidFill>
                <a:srgbClr val="006600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b="1" i="1" dirty="0">
              <a:solidFill>
                <a:srgbClr val="006600"/>
              </a:solidFill>
            </a:endParaRPr>
          </a:p>
          <a:p>
            <a:r>
              <a:rPr lang="en-US" sz="2400" dirty="0" err="1" smtClean="0">
                <a:cs typeface="Arial" charset="0"/>
              </a:rPr>
              <a:t>Siehe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Beispiele</a:t>
            </a:r>
            <a:r>
              <a:rPr lang="en-US" sz="2400" dirty="0" smtClean="0">
                <a:cs typeface="Arial" charset="0"/>
              </a:rPr>
              <a:t> auf </a:t>
            </a:r>
            <a:r>
              <a:rPr lang="en-US" sz="2400" dirty="0" err="1" smtClean="0">
                <a:cs typeface="Arial" charset="0"/>
              </a:rPr>
              <a:t>der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nächsten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Folie</a:t>
            </a:r>
            <a:r>
              <a:rPr lang="en-US" sz="2400" dirty="0" smtClean="0">
                <a:cs typeface="Arial" charset="0"/>
              </a:rPr>
              <a:t>.</a:t>
            </a:r>
            <a:endParaRPr lang="en-US" sz="2400" b="1" i="1" dirty="0">
              <a:solidFill>
                <a:srgbClr val="990000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1763" y="1996076"/>
            <a:ext cx="2531277" cy="328613"/>
          </a:xfrm>
          <a:prstGeom prst="wedgeRoundRectCallout">
            <a:avLst>
              <a:gd name="adj1" fmla="val -31941"/>
              <a:gd name="adj2" fmla="val 266423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Kartesisches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Relation ist eine Menge: Beispiele</a:t>
            </a:r>
            <a:endParaRPr lang="de-CH" noProof="0" dirty="0"/>
          </a:p>
        </p:txBody>
      </p:sp>
      <p:sp>
        <p:nvSpPr>
          <p:cNvPr id="187400" name="Rectangle 8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4320" y="998538"/>
            <a:ext cx="8614093" cy="5337175"/>
          </a:xfrm>
          <a:noFill/>
          <a:ln/>
        </p:spPr>
        <p:txBody>
          <a:bodyPr/>
          <a:lstStyle/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son</a:t>
            </a:r>
            <a:r>
              <a:rPr lang="de-CH" noProof="0" dirty="0" smtClean="0"/>
              <a:t> 				=	</a:t>
            </a:r>
            <a:r>
              <a:rPr lang="de-CH" noProof="0" dirty="0" smtClean="0">
                <a:solidFill>
                  <a:srgbClr val="0000FF"/>
                </a:solidFill>
              </a:rPr>
              <a:t>{[Charles, Elizabeth], [Charles, Philip],</a:t>
            </a: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		 </a:t>
            </a:r>
            <a:r>
              <a:rPr lang="de-CH" sz="8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[William, Charles], [Harry, Charles]}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 			=	</a:t>
            </a:r>
            <a:r>
              <a:rPr lang="de-CH" noProof="0" dirty="0" smtClean="0">
                <a:solidFill>
                  <a:srgbClr val="0000FF"/>
                </a:solidFill>
              </a:rPr>
              <a:t>{[0, 0], [1, 1], [2, 2], [3, 3], [4, 4], …}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17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	=	</a:t>
            </a:r>
            <a:r>
              <a:rPr lang="de-CH" noProof="0" dirty="0" smtClean="0">
                <a:solidFill>
                  <a:srgbClr val="0000FF"/>
                </a:solidFill>
              </a:rPr>
              <a:t>{[0, 0], [0, 1], [0, 2], [0, 3], [0,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[1, 0], [1, 1], [1, 2], [1, 3], [1,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[2, 0], [2, 1], [2, 2], [2, 3], [2,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			 … }</a:t>
            </a:r>
          </a:p>
          <a:p>
            <a:pPr defTabSz="246063">
              <a:lnSpc>
                <a:spcPct val="11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i="1" noProof="0" dirty="0" smtClean="0">
                <a:solidFill>
                  <a:srgbClr val="0000FF"/>
                </a:solidFill>
              </a:rPr>
              <a:t>				</a:t>
            </a:r>
            <a:r>
              <a:rPr lang="de-CH" noProof="0" dirty="0" smtClean="0"/>
              <a:t>=</a:t>
            </a:r>
            <a:r>
              <a:rPr lang="de-CH" b="1" i="1" noProof="0" dirty="0" smtClean="0">
                <a:solidFill>
                  <a:srgbClr val="0000FF"/>
                </a:solidFill>
              </a:rPr>
              <a:t> 	</a:t>
            </a:r>
            <a:r>
              <a:rPr lang="de-CH" noProof="0" dirty="0" smtClean="0">
                <a:solidFill>
                  <a:srgbClr val="3333FF"/>
                </a:solidFill>
              </a:rPr>
              <a:t> ℕ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x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pPr defTabSz="187325">
              <a:lnSpc>
                <a:spcPct val="15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		</a:t>
            </a:r>
            <a:r>
              <a:rPr lang="de-CH" noProof="0" dirty="0" smtClean="0"/>
              <a:t>=        </a:t>
            </a: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</a:t>
            </a:r>
          </a:p>
          <a:p>
            <a:pPr defTabSz="187325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					</a:t>
            </a:r>
            <a:r>
              <a:rPr lang="de-CH" noProof="0" dirty="0" smtClean="0"/>
              <a:t>=</a:t>
            </a:r>
            <a:r>
              <a:rPr lang="de-CH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de-CH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      </a:t>
            </a:r>
            <a:r>
              <a:rPr lang="de-CH" noProof="0" dirty="0" smtClean="0">
                <a:solidFill>
                  <a:srgbClr val="0000FF"/>
                </a:solidFill>
              </a:rPr>
              <a:t>{ }</a:t>
            </a:r>
            <a:endParaRPr lang="de-CH" noProof="0" dirty="0"/>
          </a:p>
        </p:txBody>
      </p:sp>
      <p:sp>
        <p:nvSpPr>
          <p:cNvPr id="187401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8675" y="1529730"/>
            <a:ext cx="2157412" cy="328613"/>
          </a:xfrm>
          <a:prstGeom prst="wedgeRoundRectCallout">
            <a:avLst>
              <a:gd name="adj1" fmla="val -40875"/>
              <a:gd name="adj2" fmla="val 19492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Natürliche</a:t>
            </a:r>
            <a:r>
              <a:rPr lang="en-US" sz="1800" dirty="0" smtClean="0"/>
              <a:t> </a:t>
            </a:r>
            <a:r>
              <a:rPr lang="en-US" sz="1800" dirty="0" err="1" smtClean="0"/>
              <a:t>Zahlen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47" name="AutoShape 1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855677"/>
            <a:ext cx="5638800" cy="5494790"/>
          </a:xfrm>
          <a:prstGeom prst="roundRect">
            <a:avLst>
              <a:gd name="adj" fmla="val 12168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42" name="AutoShape 16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43144">
            <a:off x="3519534" y="-244012"/>
            <a:ext cx="332790" cy="7676319"/>
          </a:xfrm>
          <a:prstGeom prst="roundRect">
            <a:avLst>
              <a:gd name="adj" fmla="val 16667"/>
            </a:avLst>
          </a:prstGeom>
          <a:solidFill>
            <a:srgbClr val="99FF99">
              <a:alpha val="78000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Illustration der Relationen</a:t>
            </a:r>
            <a:endParaRPr lang="de-CH" noProof="0" dirty="0"/>
          </a:p>
        </p:txBody>
      </p:sp>
      <p:sp>
        <p:nvSpPr>
          <p:cNvPr id="35738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84263" y="6156049"/>
            <a:ext cx="5954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8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34393" y="721453"/>
            <a:ext cx="40344" cy="5417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89" name="Group 88"/>
          <p:cNvGrpSpPr/>
          <p:nvPr/>
        </p:nvGrpSpPr>
        <p:grpSpPr>
          <a:xfrm>
            <a:off x="1897063" y="973124"/>
            <a:ext cx="4062412" cy="5182926"/>
            <a:chOff x="1897063" y="1834874"/>
            <a:chExt cx="4062412" cy="4321175"/>
          </a:xfrm>
        </p:grpSpPr>
        <p:sp>
          <p:nvSpPr>
            <p:cNvPr id="357382" name="Line 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8970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3" name="Line 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5353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4" name="Line 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3465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5" name="Line 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51482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6" name="Line 1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59594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9" name="Line 1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1621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5739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>
            <a:off x="3711575" y="192853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2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6200000">
            <a:off x="3711575" y="113161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3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>
            <a:off x="3711575" y="33468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4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6200000">
            <a:off x="3711575" y="-462239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16200000">
            <a:off x="3711575" y="272546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460" name="Oval 8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67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6" name="Oval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815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7" name="Oval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7213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8" name="Oval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16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9" name="Oval 9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544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0" name="Oval 9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1" name="Oval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43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6" name="Oval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667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7" name="Oval 10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815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8" name="Oval 10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7213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9" name="Oval 10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416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0" name="Oval 10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544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1" name="Oval 10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2" name="Oval 10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943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6" name="Oval 11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67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487" name="Oval 11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815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8" name="Oval 11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27213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9" name="Oval 11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416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0" name="Oval 11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544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1" name="Oval 1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67200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2" name="Oval 11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943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6" name="Oval 12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667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7" name="Oval 12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0815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8" name="Oval 1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27213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9" name="Oval 12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416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0" name="Oval 1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544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1" name="Oval 12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67200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2" name="Oval 12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43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6" name="Oval 13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667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7" name="Oval 13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815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8" name="Oval 13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27213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9" name="Oval 1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416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0" name="Oval 13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4544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1" name="Oval 13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267200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2" name="Oval 13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8943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6" name="Oval 1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667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7" name="Oval 14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0815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8" name="Oval 1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27213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9" name="Oval 14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6416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0" name="Oval 14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544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1" name="Oval 14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2" name="Oval 14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943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6" name="Text Box 150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66775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0</a:t>
            </a:r>
          </a:p>
        </p:txBody>
      </p:sp>
      <p:sp>
        <p:nvSpPr>
          <p:cNvPr id="357528" name="Text Box 15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81163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357529" name="Text Box 153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495550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357530" name="Text Box 154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09938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3</a:t>
            </a:r>
          </a:p>
        </p:txBody>
      </p:sp>
      <p:sp>
        <p:nvSpPr>
          <p:cNvPr id="357531" name="Text Box 155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38713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357532" name="Text Box 156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753100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6</a:t>
            </a:r>
          </a:p>
        </p:txBody>
      </p:sp>
      <p:sp>
        <p:nvSpPr>
          <p:cNvPr id="357535" name="Text Box 15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69028" y="5159099"/>
            <a:ext cx="42862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357536" name="Text Box 1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69028" y="4365349"/>
            <a:ext cx="42862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357537" name="Text Box 16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69028" y="3570011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3</a:t>
            </a:r>
          </a:p>
        </p:txBody>
      </p:sp>
      <p:sp>
        <p:nvSpPr>
          <p:cNvPr id="357538" name="Text Box 16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69028" y="277626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7539" name="Text Box 16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9028" y="198251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7540" name="Text Box 16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69028" y="595443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0</a:t>
            </a:r>
          </a:p>
        </p:txBody>
      </p:sp>
      <p:sp>
        <p:nvSpPr>
          <p:cNvPr id="357541" name="Text Box 16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124325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4</a:t>
            </a:r>
          </a:p>
        </p:txBody>
      </p:sp>
      <p:sp>
        <p:nvSpPr>
          <p:cNvPr id="357548" name="AutoShape 1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56388" y="3314424"/>
            <a:ext cx="2409825" cy="5095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</a:rPr>
              <a:t>universal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3333FF"/>
                </a:solidFill>
              </a:rPr>
              <a:t>ℕ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US" sz="2400" dirty="0"/>
          </a:p>
        </p:txBody>
      </p:sp>
      <p:sp>
        <p:nvSpPr>
          <p:cNvPr id="7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rot="16200000">
            <a:off x="3687806" y="-1241018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7" name="Oval 10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681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Oval 10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0829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Oval 10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611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Oval 10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6429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1" name="Oval 10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4557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" name="Oval 10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268598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3" name="Oval 10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957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4" name="Text Box 163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45259" y="1203732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 bwMode="auto">
          <a:xfrm>
            <a:off x="6384022" y="411061"/>
            <a:ext cx="947955" cy="369115"/>
          </a:xfrm>
          <a:prstGeom prst="roundRect">
            <a:avLst/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  <a:effectLst>
            <a:outerShdw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57543" name="AutoShape 16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06040" y="424226"/>
            <a:ext cx="1443038" cy="4286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6600"/>
                </a:solidFill>
              </a:rPr>
              <a:t>id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3333FF"/>
                </a:solidFill>
              </a:rPr>
              <a:t>ℕ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5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5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547" grpId="0" animBg="1"/>
      <p:bldP spid="357542" grpId="0" animBg="1"/>
      <p:bldP spid="357548" grpId="0" animBg="1"/>
      <p:bldP spid="3575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Beispiel: Die </a:t>
            </a:r>
            <a:r>
              <a:rPr lang="de-CH" i="1" noProof="0" dirty="0" smtClean="0">
                <a:solidFill>
                  <a:srgbClr val="006600"/>
                </a:solidFill>
              </a:rPr>
              <a:t>vor</a:t>
            </a:r>
            <a:r>
              <a:rPr lang="de-CH" dirty="0" smtClean="0"/>
              <a:t>-R</a:t>
            </a:r>
            <a:r>
              <a:rPr lang="de-CH" noProof="0" dirty="0" err="1" smtClean="0"/>
              <a:t>elation</a:t>
            </a:r>
            <a:endParaRPr lang="de-CH" noProof="0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882595"/>
            <a:ext cx="8955087" cy="5499155"/>
          </a:xfrm>
        </p:spPr>
        <p:txBody>
          <a:bodyPr/>
          <a:lstStyle/>
          <a:p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Unsere Menge:</a:t>
            </a:r>
          </a:p>
          <a:p>
            <a:pPr lvl="1">
              <a:buFont typeface="Wingdings" pitchFamily="2" charset="2"/>
              <a:buNone/>
            </a:pPr>
            <a:r>
              <a:rPr lang="de-CH" i="1" noProof="0" dirty="0" err="1" smtClean="0">
                <a:solidFill>
                  <a:srgbClr val="3333FF"/>
                </a:solidFill>
              </a:rPr>
              <a:t>elemente</a:t>
            </a:r>
            <a:r>
              <a:rPr lang="de-CH" noProof="0" dirty="0" smtClean="0">
                <a:solidFill>
                  <a:srgbClr val="3333FF"/>
                </a:solidFill>
              </a:rPr>
              <a:t> = 	{</a:t>
            </a:r>
            <a:r>
              <a:rPr lang="de-CH" i="1" noProof="0" dirty="0" smtClean="0">
                <a:solidFill>
                  <a:srgbClr val="3333FF"/>
                </a:solidFill>
              </a:rPr>
              <a:t>Politik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Essen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Medikament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	</a:t>
            </a:r>
            <a:r>
              <a:rPr lang="de-CH" i="1" noProof="0" dirty="0" smtClean="0">
                <a:solidFill>
                  <a:srgbClr val="3333FF"/>
                </a:solidFill>
              </a:rPr>
              <a:t>Abwaschen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Üetliberg</a:t>
            </a:r>
            <a:r>
              <a:rPr lang="de-CH" noProof="0" dirty="0" smtClean="0">
                <a:solidFill>
                  <a:srgbClr val="3333FF"/>
                </a:solidFill>
              </a:rPr>
              <a:t>}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/>
          </a:p>
          <a:p>
            <a:r>
              <a:rPr lang="de-CH" noProof="0" dirty="0" smtClean="0"/>
              <a:t>Die einschränkende Relation: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b="1" i="1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	</a:t>
            </a:r>
            <a:r>
              <a:rPr lang="de-CH" noProof="0" dirty="0" smtClean="0"/>
              <a:t>=</a:t>
            </a:r>
            <a:r>
              <a:rPr lang="de-CH" i="1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{[</a:t>
            </a:r>
            <a:r>
              <a:rPr lang="de-CH" i="1" noProof="0" dirty="0" smtClean="0">
                <a:solidFill>
                  <a:srgbClr val="3333FF"/>
                </a:solidFill>
              </a:rPr>
              <a:t>Abwaschen, Politik</a:t>
            </a:r>
            <a:r>
              <a:rPr lang="de-CH" noProof="0" dirty="0" smtClean="0">
                <a:solidFill>
                  <a:srgbClr val="3333FF"/>
                </a:solidFill>
              </a:rPr>
              <a:t>],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Üetliberg, Essen</a:t>
            </a:r>
            <a:r>
              <a:rPr lang="de-CH" noProof="0" dirty="0" smtClean="0">
                <a:solidFill>
                  <a:srgbClr val="3333FF"/>
                </a:solidFill>
              </a:rPr>
              <a:t>], 			[</a:t>
            </a:r>
            <a:r>
              <a:rPr lang="de-CH" i="1" noProof="0" dirty="0" smtClean="0">
                <a:solidFill>
                  <a:srgbClr val="3333FF"/>
                </a:solidFill>
              </a:rPr>
              <a:t>Medikament, Essen</a:t>
            </a:r>
            <a:r>
              <a:rPr lang="de-CH" noProof="0" dirty="0" smtClean="0">
                <a:solidFill>
                  <a:srgbClr val="3333FF"/>
                </a:solidFill>
              </a:rPr>
              <a:t>], [</a:t>
            </a:r>
            <a:r>
              <a:rPr lang="de-CH" i="1" noProof="0" dirty="0" smtClean="0">
                <a:solidFill>
                  <a:srgbClr val="3333FF"/>
                </a:solidFill>
              </a:rPr>
              <a:t>Essen, Abwaschen</a:t>
            </a:r>
            <a:r>
              <a:rPr lang="de-CH" noProof="0" dirty="0" smtClean="0">
                <a:solidFill>
                  <a:srgbClr val="3333FF"/>
                </a:solidFill>
              </a:rPr>
              <a:t>]}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1" y="1094727"/>
            <a:ext cx="8156448" cy="1335436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  <a:br>
              <a:rPr lang="de-CH" sz="2000" dirty="0"/>
            </a:b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  <a:br>
              <a:rPr lang="de-CH" sz="2000" dirty="0"/>
            </a:br>
            <a:r>
              <a:rPr lang="de-CH" sz="2000" dirty="0"/>
              <a:t>“Das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  <a:br>
              <a:rPr lang="de-CH" sz="2000" dirty="0"/>
            </a:br>
            <a:r>
              <a:rPr lang="de-CH" sz="2000" dirty="0"/>
              <a:t>“Das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+mn-lt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275" y="4825478"/>
            <a:ext cx="815644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  <a:br>
              <a:rPr lang="de-CH" sz="2000" dirty="0"/>
            </a:b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  <a:br>
              <a:rPr lang="de-CH" sz="2000" dirty="0"/>
            </a:br>
            <a:r>
              <a:rPr lang="de-CH" sz="2000" dirty="0"/>
              <a:t>“Das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  <a:br>
              <a:rPr lang="de-CH" sz="2000" dirty="0"/>
            </a:br>
            <a:r>
              <a:rPr lang="de-CH" sz="2000" dirty="0"/>
              <a:t>“Das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Einfache Operationen auf eine Menge</a:t>
            </a:r>
            <a:endParaRPr lang="de-CH" noProof="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1988" y="1550987"/>
            <a:ext cx="8264298" cy="4145137"/>
          </a:xfrm>
        </p:spPr>
        <p:txBody>
          <a:bodyPr/>
          <a:lstStyle/>
          <a:p>
            <a:r>
              <a:rPr lang="de-CH" b="1" i="1" noProof="0" dirty="0" smtClean="0">
                <a:solidFill>
                  <a:srgbClr val="006600"/>
                </a:solidFill>
              </a:rPr>
              <a:t>Gatte </a:t>
            </a:r>
            <a:r>
              <a:rPr lang="de-CH" noProof="0" dirty="0" smtClean="0">
                <a:solidFill>
                  <a:srgbClr val="0000FF"/>
                </a:solidFill>
              </a:rPr>
              <a:t>= </a:t>
            </a:r>
            <a:r>
              <a:rPr lang="de-CH" b="1" i="1" dirty="0" smtClean="0">
                <a:solidFill>
                  <a:srgbClr val="006600"/>
                </a:solidFill>
              </a:rPr>
              <a:t>Ehefrau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Ehemann</a:t>
            </a: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Geschwister </a:t>
            </a:r>
            <a:r>
              <a:rPr lang="de-CH" noProof="0" dirty="0" smtClean="0">
                <a:solidFill>
                  <a:srgbClr val="0000FF"/>
                </a:solidFill>
              </a:rPr>
              <a:t> = </a:t>
            </a:r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Bruder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Schwester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Vorfahre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err="1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X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noProof="0" dirty="0" smtClean="0"/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endParaRPr lang="de-CH" b="1" i="1" noProof="0" dirty="0">
              <a:solidFill>
                <a:srgbClr val="0000FF"/>
              </a:solidFill>
            </a:endParaRPr>
          </a:p>
        </p:txBody>
      </p:sp>
      <p:sp>
        <p:nvSpPr>
          <p:cNvPr id="196613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7588" y="786039"/>
            <a:ext cx="2761932" cy="626066"/>
          </a:xfrm>
          <a:prstGeom prst="wedgeRoundRectCallout">
            <a:avLst>
              <a:gd name="adj1" fmla="val -22475"/>
              <a:gd name="adj2" fmla="val 198642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/>
              <a:t>K</a:t>
            </a:r>
            <a:r>
              <a:rPr lang="en-US" sz="1800" dirty="0" err="1" smtClean="0"/>
              <a:t>onvention</a:t>
            </a:r>
            <a:r>
              <a:rPr lang="en-US" sz="1800" dirty="0"/>
              <a:t>: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eigenes</a:t>
            </a:r>
            <a:r>
              <a:rPr lang="en-US" sz="1800" dirty="0" smtClean="0"/>
              <a:t> </a:t>
            </a:r>
            <a:r>
              <a:rPr lang="en-US" sz="1800" dirty="0" err="1" smtClean="0"/>
              <a:t>Geschwister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1062038"/>
            <a:ext cx="8574088" cy="4333875"/>
          </a:xfrm>
          <a:prstGeom prst="roundRect">
            <a:avLst>
              <a:gd name="adj" fmla="val 78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Mögliche Eigenschaften einer Relation</a:t>
            </a:r>
            <a:endParaRPr lang="de-CH" noProof="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6725" y="1185863"/>
            <a:ext cx="8294688" cy="4151681"/>
          </a:xfrm>
        </p:spPr>
        <p:txBody>
          <a:bodyPr/>
          <a:lstStyle/>
          <a:p>
            <a:r>
              <a:rPr lang="de-CH" sz="2200" noProof="0" dirty="0" smtClean="0"/>
              <a:t>(Auf einer Menge </a:t>
            </a:r>
            <a:r>
              <a:rPr lang="de-CH" sz="2200" i="1" noProof="0" dirty="0" smtClean="0">
                <a:solidFill>
                  <a:srgbClr val="0000FF"/>
                </a:solidFill>
              </a:rPr>
              <a:t>X</a:t>
            </a:r>
            <a:r>
              <a:rPr lang="de-CH" sz="2200" noProof="0" dirty="0" smtClean="0"/>
              <a:t>. Alle </a:t>
            </a:r>
            <a:r>
              <a:rPr lang="de-CH" sz="2200" dirty="0" smtClean="0"/>
              <a:t>Definitionen müssen für </a:t>
            </a:r>
            <a:r>
              <a:rPr lang="de-CH" sz="2200" dirty="0" smtClean="0">
                <a:solidFill>
                  <a:srgbClr val="993300"/>
                </a:solidFill>
              </a:rPr>
              <a:t>jedes</a:t>
            </a:r>
            <a:r>
              <a:rPr lang="de-CH" sz="2200" dirty="0" smtClean="0">
                <a:solidFill>
                  <a:srgbClr val="A50021"/>
                </a:solidFill>
              </a:rPr>
              <a:t> </a:t>
            </a:r>
            <a:r>
              <a:rPr lang="de-CH" sz="2200" dirty="0" smtClean="0">
                <a:solidFill>
                  <a:srgbClr val="993300"/>
                </a:solidFill>
              </a:rPr>
              <a:t>Element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0000FF"/>
                </a:solidFill>
              </a:rPr>
              <a:t>X</a:t>
            </a:r>
            <a:r>
              <a:rPr lang="de-CH" sz="2200" dirty="0" smtClean="0"/>
              <a:t> erfüllt sein.)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endParaRPr lang="de-CH" sz="2200" noProof="0" dirty="0" smtClean="0"/>
          </a:p>
          <a:p>
            <a:pPr>
              <a:spcAft>
                <a:spcPct val="20000"/>
              </a:spcAft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Total</a:t>
            </a:r>
            <a:r>
              <a:rPr lang="de-CH" sz="2200" noProof="0" dirty="0" smtClean="0"/>
              <a:t>*: 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Reflexiv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dirty="0" err="1" smtClean="0">
                <a:solidFill>
                  <a:srgbClr val="A50021"/>
                </a:solidFill>
              </a:rPr>
              <a:t>I</a:t>
            </a:r>
            <a:r>
              <a:rPr lang="de-CH" sz="2200" noProof="0" dirty="0" err="1" smtClean="0">
                <a:solidFill>
                  <a:srgbClr val="A50021"/>
                </a:solidFill>
              </a:rPr>
              <a:t>rreflexiv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endParaRPr lang="de-CH" sz="22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A50021"/>
                </a:solidFill>
              </a:rPr>
              <a:t>A</a:t>
            </a:r>
            <a:r>
              <a:rPr lang="de-CH" sz="2200" dirty="0" err="1" smtClean="0">
                <a:solidFill>
                  <a:srgbClr val="A50021"/>
                </a:solidFill>
              </a:rPr>
              <a:t>nti</a:t>
            </a:r>
            <a:r>
              <a:rPr lang="de-CH" sz="2200" noProof="0" dirty="0" smtClean="0">
                <a:solidFill>
                  <a:srgbClr val="A50021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noProof="0" dirty="0" smtClean="0">
                <a:solidFill>
                  <a:srgbClr val="0000FF"/>
                </a:solidFill>
              </a:rPr>
              <a:t>=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</a:p>
          <a:p>
            <a:pPr>
              <a:lnSpc>
                <a:spcPct val="12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A</a:t>
            </a:r>
            <a:r>
              <a:rPr lang="de-CH" sz="220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</a:p>
          <a:p>
            <a:pPr>
              <a:lnSpc>
                <a:spcPct val="13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Transitiv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endParaRPr lang="de-CH" sz="2200" i="1" noProof="0" dirty="0">
              <a:solidFill>
                <a:srgbClr val="0000FF"/>
              </a:solidFill>
            </a:endParaRPr>
          </a:p>
        </p:txBody>
      </p:sp>
      <p:sp>
        <p:nvSpPr>
          <p:cNvPr id="188422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544" y="5639584"/>
            <a:ext cx="5945776" cy="10215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/>
              <a:t>*Die Definition von “total”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spezifisch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diese</a:t>
            </a:r>
            <a:r>
              <a:rPr lang="en-US" sz="1800" dirty="0" smtClean="0"/>
              <a:t> </a:t>
            </a:r>
            <a:r>
              <a:rPr lang="en-US" sz="1800" dirty="0" err="1" smtClean="0"/>
              <a:t>Diskussion</a:t>
            </a:r>
            <a:r>
              <a:rPr lang="en-US" sz="1800" dirty="0" smtClean="0"/>
              <a:t> (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dafür</a:t>
            </a:r>
            <a:r>
              <a:rPr lang="en-US" sz="1800" dirty="0" smtClean="0"/>
              <a:t> </a:t>
            </a:r>
            <a:r>
              <a:rPr lang="en-US" sz="1800" dirty="0" err="1" smtClean="0"/>
              <a:t>keine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Standarddefinition</a:t>
            </a:r>
            <a:r>
              <a:rPr lang="en-US" sz="1800" dirty="0" smtClean="0"/>
              <a:t>).</a:t>
            </a:r>
            <a:br>
              <a:rPr lang="en-US" sz="1800" dirty="0" smtClean="0"/>
            </a:br>
            <a:r>
              <a:rPr lang="en-US" sz="1800" dirty="0" smtClean="0"/>
              <a:t>Die </a:t>
            </a:r>
            <a:r>
              <a:rPr lang="en-US" sz="1800" dirty="0" err="1" smtClean="0"/>
              <a:t>restlichen</a:t>
            </a:r>
            <a:r>
              <a:rPr lang="en-US" sz="1800" dirty="0" smtClean="0"/>
              <a:t> </a:t>
            </a:r>
            <a:r>
              <a:rPr lang="en-US" sz="1800" dirty="0" err="1" smtClean="0"/>
              <a:t>Begriffe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standardisiert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135812" cy="435600"/>
          </a:xfrm>
        </p:spPr>
        <p:txBody>
          <a:bodyPr/>
          <a:lstStyle/>
          <a:p>
            <a:r>
              <a:rPr lang="de-CH" noProof="0" smtClean="0"/>
              <a:t>“Topologisches Sortieren”</a:t>
            </a:r>
            <a:endParaRPr lang="de-CH" noProof="0"/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344" y="1439757"/>
            <a:ext cx="7421077" cy="350734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993300"/>
                </a:solidFill>
              </a:rPr>
              <a:t>Aus </a:t>
            </a:r>
            <a:r>
              <a:rPr lang="en-US" sz="4000" dirty="0" err="1" smtClean="0">
                <a:solidFill>
                  <a:srgbClr val="993300"/>
                </a:solidFill>
              </a:rPr>
              <a:t>einer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gegebenen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partiellen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Ordnung</a:t>
            </a:r>
            <a:r>
              <a:rPr lang="en-US" sz="4000" dirty="0" smtClean="0">
                <a:solidFill>
                  <a:srgbClr val="993300"/>
                </a:solidFill>
              </a:rPr>
              <a:t/>
            </a:r>
            <a:br>
              <a:rPr lang="en-US" sz="4000" dirty="0" smtClean="0">
                <a:solidFill>
                  <a:srgbClr val="993300"/>
                </a:solidFill>
              </a:rPr>
            </a:br>
            <a:r>
              <a:rPr lang="en-US" sz="4000" dirty="0">
                <a:solidFill>
                  <a:srgbClr val="993300"/>
                </a:solidFill>
              </a:rPr>
              <a:t/>
            </a:r>
            <a:br>
              <a:rPr lang="en-US" sz="4000" dirty="0">
                <a:solidFill>
                  <a:srgbClr val="993300"/>
                </a:solidFill>
              </a:rPr>
            </a:br>
            <a:r>
              <a:rPr lang="en-US" sz="4000" dirty="0" err="1" smtClean="0">
                <a:solidFill>
                  <a:srgbClr val="993300"/>
                </a:solidFill>
              </a:rPr>
              <a:t>eine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totale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Ordnung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produzieren</a:t>
            </a:r>
            <a:endParaRPr lang="it-IT" sz="4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Beispiele (auf einer Menge von Personen)</a:t>
            </a:r>
            <a:endParaRPr lang="de-CH" noProof="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8349" y="1168400"/>
            <a:ext cx="2181679" cy="566738"/>
          </a:xfrm>
        </p:spPr>
        <p:txBody>
          <a:bodyPr/>
          <a:lstStyle/>
          <a:p>
            <a:r>
              <a:rPr lang="de-CH" i="1" noProof="0" dirty="0" smtClean="0">
                <a:solidFill>
                  <a:srgbClr val="006600"/>
                </a:solidFill>
              </a:rPr>
              <a:t>Geschwister</a:t>
            </a:r>
            <a:endParaRPr lang="de-CH" i="1" noProof="0" dirty="0">
              <a:solidFill>
                <a:srgbClr val="006600"/>
              </a:solidFill>
            </a:endParaRPr>
          </a:p>
        </p:txBody>
      </p:sp>
      <p:sp>
        <p:nvSpPr>
          <p:cNvPr id="18944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343" y="3757827"/>
            <a:ext cx="6435725" cy="2767013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Total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 smtClean="0"/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Reflexiv</a:t>
            </a:r>
            <a:r>
              <a:rPr lang="en-US" sz="2000" dirty="0" smtClean="0"/>
              <a:t>:	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Irreflexiv</a:t>
            </a:r>
            <a:r>
              <a:rPr lang="en-US" sz="2000" dirty="0" smtClean="0"/>
              <a:t>:	</a:t>
            </a:r>
            <a:r>
              <a:rPr lang="en-US" sz="2000" b="1" dirty="0" smtClean="0"/>
              <a:t>not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Symmetrisch</a:t>
            </a:r>
            <a:r>
              <a:rPr lang="en-US" sz="2000" dirty="0" smtClean="0"/>
              <a:t>:	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Antisymmetrisch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Asymmetrisch</a:t>
            </a:r>
            <a:r>
              <a:rPr lang="en-US" sz="2000" dirty="0" smtClean="0"/>
              <a:t>:	</a:t>
            </a:r>
            <a:r>
              <a:rPr lang="en-US" sz="2000" b="1" dirty="0" smtClean="0"/>
              <a:t>not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))</a:t>
            </a:r>
            <a:endParaRPr lang="en-US" sz="2000" i="1" dirty="0" smtClean="0">
              <a:solidFill>
                <a:srgbClr val="0000FF"/>
              </a:solidFill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Transitiv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c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c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1212850"/>
            <a:ext cx="4570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smtClean="0">
                <a:latin typeface="+mn-lt"/>
              </a:rPr>
              <a:t>Reflexiv, </a:t>
            </a:r>
            <a:r>
              <a:rPr lang="en-US" sz="2000" dirty="0" err="1" smtClean="0">
                <a:latin typeface="+mn-lt"/>
              </a:rPr>
              <a:t>symmetrisch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transitiv</a:t>
            </a:r>
            <a:endParaRPr lang="en-US" sz="2000" dirty="0">
              <a:latin typeface="+mn-lt"/>
            </a:endParaRPr>
          </a:p>
        </p:txBody>
      </p:sp>
      <p:sp>
        <p:nvSpPr>
          <p:cNvPr id="189461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8350" y="1658938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err="1" smtClean="0">
                <a:solidFill>
                  <a:srgbClr val="006600"/>
                </a:solidFill>
              </a:rPr>
              <a:t>Schwester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189462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6388" y="1703388"/>
            <a:ext cx="394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+mn-lt"/>
              </a:rPr>
              <a:t>irreflexiv</a:t>
            </a:r>
            <a:endParaRPr lang="en-US" sz="2000" dirty="0">
              <a:latin typeface="+mn-lt"/>
            </a:endParaRPr>
          </a:p>
        </p:txBody>
      </p:sp>
      <p:sp>
        <p:nvSpPr>
          <p:cNvPr id="189466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24325" y="2117725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+mn-lt"/>
              </a:rPr>
              <a:t>reflexiv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antisymmetrisch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6288" y="2073275"/>
            <a:ext cx="8348662" cy="1290638"/>
            <a:chOff x="489" y="1341"/>
            <a:chExt cx="5259" cy="813"/>
          </a:xfrm>
        </p:grpSpPr>
        <p:sp>
          <p:nvSpPr>
            <p:cNvPr id="189465" name="Rectangl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341"/>
              <a:ext cx="190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i="1" dirty="0" err="1" smtClean="0">
                  <a:solidFill>
                    <a:srgbClr val="006600"/>
                  </a:solidFill>
                  <a:latin typeface="+mn-lt"/>
                </a:rPr>
                <a:t>Familienoberhaupt</a:t>
              </a:r>
              <a:endParaRPr lang="en-US" sz="2400" i="1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189467" name="Text Box 2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5" y="1572"/>
              <a:ext cx="277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>
                  <a:latin typeface="+mn-lt"/>
                </a:rPr>
                <a:t>(</a:t>
              </a:r>
              <a:r>
                <a:rPr lang="en-US" sz="1800" i="1" dirty="0">
                  <a:solidFill>
                    <a:srgbClr val="0000FF"/>
                  </a:solidFill>
                  <a:latin typeface="+mn-lt"/>
                </a:rPr>
                <a:t>a </a:t>
              </a:r>
              <a:r>
                <a:rPr lang="en-US" sz="1800" b="1" i="1" u="sng" dirty="0" err="1" smtClean="0">
                  <a:solidFill>
                    <a:srgbClr val="990000"/>
                  </a:solidFill>
                  <a:latin typeface="+mn-lt"/>
                </a:rPr>
                <a:t>Familienoberhaupt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+mn-lt"/>
                </a:rPr>
                <a:t>b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>
                  <a:latin typeface="+mn-lt"/>
                </a:rPr>
                <a:t>heisst</a:t>
              </a:r>
              <a:r>
                <a:rPr lang="en-US" sz="1800" dirty="0" smtClean="0">
                  <a:latin typeface="+mn-lt"/>
                </a:rPr>
                <a:t>, </a:t>
              </a:r>
              <a:r>
                <a:rPr lang="en-US" sz="1800" dirty="0" err="1" smtClean="0">
                  <a:latin typeface="+mn-lt"/>
                </a:rPr>
                <a:t>dass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+mn-lt"/>
                </a:rPr>
                <a:t>a</a:t>
              </a:r>
              <a:r>
                <a:rPr lang="en-US" sz="1800" dirty="0" smtClean="0">
                  <a:latin typeface="+mn-lt"/>
                </a:rPr>
                <a:t> das </a:t>
              </a:r>
              <a:r>
                <a:rPr lang="en-US" sz="1800" dirty="0" err="1" smtClean="0">
                  <a:latin typeface="+mn-lt"/>
                </a:rPr>
                <a:t>Oberhaupt</a:t>
              </a:r>
              <a:r>
                <a:rPr lang="en-US" sz="1800" dirty="0" smtClean="0">
                  <a:latin typeface="+mn-lt"/>
                </a:rPr>
                <a:t> von </a:t>
              </a:r>
              <a:r>
                <a:rPr lang="en-US" sz="1800" i="1" dirty="0" err="1" smtClean="0">
                  <a:solidFill>
                    <a:srgbClr val="0000FF"/>
                  </a:solidFill>
                  <a:latin typeface="+mn-lt"/>
                </a:rPr>
                <a:t>b</a:t>
              </a:r>
              <a:r>
                <a:rPr lang="en-US" sz="1800" dirty="0" err="1" smtClean="0">
                  <a:latin typeface="+mn-lt"/>
                </a:rPr>
                <a:t>’s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>
                  <a:latin typeface="+mn-lt"/>
                </a:rPr>
                <a:t>Familie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>
                  <a:latin typeface="+mn-lt"/>
                </a:rPr>
                <a:t>ist</a:t>
              </a:r>
              <a:r>
                <a:rPr lang="en-US" sz="1800" dirty="0" smtClean="0">
                  <a:latin typeface="+mn-lt"/>
                </a:rPr>
                <a:t>.(</a:t>
              </a:r>
              <a:r>
                <a:rPr lang="en-US" sz="1800" dirty="0" err="1" smtClean="0">
                  <a:latin typeface="+mn-lt"/>
                </a:rPr>
                <a:t>Ein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/>
                <a:t>Oberhaupt</a:t>
              </a:r>
              <a:r>
                <a:rPr lang="en-US" sz="1800" dirty="0" smtClean="0"/>
                <a:t> </a:t>
              </a:r>
              <a:r>
                <a:rPr lang="en-US" sz="1800" dirty="0" smtClean="0">
                  <a:latin typeface="+mn-lt"/>
                </a:rPr>
                <a:t>pro </a:t>
              </a:r>
              <a:r>
                <a:rPr lang="en-US" sz="1800" dirty="0" err="1" smtClean="0">
                  <a:latin typeface="+mn-lt"/>
                </a:rPr>
                <a:t>Familie</a:t>
              </a:r>
              <a:r>
                <a:rPr lang="en-US" sz="1800" dirty="0" smtClean="0">
                  <a:latin typeface="+mn-lt"/>
                </a:rPr>
                <a:t>))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189469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7875" y="3286781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smtClean="0">
                <a:solidFill>
                  <a:srgbClr val="006600"/>
                </a:solidFill>
              </a:rPr>
              <a:t>Mutter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189470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25913" y="3331231"/>
            <a:ext cx="371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+mn-lt"/>
              </a:rPr>
              <a:t>asymmetrisch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irreflexiv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/>
      <p:bldP spid="189461" grpId="0" build="p"/>
      <p:bldP spid="189462" grpId="0"/>
      <p:bldP spid="189466" grpId="0"/>
      <p:bldP spid="189469" grpId="0" build="p"/>
      <p:bldP spid="1894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3" y="971550"/>
            <a:ext cx="3348037" cy="2818130"/>
          </a:xfrm>
          <a:noFill/>
          <a:ln/>
        </p:spPr>
        <p:txBody>
          <a:bodyPr/>
          <a:lstStyle/>
          <a:p>
            <a:pPr>
              <a:lnSpc>
                <a:spcPct val="99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spc="-100" noProof="0" dirty="0" smtClean="0"/>
              <a:t>Eine Relation ist eine </a:t>
            </a:r>
            <a:r>
              <a:rPr lang="de-CH" spc="-100" dirty="0" smtClean="0">
                <a:solidFill>
                  <a:srgbClr val="993300"/>
                </a:solidFill>
              </a:rPr>
              <a:t>strikte totale Ordnung</a:t>
            </a:r>
            <a:r>
              <a:rPr lang="de-CH" spc="-100" dirty="0" smtClean="0">
                <a:solidFill>
                  <a:srgbClr val="A50021"/>
                </a:solidFill>
              </a:rPr>
              <a:t> </a:t>
            </a:r>
            <a:r>
              <a:rPr lang="de-CH" spc="-100" noProof="0" dirty="0" smtClean="0"/>
              <a:t>falls sie folgende Eigenschaften </a:t>
            </a:r>
            <a:r>
              <a:rPr lang="de-CH" spc="-100" dirty="0" smtClean="0"/>
              <a:t>erfüllt:</a:t>
            </a:r>
            <a:endParaRPr lang="de-CH" spc="-100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190517" name="Line 5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3238" y="494379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0518" name="Oval 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36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19" name="Oval 5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70675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0" name="Oval 5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918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1" name="Oval 5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6350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2" name="Oval 5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35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3" name="Oval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9783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4" name="Text Box 6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638" y="3888105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Verdana" pitchFamily="34" charset="0"/>
              </a:rPr>
              <a:t> </a:t>
            </a:r>
            <a:r>
              <a:rPr lang="de-CH" sz="2400" dirty="0" smtClean="0">
                <a:latin typeface="+mn-lt"/>
              </a:rPr>
              <a:t>Beispiel: “</a:t>
            </a:r>
            <a:r>
              <a:rPr lang="de-CH" dirty="0" smtClean="0">
                <a:latin typeface="+mn-lt"/>
              </a:rPr>
              <a:t>kleiner als</a:t>
            </a:r>
            <a:r>
              <a:rPr lang="de-CH" sz="2400" dirty="0" smtClean="0">
                <a:latin typeface="+mn-lt"/>
              </a:rPr>
              <a:t>” </a:t>
            </a:r>
            <a:r>
              <a:rPr lang="de-CH" sz="2400" dirty="0" smtClean="0">
                <a:solidFill>
                  <a:srgbClr val="006600"/>
                </a:solidFill>
                <a:latin typeface="+mn-lt"/>
              </a:rPr>
              <a:t>&lt;</a:t>
            </a:r>
            <a:r>
              <a:rPr lang="de-CH" sz="2400" dirty="0" smtClean="0">
                <a:latin typeface="+mn-lt"/>
              </a:rPr>
              <a:t> auf natürlichen Zahlen</a:t>
            </a:r>
            <a:endParaRPr lang="de-CH" dirty="0">
              <a:latin typeface="+mn-lt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5126355"/>
            <a:ext cx="8440737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	  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1            0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2,            0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3,         0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4,               ...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           		      1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2             1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3           1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4,               ...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	                    		  2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3          2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4,              ...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		                                              </a:t>
            </a:r>
            <a:r>
              <a:rPr lang="en-US" sz="2800" b="1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90526" name="Rectangle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4888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0527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2525" y="4488180"/>
            <a:ext cx="103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0528" name="Rectangle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0163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0529" name="Rectangle 6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57800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0530" name="Rectangle 6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75438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90531" name="Rectangle 6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93075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0" name="AutoShap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78647" y="948328"/>
            <a:ext cx="5343433" cy="2475592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 smtClean="0">
                <a:solidFill>
                  <a:srgbClr val="993300"/>
                </a:solidFill>
              </a:rPr>
              <a:t>Total</a:t>
            </a:r>
            <a:r>
              <a:rPr lang="en-US" sz="1800" dirty="0" smtClean="0"/>
              <a:t>: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/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Reflexiv</a:t>
            </a:r>
            <a:r>
              <a:rPr lang="en-US" sz="1800" dirty="0" smtClean="0"/>
              <a:t>:	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Irreflexiv</a:t>
            </a:r>
            <a:r>
              <a:rPr lang="en-US" sz="1800" dirty="0" smtClean="0"/>
              <a:t>:	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Symmetrisch</a:t>
            </a:r>
            <a:r>
              <a:rPr lang="en-US" sz="1800" dirty="0" smtClean="0"/>
              <a:t>:	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Antisymmetrisch</a:t>
            </a:r>
            <a:r>
              <a:rPr lang="en-US" sz="1800" dirty="0" smtClean="0"/>
              <a:t>: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dirty="0" smtClean="0">
                <a:solidFill>
                  <a:srgbClr val="0000FF"/>
                </a:solidFill>
              </a:rPr>
              <a:t>=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Asymmetrisch</a:t>
            </a:r>
            <a:r>
              <a:rPr lang="en-US" sz="1800" dirty="0" smtClean="0"/>
              <a:t>:	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))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Transitiv</a:t>
            </a:r>
            <a:r>
              <a:rPr lang="en-US" sz="1800" dirty="0" smtClean="0"/>
              <a:t>: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c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c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Theorem</a:t>
            </a:r>
            <a:endParaRPr lang="de-CH" noProof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1100" y="1884363"/>
            <a:ext cx="6643688" cy="1122997"/>
          </a:xfrm>
        </p:spPr>
        <p:txBody>
          <a:bodyPr/>
          <a:lstStyle/>
          <a:p>
            <a:r>
              <a:rPr lang="de-CH" sz="2800" noProof="0" dirty="0" smtClean="0"/>
              <a:t>Eine strikte (totale) </a:t>
            </a:r>
            <a:r>
              <a:rPr lang="de-CH" sz="2800" noProof="0" dirty="0" err="1" smtClean="0"/>
              <a:t>Ordnungsrelatio</a:t>
            </a:r>
            <a:r>
              <a:rPr lang="de-CH" sz="2800" dirty="0" smtClean="0"/>
              <a:t>n</a:t>
            </a:r>
            <a:r>
              <a:rPr lang="de-CH" sz="2800" noProof="0" dirty="0" smtClean="0"/>
              <a:t> ist </a:t>
            </a:r>
            <a:r>
              <a:rPr lang="de-CH" sz="2800" dirty="0" smtClean="0">
                <a:solidFill>
                  <a:srgbClr val="993300"/>
                </a:solidFill>
              </a:rPr>
              <a:t>asymmetrisch</a:t>
            </a:r>
            <a:endParaRPr lang="de-CH" sz="2800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4" y="971550"/>
            <a:ext cx="3458026" cy="29908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noProof="0" dirty="0" smtClean="0"/>
              <a:t>Eine Relation ist eine </a:t>
            </a:r>
            <a:r>
              <a:rPr lang="de-CH" dirty="0" smtClean="0">
                <a:solidFill>
                  <a:srgbClr val="993300"/>
                </a:solidFill>
              </a:rPr>
              <a:t>strikte totale Ordnungsrelation</a:t>
            </a:r>
            <a:r>
              <a:rPr lang="de-CH" dirty="0" smtClean="0"/>
              <a:t>, f</a:t>
            </a:r>
            <a:r>
              <a:rPr lang="de-CH" noProof="0" dirty="0" err="1" smtClean="0"/>
              <a:t>alls</a:t>
            </a:r>
            <a:r>
              <a:rPr lang="de-CH" noProof="0" dirty="0" smtClean="0"/>
              <a:t> sie folgende Eigenschaften </a:t>
            </a:r>
            <a:r>
              <a:rPr lang="de-CH" dirty="0" smtClean="0"/>
              <a:t>erfüllt: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22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0214" y="4094163"/>
            <a:ext cx="66436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 Eine strikte (totale) Ordnungsrelation ist 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asymmetrisch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CH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AutoShape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5990" y="912585"/>
            <a:ext cx="5335398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Total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      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Antisymmetrisch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))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9" name="AutoShape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455" y="2912453"/>
            <a:ext cx="2193905" cy="3889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+mn-lt"/>
            </a:endParaRPr>
          </a:p>
        </p:txBody>
      </p:sp>
      <p:sp>
        <p:nvSpPr>
          <p:cNvPr id="218137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6479" y="161056"/>
            <a:ext cx="1953875" cy="3678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8138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3759" y="3469640"/>
            <a:ext cx="1566265" cy="3603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34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5668" y="5582863"/>
            <a:ext cx="722312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33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82813" y="5123472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32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4662130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14" name="AutoShap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xfrm>
            <a:off x="249238" y="115888"/>
            <a:ext cx="7942262" cy="435655"/>
          </a:xfrm>
          <a:prstGeom prst="roundRect">
            <a:avLst>
              <a:gd name="adj" fmla="val 16667"/>
            </a:avLst>
          </a:prstGeom>
          <a:ln/>
        </p:spPr>
        <p:txBody>
          <a:bodyPr/>
          <a:lstStyle/>
          <a:p>
            <a:r>
              <a:rPr lang="de-CH" noProof="0" dirty="0" smtClean="0"/>
              <a:t>Totale Ordnungsrelation ( nicht-strikt )</a:t>
            </a:r>
            <a:endParaRPr lang="de-CH" noProof="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5726" y="585788"/>
            <a:ext cx="3635670" cy="3021012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A50021"/>
                </a:solidFill>
              </a:rPr>
              <a:t>nicht-strikte Ordnungsrelation</a:t>
            </a:r>
            <a:r>
              <a:rPr lang="de-CH" sz="2000" noProof="0" dirty="0" smtClean="0"/>
              <a:t>, falls </a:t>
            </a:r>
            <a:r>
              <a:rPr lang="de-CH" sz="2000" dirty="0" smtClean="0"/>
              <a:t>sie folgende Eigenschaften hat:</a:t>
            </a:r>
            <a:endParaRPr lang="de-CH" sz="2000" noProof="0" dirty="0" smtClean="0"/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Reflexiv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Transitiv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Antisymmetrisch</a:t>
            </a:r>
            <a:endParaRPr lang="de-CH" sz="2000" noProof="0" dirty="0"/>
          </a:p>
        </p:txBody>
      </p:sp>
      <p:sp>
        <p:nvSpPr>
          <p:cNvPr id="218117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2263" y="448913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218118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6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19" name="Oval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89700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0" name="Oval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821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1" name="Oval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35375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2" name="Oval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625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3" name="Oval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1686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4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663" y="3393440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+mn-lt"/>
              </a:rPr>
              <a:t> Beispiel: “kleiner als oder gleich”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≤</a:t>
            </a:r>
            <a:r>
              <a:rPr lang="de-CH" sz="2400" dirty="0" smtClean="0">
                <a:latin typeface="+mn-lt"/>
              </a:rPr>
              <a:t> auf natürlichen Zahlen</a:t>
            </a:r>
            <a:endParaRPr lang="de-CH" dirty="0">
              <a:latin typeface="+mn-lt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0188" y="4612958"/>
            <a:ext cx="8440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    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0            0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1,            0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2,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3,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4, ...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                         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1,            1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2,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3,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4, ...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          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2,           2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3,          2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4, ...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	                           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...</a:t>
            </a:r>
          </a:p>
        </p:txBody>
      </p:sp>
      <p:sp>
        <p:nvSpPr>
          <p:cNvPr id="21812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3913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0</a:t>
            </a:r>
          </a:p>
        </p:txBody>
      </p:sp>
      <p:sp>
        <p:nvSpPr>
          <p:cNvPr id="218127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41550" y="4033520"/>
            <a:ext cx="137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1</a:t>
            </a:r>
          </a:p>
        </p:txBody>
      </p:sp>
      <p:sp>
        <p:nvSpPr>
          <p:cNvPr id="21812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9188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1812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76825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3</a:t>
            </a:r>
          </a:p>
        </p:txBody>
      </p:sp>
      <p:sp>
        <p:nvSpPr>
          <p:cNvPr id="21813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94463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sp>
        <p:nvSpPr>
          <p:cNvPr id="218131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12100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5</a:t>
            </a:r>
          </a:p>
        </p:txBody>
      </p:sp>
      <p:sp>
        <p:nvSpPr>
          <p:cNvPr id="29" name="AutoShap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50632" y="884921"/>
            <a:ext cx="5291364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993300"/>
                </a:solidFill>
                <a:latin typeface="+mn-lt"/>
              </a:rPr>
              <a:t>otal</a:t>
            </a:r>
            <a:r>
              <a:rPr lang="en-US" sz="1800" dirty="0">
                <a:latin typeface="+mn-lt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+mn-lt"/>
              </a:rPr>
              <a:t>Antisymmetrisch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))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  <p:sp>
        <p:nvSpPr>
          <p:cNvPr id="30" name="AutoShap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88720" y="2200990"/>
            <a:ext cx="5048024" cy="340192"/>
          </a:xfrm>
          <a:prstGeom prst="rect">
            <a:avLst/>
          </a:prstGeom>
          <a:solidFill>
            <a:srgbClr val="FFFF66">
              <a:alpha val="32000"/>
            </a:srgbClr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1228725"/>
            <a:ext cx="4502150" cy="19605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strikte </a:t>
            </a:r>
            <a:r>
              <a:rPr lang="de-CH" sz="2000" dirty="0" smtClean="0"/>
              <a:t>totale Ordnungsrelation,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noProof="0" dirty="0" err="1" smtClean="0"/>
              <a:t>Irreflexiv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sp>
        <p:nvSpPr>
          <p:cNvPr id="7" name="AutoShape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0430" y="4117179"/>
            <a:ext cx="5335398" cy="2530509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Total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solidFill>
                  <a:srgbClr val="993300"/>
                </a:solidFill>
                <a:latin typeface="+mn-lt"/>
              </a:rPr>
              <a:t>Antisymmetrisch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))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Partielle Ordnungsrelation (strikt)</a:t>
            </a:r>
            <a:endParaRPr lang="de-CH" noProof="0" dirty="0"/>
          </a:p>
        </p:txBody>
      </p:sp>
      <p:grpSp>
        <p:nvGrpSpPr>
          <p:cNvPr id="2" name="Group 4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6063" y="3382963"/>
            <a:ext cx="4249737" cy="2930525"/>
            <a:chOff x="155" y="2131"/>
            <a:chExt cx="2677" cy="1846"/>
          </a:xfrm>
        </p:grpSpPr>
        <p:sp>
          <p:nvSpPr>
            <p:cNvPr id="191501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86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2" name="Line 1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8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3" name="Line 1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89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4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41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5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52" y="2310"/>
              <a:ext cx="1" cy="16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6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72" y="2616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08" y="2428"/>
              <a:ext cx="370" cy="15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[1, 2]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1508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5" y="3109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09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5" y="2540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70" y="3163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1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2" y="2617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14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19" y="2637"/>
              <a:ext cx="120" cy="23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Verdana" pitchFamily="34" charset="0"/>
                </a:rPr>
                <a:t>b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91515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3" y="3164"/>
              <a:ext cx="115" cy="23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Verdana" pitchFamily="34" charset="0"/>
                </a:rPr>
                <a:t>a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91516" name="Rectangle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8" y="2991"/>
              <a:ext cx="370" cy="15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[0, 1]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1517" name="Rectangle 2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5" y="2131"/>
              <a:ext cx="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Verdana" pitchFamily="34" charset="0"/>
                </a:rPr>
                <a:t>y</a:t>
              </a:r>
              <a:endParaRPr lang="en-US" sz="1400" i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1518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74" y="3766"/>
              <a:ext cx="24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19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1466" y="3766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0" name="Rectangle 3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71" y="3685"/>
              <a:ext cx="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Verdana" pitchFamily="34" charset="0"/>
                </a:rPr>
                <a:t>x</a:t>
              </a:r>
              <a:endParaRPr lang="en-US" sz="1400" i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1521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08" y="3755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2" name="Line 3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340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3" name="Line 3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854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4" name="Line 3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1369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5" name="Rectangle 3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51" y="3757"/>
              <a:ext cx="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191526" name="Rectangle 3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23" y="3862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27" name="Rectangle 3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38" y="3862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28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853" y="3862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US" sz="1200">
                <a:latin typeface="Arial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960" y="3528"/>
              <a:ext cx="370" cy="430"/>
              <a:chOff x="4948" y="2017"/>
              <a:chExt cx="370" cy="430"/>
            </a:xfrm>
          </p:grpSpPr>
          <p:sp>
            <p:nvSpPr>
              <p:cNvPr id="191530" name="Rectangle 4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948" y="2017"/>
                <a:ext cx="370" cy="154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600">
                    <a:solidFill>
                      <a:srgbClr val="000000"/>
                    </a:solidFill>
                    <a:latin typeface="Verdana" pitchFamily="34" charset="0"/>
                  </a:rPr>
                  <a:t>[3, 0]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91532" name="Rectangle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961" y="2217"/>
                <a:ext cx="100" cy="230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Verdana" pitchFamily="34" charset="0"/>
                  </a:rPr>
                  <a:t>c</a:t>
                </a:r>
                <a:endParaRPr lang="en-US" sz="2400">
                  <a:latin typeface="Arial" charset="0"/>
                </a:endParaRPr>
              </a:p>
            </p:txBody>
          </p:sp>
        </p:grpSp>
        <p:sp>
          <p:nvSpPr>
            <p:cNvPr id="191533" name="Rectangle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462" y="2428"/>
              <a:ext cx="370" cy="15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[4, 2]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1535" name="Rectangle 4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73" y="2637"/>
              <a:ext cx="120" cy="23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Verdana" pitchFamily="34" charset="0"/>
                </a:rPr>
                <a:t>d</a:t>
              </a:r>
              <a:endParaRPr lang="en-US" sz="2400">
                <a:latin typeface="Arial" charset="0"/>
              </a:endParaRPr>
            </a:p>
          </p:txBody>
        </p:sp>
      </p:grpSp>
      <p:grpSp>
        <p:nvGrpSpPr>
          <p:cNvPr id="4" name="Group 10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95838" y="3895725"/>
            <a:ext cx="4178300" cy="2430647"/>
            <a:chOff x="3021" y="2454"/>
            <a:chExt cx="2632" cy="1379"/>
          </a:xfrm>
        </p:grpSpPr>
        <p:sp>
          <p:nvSpPr>
            <p:cNvPr id="191537" name="AutoShape 4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21" y="2454"/>
              <a:ext cx="2632" cy="1379"/>
            </a:xfrm>
            <a:prstGeom prst="roundRect">
              <a:avLst>
                <a:gd name="adj" fmla="val 11855"/>
              </a:avLst>
            </a:prstGeom>
            <a:solidFill>
              <a:srgbClr val="FFFF66"/>
            </a:solidFill>
            <a:ln w="9525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/>
            <a:lstStyle/>
            <a:p>
              <a:r>
                <a:rPr lang="en-US" sz="2000" dirty="0" err="1" smtClean="0"/>
                <a:t>Beispiele</a:t>
              </a:r>
              <a:r>
                <a:rPr lang="en-US" sz="2000" dirty="0" smtClean="0"/>
                <a:t>: Relation </a:t>
              </a:r>
              <a:r>
                <a:rPr lang="en-US" sz="2000" dirty="0" err="1" smtClean="0"/>
                <a:t>zwischen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Punkten</a:t>
              </a:r>
              <a:r>
                <a:rPr lang="en-US" sz="2000" dirty="0" smtClean="0"/>
                <a:t> in </a:t>
              </a:r>
              <a:r>
                <a:rPr lang="en-US" sz="2000" dirty="0" err="1" smtClean="0"/>
                <a:t>einer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Ebene</a:t>
              </a:r>
              <a:r>
                <a:rPr lang="en-US" sz="2000" dirty="0" smtClean="0"/>
                <a:t>:</a:t>
              </a:r>
              <a:endParaRPr lang="en-US" sz="2000" dirty="0"/>
            </a:p>
            <a:p>
              <a:pPr marL="720725" lvl="1" indent="-360363">
                <a:buClr>
                  <a:srgbClr val="990000"/>
                </a:buClr>
                <a:buSzPct val="80000"/>
              </a:pPr>
              <a:r>
                <a:rPr lang="en-US" sz="2000" dirty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>
                  <a:solidFill>
                    <a:srgbClr val="0033CC"/>
                  </a:solidFill>
                </a:rPr>
                <a:t> </a:t>
              </a:r>
              <a:r>
                <a:rPr lang="en-US" sz="2000" i="1" dirty="0" smtClean="0">
                  <a:solidFill>
                    <a:srgbClr val="0033CC"/>
                  </a:solidFill>
                </a:rPr>
                <a:t>p</a:t>
              </a:r>
              <a:r>
                <a:rPr lang="en-US" sz="2000" dirty="0" smtClean="0">
                  <a:solidFill>
                    <a:srgbClr val="0033CC"/>
                  </a:solidFill>
                </a:rPr>
                <a:t>      </a:t>
              </a:r>
              <a:r>
                <a:rPr lang="en-US" sz="2000" i="1" dirty="0">
                  <a:solidFill>
                    <a:srgbClr val="0033CC"/>
                  </a:solidFill>
                </a:rPr>
                <a:t>q</a:t>
              </a:r>
              <a:r>
                <a:rPr lang="en-US" sz="2000" dirty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/>
                <a:t>falls:</a:t>
              </a:r>
              <a:endParaRPr lang="en-US" sz="2000" dirty="0"/>
            </a:p>
            <a:p>
              <a:pPr marL="990600" lvl="2" indent="-269875">
                <a:buClr>
                  <a:srgbClr val="990000"/>
                </a:buClr>
                <a:buSzPct val="80000"/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i="1" dirty="0">
                  <a:solidFill>
                    <a:srgbClr val="0000FF"/>
                  </a:solidFill>
                </a:rPr>
                <a:t>x</a:t>
              </a:r>
              <a:r>
                <a:rPr lang="en-US" sz="2800" i="1" baseline="-25000" dirty="0">
                  <a:solidFill>
                    <a:srgbClr val="0000FF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&lt; </a:t>
              </a:r>
              <a:r>
                <a:rPr lang="en-US" sz="2000" i="1" dirty="0" err="1">
                  <a:solidFill>
                    <a:srgbClr val="0000FF"/>
                  </a:solidFill>
                </a:rPr>
                <a:t>x</a:t>
              </a:r>
              <a:r>
                <a:rPr lang="en-US" sz="2800" i="1" baseline="-25000" dirty="0" err="1">
                  <a:solidFill>
                    <a:srgbClr val="0000FF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</a:p>
            <a:p>
              <a:pPr marL="990600" lvl="2" indent="-269875">
                <a:buClr>
                  <a:srgbClr val="990000"/>
                </a:buClr>
                <a:buSzPct val="80000"/>
                <a:buFont typeface="Arial" pitchFamily="34" charset="0"/>
                <a:buChar char="•"/>
              </a:pPr>
              <a:r>
                <a:rPr lang="en-US" sz="2000" i="1" dirty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>
                  <a:solidFill>
                    <a:srgbClr val="0000FF"/>
                  </a:solidFill>
                </a:rPr>
                <a:t>y</a:t>
              </a:r>
              <a:r>
                <a:rPr lang="en-US" sz="2800" i="1" baseline="-25000" dirty="0" err="1">
                  <a:solidFill>
                    <a:srgbClr val="0000FF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&lt; </a:t>
              </a:r>
              <a:r>
                <a:rPr lang="en-US" sz="2000" i="1" dirty="0" err="1">
                  <a:solidFill>
                    <a:srgbClr val="0000FF"/>
                  </a:solidFill>
                </a:rPr>
                <a:t>y</a:t>
              </a:r>
              <a:r>
                <a:rPr lang="en-US" sz="2800" i="1" baseline="-25000" dirty="0" err="1">
                  <a:solidFill>
                    <a:srgbClr val="0000FF"/>
                  </a:solidFill>
                </a:rPr>
                <a:t>q</a:t>
              </a:r>
              <a:endParaRPr lang="en-US" sz="2800" i="1" baseline="-25000" dirty="0">
                <a:solidFill>
                  <a:srgbClr val="0000FF"/>
                </a:solidFill>
              </a:endParaRPr>
            </a:p>
          </p:txBody>
        </p:sp>
        <p:grpSp>
          <p:nvGrpSpPr>
            <p:cNvPr id="5" name="Group 106"/>
            <p:cNvGrpSpPr>
              <a:grpSpLocks/>
            </p:cNvGrpSpPr>
            <p:nvPr/>
          </p:nvGrpSpPr>
          <p:grpSpPr bwMode="auto">
            <a:xfrm>
              <a:off x="3588" y="2937"/>
              <a:ext cx="228" cy="288"/>
              <a:chOff x="3510" y="2871"/>
              <a:chExt cx="228" cy="288"/>
            </a:xfrm>
          </p:grpSpPr>
          <p:sp>
            <p:nvSpPr>
              <p:cNvPr id="191539" name="Text Box 51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510" y="287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&lt;</a:t>
                </a:r>
              </a:p>
            </p:txBody>
          </p:sp>
          <p:sp>
            <p:nvSpPr>
              <p:cNvPr id="191540" name="Oval 5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544" y="2927"/>
                <a:ext cx="177" cy="15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sp>
        <p:nvSpPr>
          <p:cNvPr id="191588" name="Rectangle 100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69862" y="1228725"/>
            <a:ext cx="4402137" cy="19605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993300"/>
                </a:solidFill>
              </a:rPr>
              <a:t>strikte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>
                <a:solidFill>
                  <a:srgbClr val="993300"/>
                </a:solidFill>
              </a:rPr>
              <a:t>partielle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>
                <a:solidFill>
                  <a:srgbClr val="993300"/>
                </a:solidFill>
              </a:rPr>
              <a:t>Ordnungsrelation</a:t>
            </a:r>
            <a:r>
              <a:rPr lang="de-CH" sz="2000" dirty="0" smtClean="0"/>
              <a:t>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dirty="0" smtClean="0"/>
              <a:t>i</a:t>
            </a:r>
            <a:r>
              <a:rPr lang="de-CH" sz="2000" noProof="0" dirty="0" err="1" smtClean="0"/>
              <a:t>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79766" y="2089868"/>
            <a:ext cx="1031875" cy="344488"/>
            <a:chOff x="1090399" y="1654175"/>
            <a:chExt cx="1031875" cy="344488"/>
          </a:xfrm>
        </p:grpSpPr>
        <p:sp>
          <p:nvSpPr>
            <p:cNvPr id="191589" name="AutoShape 10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98336" y="1658938"/>
              <a:ext cx="1023938" cy="339725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72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1591" name="Line 10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90399" y="1654175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91592" name="Line 10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1099924" y="1663700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</p:grpSp>
      <p:sp>
        <p:nvSpPr>
          <p:cNvPr id="51" name="Oval 7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68182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2" name="Oval 7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44" y="49232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3" name="Oval 8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112" y="587420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4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5157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5" name="AutoShape 5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6499" y="1119667"/>
            <a:ext cx="4572000" cy="1524921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Total</a:t>
            </a:r>
            <a:r>
              <a:rPr lang="en-US" sz="1600" dirty="0">
                <a:latin typeface="+mn-lt"/>
              </a:rPr>
              <a:t>: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b="1" dirty="0" smtClean="0">
                <a:latin typeface="+mn-lt"/>
              </a:rPr>
              <a:t>not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i="1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solidFill>
                  <a:srgbClr val="993300"/>
                </a:solidFill>
                <a:latin typeface="+mn-lt"/>
              </a:rPr>
              <a:t>Antisymmetrisch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Theoreme</a:t>
            </a:r>
            <a:endParaRPr lang="de-CH" noProof="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2628900"/>
          </a:xfrm>
        </p:spPr>
        <p:txBody>
          <a:bodyPr/>
          <a:lstStyle/>
          <a:p>
            <a:r>
              <a:rPr lang="de-CH" noProof="0" dirty="0" smtClean="0"/>
              <a:t>Eine strikte                Ordnungsrelation ist </a:t>
            </a:r>
            <a:r>
              <a:rPr lang="de-CH" dirty="0" smtClean="0">
                <a:solidFill>
                  <a:srgbClr val="800000"/>
                </a:solidFill>
              </a:rPr>
              <a:t>asymmetrisch</a:t>
            </a:r>
            <a:endParaRPr lang="de-CH" noProof="0" dirty="0">
              <a:solidFill>
                <a:srgbClr val="800000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25877" y="1291770"/>
            <a:ext cx="1501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/>
              <a:t>(</a:t>
            </a:r>
            <a:r>
              <a:rPr lang="en-US" sz="2400" dirty="0" err="1" smtClean="0"/>
              <a:t>totale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01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3549" y="1257752"/>
            <a:ext cx="164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993300"/>
                </a:solidFill>
              </a:rPr>
              <a:t>partielle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2004" y="4445000"/>
            <a:ext cx="8624509" cy="21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CH" sz="2400" dirty="0" smtClean="0"/>
              <a:t>Eine totale Ordnungsrelation ist (auch!) eine partielle</a:t>
            </a:r>
            <a:r>
              <a:rPr lang="de-CH" dirty="0" smtClean="0"/>
              <a:t> </a:t>
            </a:r>
            <a:r>
              <a:rPr lang="de-CH" sz="2400" dirty="0" smtClean="0"/>
              <a:t>Ordnungsrelation</a:t>
            </a:r>
          </a:p>
          <a:p>
            <a:pPr marL="342900" indent="-342900"/>
            <a:endParaRPr lang="de-CH" sz="2400" dirty="0" smtClean="0"/>
          </a:p>
          <a:p>
            <a:pPr marL="342900" indent="-342900"/>
            <a:r>
              <a:rPr lang="de-CH" sz="2400" dirty="0" smtClean="0"/>
              <a:t>(“partiell” heisst eigentlich </a:t>
            </a:r>
            <a:r>
              <a:rPr lang="de-CH" dirty="0" smtClean="0">
                <a:solidFill>
                  <a:srgbClr val="993300"/>
                </a:solidFill>
              </a:rPr>
              <a:t>möglicherweise</a:t>
            </a:r>
            <a:r>
              <a:rPr lang="de-CH" sz="2400" dirty="0" smtClean="0">
                <a:solidFill>
                  <a:srgbClr val="993300"/>
                </a:solidFill>
              </a:rPr>
              <a:t> </a:t>
            </a:r>
            <a:r>
              <a:rPr lang="de-CH" sz="2400" dirty="0" smtClean="0"/>
              <a:t>partiell)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220165" grpId="0"/>
      <p:bldP spid="2201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Beispiel einer partiellen Ordnung</a:t>
            </a:r>
            <a:endParaRPr lang="de-CH" noProof="0" dirty="0"/>
          </a:p>
        </p:txBody>
      </p:sp>
      <p:sp>
        <p:nvSpPr>
          <p:cNvPr id="311312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925" y="4094163"/>
            <a:ext cx="344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Hier</a:t>
            </a:r>
            <a:r>
              <a:rPr lang="en-US" sz="2000" dirty="0" smtClean="0"/>
              <a:t> gilt:</a:t>
            </a:r>
            <a:endParaRPr lang="en-US" sz="2000" dirty="0"/>
          </a:p>
        </p:txBody>
      </p:sp>
      <p:sp>
        <p:nvSpPr>
          <p:cNvPr id="311314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7346" y="4828462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5996" y="4844337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2488" y="4090988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Keine</a:t>
            </a:r>
            <a:r>
              <a:rPr lang="en-US" sz="2000" dirty="0" smtClean="0"/>
              <a:t> </a:t>
            </a:r>
            <a:r>
              <a:rPr lang="en-US" sz="2000" dirty="0" err="1" smtClean="0"/>
              <a:t>Verbindung</a:t>
            </a:r>
            <a:r>
              <a:rPr lang="en-US" sz="2000" dirty="0" smtClean="0"/>
              <a:t>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</a:t>
            </a:r>
            <a:r>
              <a:rPr lang="en-US" sz="2000" i="1" dirty="0">
                <a:solidFill>
                  <a:srgbClr val="0000FF"/>
                </a:solidFill>
              </a:rPr>
              <a:t>a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i="1" dirty="0">
                <a:solidFill>
                  <a:srgbClr val="0000FF"/>
                </a:solidFill>
              </a:rPr>
              <a:t>c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0000FF"/>
                </a:solidFill>
              </a:rPr>
              <a:t>b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i="1" dirty="0">
                <a:solidFill>
                  <a:srgbClr val="0000FF"/>
                </a:solidFill>
              </a:rPr>
              <a:t>c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: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42038" y="4814174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0688" y="4830049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00875" y="4823699"/>
            <a:ext cx="793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noch</a:t>
            </a:r>
            <a:endParaRPr lang="en-US" sz="2000" dirty="0"/>
          </a:p>
        </p:txBody>
      </p:sp>
      <p:sp>
        <p:nvSpPr>
          <p:cNvPr id="311327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30750" y="4822112"/>
            <a:ext cx="195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z.B</a:t>
            </a:r>
            <a:r>
              <a:rPr lang="en-US" sz="2000" dirty="0" smtClean="0"/>
              <a:t>. </a:t>
            </a:r>
            <a:r>
              <a:rPr lang="en-US" sz="2000" dirty="0" err="1" smtClean="0"/>
              <a:t>Weder</a:t>
            </a:r>
            <a:endParaRPr lang="en-US" sz="2000" dirty="0"/>
          </a:p>
        </p:txBody>
      </p:sp>
      <p:sp>
        <p:nvSpPr>
          <p:cNvPr id="311328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29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0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1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2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1333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4" name="Rectangle 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1450" y="1267601"/>
            <a:ext cx="48418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[1, 2]</a:t>
            </a:r>
            <a:endParaRPr lang="en-US" sz="1600" dirty="0"/>
          </a:p>
        </p:txBody>
      </p:sp>
      <p:sp>
        <p:nvSpPr>
          <p:cNvPr id="311335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6063" y="2430463"/>
            <a:ext cx="68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311336" name="Rectangle 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063" y="1527175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311337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8" name="Line 4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3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575" y="2176232"/>
            <a:ext cx="48418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[0, 1]</a:t>
            </a:r>
            <a:endParaRPr lang="en-US" sz="1600" dirty="0"/>
          </a:p>
        </p:txBody>
      </p:sp>
      <p:sp>
        <p:nvSpPr>
          <p:cNvPr id="311344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5938" y="8778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311345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1346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7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8" name="Line 5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9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8463" y="3459163"/>
            <a:ext cx="115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11350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06513" y="3625850"/>
            <a:ext cx="68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311351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124075" y="36258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311352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41638" y="36258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3</a:t>
            </a:r>
            <a:endParaRPr lang="en-US" sz="1200"/>
          </a:p>
        </p:txBody>
      </p:sp>
      <p:sp>
        <p:nvSpPr>
          <p:cNvPr id="311354" name="Rectangle 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1500" y="3095625"/>
            <a:ext cx="51593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[3, 0]</a:t>
            </a:r>
            <a:endParaRPr lang="en-US" sz="1600"/>
          </a:p>
        </p:txBody>
      </p:sp>
      <p:sp>
        <p:nvSpPr>
          <p:cNvPr id="311357" name="Rectangle 6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8425" y="1267601"/>
            <a:ext cx="51593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[4, 2]</a:t>
            </a:r>
            <a:endParaRPr lang="en-US" sz="1600" dirty="0"/>
          </a:p>
        </p:txBody>
      </p:sp>
      <p:sp>
        <p:nvSpPr>
          <p:cNvPr id="311378" name="Text Box 8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2263" y="46434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3" name="Group 8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84217" y="4665663"/>
            <a:ext cx="300038" cy="457200"/>
            <a:chOff x="774" y="1582"/>
            <a:chExt cx="189" cy="288"/>
          </a:xfrm>
        </p:grpSpPr>
        <p:sp>
          <p:nvSpPr>
            <p:cNvPr id="311380" name="Text Box 84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74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311381" name="Oval 8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11382" name="Text Box 8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50913" y="4659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4" name="Group 8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22263" y="5099050"/>
            <a:ext cx="987425" cy="479425"/>
            <a:chOff x="3071" y="2627"/>
            <a:chExt cx="622" cy="302"/>
          </a:xfrm>
        </p:grpSpPr>
        <p:sp>
          <p:nvSpPr>
            <p:cNvPr id="311384" name="Text Box 88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3299" y="2641"/>
              <a:ext cx="189" cy="288"/>
              <a:chOff x="774" y="1582"/>
              <a:chExt cx="189" cy="288"/>
            </a:xfrm>
          </p:grpSpPr>
          <p:sp>
            <p:nvSpPr>
              <p:cNvPr id="311386" name="Text Box 90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774" y="1582"/>
                <a:ext cx="1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cs typeface="Arial" charset="0"/>
                  </a:rPr>
                  <a:t>&lt;</a:t>
                </a:r>
              </a:p>
            </p:txBody>
          </p:sp>
          <p:sp>
            <p:nvSpPr>
              <p:cNvPr id="311387" name="Oval 91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11388" name="Text Box 92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458913" y="4659313"/>
            <a:ext cx="987425" cy="479425"/>
            <a:chOff x="3071" y="2627"/>
            <a:chExt cx="622" cy="302"/>
          </a:xfrm>
        </p:grpSpPr>
        <p:sp>
          <p:nvSpPr>
            <p:cNvPr id="311390" name="Text Box 94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299" y="2641"/>
              <a:ext cx="189" cy="288"/>
              <a:chOff x="774" y="1582"/>
              <a:chExt cx="189" cy="288"/>
            </a:xfrm>
          </p:grpSpPr>
          <p:sp>
            <p:nvSpPr>
              <p:cNvPr id="311392" name="Text Box 96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74" y="1582"/>
                <a:ext cx="1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cs typeface="Arial" charset="0"/>
                  </a:rPr>
                  <a:t>&lt;</a:t>
                </a:r>
              </a:p>
            </p:txBody>
          </p:sp>
          <p:sp>
            <p:nvSpPr>
              <p:cNvPr id="311393" name="Oval 9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11394" name="Text Box 98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8" name="Group 9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6473831" y="4804649"/>
            <a:ext cx="304801" cy="457200"/>
            <a:chOff x="767" y="1582"/>
            <a:chExt cx="192" cy="288"/>
          </a:xfrm>
        </p:grpSpPr>
        <p:sp>
          <p:nvSpPr>
            <p:cNvPr id="311396" name="Text Box 10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67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311397" name="Oval 10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9" name="Group 103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7919138" y="4793538"/>
            <a:ext cx="300038" cy="457200"/>
            <a:chOff x="774" y="1582"/>
            <a:chExt cx="189" cy="288"/>
          </a:xfrm>
        </p:grpSpPr>
        <p:sp>
          <p:nvSpPr>
            <p:cNvPr id="311400" name="Text Box 10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4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311401" name="Oval 10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11406" name="AutoShape 11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72188" y="1228725"/>
            <a:ext cx="2216150" cy="1598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60363" indent="-268288"/>
            <a:r>
              <a:rPr lang="en-US" sz="2000" i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     </a:t>
            </a:r>
            <a:r>
              <a:rPr lang="en-US" sz="2000" i="1" dirty="0">
                <a:solidFill>
                  <a:srgbClr val="0000FF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smtClean="0"/>
              <a:t>falls:</a:t>
            </a:r>
            <a:endParaRPr lang="en-US" sz="2000" dirty="0"/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x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&lt; </a:t>
            </a:r>
            <a:r>
              <a:rPr lang="en-US" sz="2000" i="1" dirty="0" err="1">
                <a:solidFill>
                  <a:srgbClr val="0000FF"/>
                </a:solidFill>
              </a:rPr>
              <a:t>x</a:t>
            </a:r>
            <a:r>
              <a:rPr lang="en-US" sz="2800" i="1" baseline="-25000" dirty="0" err="1">
                <a:solidFill>
                  <a:srgbClr val="0000FF"/>
                </a:solidFill>
              </a:rPr>
              <a:t>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</a:rPr>
              <a:t>q</a:t>
            </a:r>
            <a:endParaRPr lang="en-US" sz="2800" i="1" baseline="-25000" dirty="0">
              <a:solidFill>
                <a:srgbClr val="0000FF"/>
              </a:solidFill>
            </a:endParaRPr>
          </a:p>
        </p:txBody>
      </p:sp>
      <p:grpSp>
        <p:nvGrpSpPr>
          <p:cNvPr id="10" name="Group 111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555452" y="1281118"/>
            <a:ext cx="303213" cy="461963"/>
            <a:chOff x="3556" y="2871"/>
            <a:chExt cx="191" cy="291"/>
          </a:xfrm>
        </p:grpSpPr>
        <p:sp>
          <p:nvSpPr>
            <p:cNvPr id="311408" name="Text Box 112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56" y="2871"/>
              <a:ext cx="1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+mn-lt"/>
                  <a:cs typeface="Arial" charset="0"/>
                </a:rPr>
                <a:t>&lt;</a:t>
              </a:r>
            </a:p>
          </p:txBody>
        </p:sp>
        <p:sp>
          <p:nvSpPr>
            <p:cNvPr id="311409" name="Oval 11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70" y="292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4" name="Oval 7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081088" y="1773238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23888" y="251777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80" name="Rectangle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132138" y="34131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c</a:t>
            </a:r>
            <a:endParaRPr lang="en-US" sz="2400" dirty="0">
              <a:latin typeface="+mn-lt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25888" y="168116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+mn-lt"/>
              </a:rPr>
              <a:t>d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Mögliche topologische </a:t>
            </a:r>
            <a:r>
              <a:rPr lang="de-CH" dirty="0" smtClean="0"/>
              <a:t>Sortierungen</a:t>
            </a:r>
            <a:endParaRPr lang="de-CH" noProof="0" dirty="0"/>
          </a:p>
        </p:txBody>
      </p:sp>
      <p:sp>
        <p:nvSpPr>
          <p:cNvPr id="313372" name="Line 2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3" name="Line 2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4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5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6" name="Line 3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3377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8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430463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13379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1527175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13380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81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84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1088" y="1773238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313385" name="Rectangle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888" y="251777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313386" name="Rectangle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5938" y="877888"/>
            <a:ext cx="104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Verdana" pitchFamily="34" charset="0"/>
              </a:rPr>
              <a:t>y</a:t>
            </a:r>
            <a:endParaRPr lang="en-US" sz="14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3387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338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89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90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91" name="Rectangle 4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8463" y="3459163"/>
            <a:ext cx="12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313392" name="Rectangle 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06513" y="36258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13393" name="Rectangle 4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24075" y="3625850"/>
            <a:ext cx="96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13394" name="Rectangle 5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1638" y="36258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313396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32138" y="34131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c</a:t>
            </a:r>
            <a:endParaRPr lang="en-US" sz="2400" dirty="0">
              <a:latin typeface="+mn-lt"/>
            </a:endParaRPr>
          </a:p>
        </p:txBody>
      </p:sp>
      <p:sp>
        <p:nvSpPr>
          <p:cNvPr id="313398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25888" y="168116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d</a:t>
            </a:r>
            <a:endParaRPr lang="en-US" sz="2400" dirty="0">
              <a:latin typeface="+mn-lt"/>
            </a:endParaRPr>
          </a:p>
        </p:txBody>
      </p:sp>
      <p:sp>
        <p:nvSpPr>
          <p:cNvPr id="313399" name="Freeform 55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25475" y="1152525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13400" name="Freeform 56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25475" y="114141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13402" name="Freeform 5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92138" y="2565400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13403" name="Freeform 5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411288" y="1493838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13404" name="Freeform 60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028825" y="1498600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13405" name="Freeform 61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7013" y="1443038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13409" name="Freeform 6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22275" y="1503363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313411" name="Freeform 6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905000" y="1482725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/>
          </a:p>
        </p:txBody>
      </p:sp>
      <p:grpSp>
        <p:nvGrpSpPr>
          <p:cNvPr id="2" name="Group 6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22263" y="4643436"/>
            <a:ext cx="987425" cy="933449"/>
            <a:chOff x="203" y="2914"/>
            <a:chExt cx="622" cy="588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203" y="2914"/>
              <a:ext cx="622" cy="301"/>
              <a:chOff x="3071" y="2627"/>
              <a:chExt cx="622" cy="301"/>
            </a:xfrm>
          </p:grpSpPr>
          <p:sp>
            <p:nvSpPr>
              <p:cNvPr id="313414" name="Text Box 70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a</a:t>
                </a:r>
              </a:p>
            </p:txBody>
          </p:sp>
          <p:grpSp>
            <p:nvGrpSpPr>
              <p:cNvPr id="4" name="Group 71"/>
              <p:cNvGrpSpPr>
                <a:grpSpLocks/>
              </p:cNvGrpSpPr>
              <p:nvPr/>
            </p:nvGrpSpPr>
            <p:grpSpPr bwMode="auto">
              <a:xfrm>
                <a:off x="3299" y="2637"/>
                <a:ext cx="190" cy="291"/>
                <a:chOff x="774" y="1578"/>
                <a:chExt cx="190" cy="291"/>
              </a:xfrm>
            </p:grpSpPr>
            <p:sp>
              <p:nvSpPr>
                <p:cNvPr id="313416" name="Text Box 72"/>
                <p:cNvSpPr txBox="1"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774" y="1578"/>
                  <a:ext cx="19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latin typeface="+mn-lt"/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313417" name="Oval 73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>
                    <a:latin typeface="+mn-lt"/>
                  </a:endParaRPr>
                </a:p>
              </p:txBody>
            </p:sp>
          </p:grpSp>
          <p:sp>
            <p:nvSpPr>
              <p:cNvPr id="313418" name="Text Box 74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b</a:t>
                </a:r>
              </a:p>
            </p:txBody>
          </p:sp>
        </p:grp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203" y="3201"/>
              <a:ext cx="622" cy="301"/>
              <a:chOff x="3071" y="2627"/>
              <a:chExt cx="622" cy="301"/>
            </a:xfrm>
          </p:grpSpPr>
          <p:sp>
            <p:nvSpPr>
              <p:cNvPr id="313420" name="Text Box 76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a</a:t>
                </a:r>
              </a:p>
            </p:txBody>
          </p:sp>
          <p:grpSp>
            <p:nvGrpSpPr>
              <p:cNvPr id="6" name="Group 77"/>
              <p:cNvGrpSpPr>
                <a:grpSpLocks/>
              </p:cNvGrpSpPr>
              <p:nvPr/>
            </p:nvGrpSpPr>
            <p:grpSpPr bwMode="auto">
              <a:xfrm>
                <a:off x="3299" y="2637"/>
                <a:ext cx="190" cy="291"/>
                <a:chOff x="774" y="1578"/>
                <a:chExt cx="190" cy="291"/>
              </a:xfrm>
            </p:grpSpPr>
            <p:sp>
              <p:nvSpPr>
                <p:cNvPr id="313422" name="Text Box 78"/>
                <p:cNvSpPr txBox="1"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4" y="1578"/>
                  <a:ext cx="19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latin typeface="+mn-lt"/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313423" name="Oval 79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>
                    <a:latin typeface="+mn-lt"/>
                  </a:endParaRPr>
                </a:p>
              </p:txBody>
            </p:sp>
          </p:grpSp>
          <p:sp>
            <p:nvSpPr>
              <p:cNvPr id="313424" name="Text Box 8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d</a:t>
                </a:r>
              </a:p>
            </p:txBody>
          </p:sp>
        </p:grpSp>
      </p:grpSp>
      <p:grpSp>
        <p:nvGrpSpPr>
          <p:cNvPr id="7" name="Group 8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1458913" y="4659317"/>
            <a:ext cx="987425" cy="477838"/>
            <a:chOff x="3071" y="2627"/>
            <a:chExt cx="622" cy="301"/>
          </a:xfrm>
        </p:grpSpPr>
        <p:sp>
          <p:nvSpPr>
            <p:cNvPr id="313426" name="Text Box 82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+mn-lt"/>
                </a:rPr>
                <a:t>c</a:t>
              </a:r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3299" y="2637"/>
              <a:ext cx="190" cy="291"/>
              <a:chOff x="774" y="1578"/>
              <a:chExt cx="190" cy="291"/>
            </a:xfrm>
          </p:grpSpPr>
          <p:sp>
            <p:nvSpPr>
              <p:cNvPr id="313428" name="Text Box 84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774" y="1578"/>
                <a:ext cx="19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+mn-lt"/>
                    <a:cs typeface="Arial" charset="0"/>
                  </a:rPr>
                  <a:t>&lt;</a:t>
                </a:r>
              </a:p>
            </p:txBody>
          </p:sp>
          <p:sp>
            <p:nvSpPr>
              <p:cNvPr id="313429" name="Oval 85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>
                  <a:latin typeface="+mn-lt"/>
                </a:endParaRPr>
              </a:p>
            </p:txBody>
          </p:sp>
        </p:grpSp>
        <p:sp>
          <p:nvSpPr>
            <p:cNvPr id="313430" name="Text Box 8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+mn-lt"/>
                </a:rPr>
                <a:t>d</a:t>
              </a:r>
            </a:p>
          </p:txBody>
        </p:sp>
      </p:grpSp>
      <p:sp>
        <p:nvSpPr>
          <p:cNvPr id="57" name="Oval 7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8" name="Oval 7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Oval 8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Oval 8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19485" y="1205786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a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972261" y="1205786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b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6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426641" y="120578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c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7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05066" y="1205786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d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8" name="Rectangl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529272" y="18615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c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9" name="Rectangle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982048" y="186152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a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0" name="Rectangle 5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436428" y="1861525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b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14853" y="1861525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d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2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7995" y="2549423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a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73" name="Rectangle 5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040771" y="254942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c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74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495151" y="2549423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b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75" name="Rectangle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973576" y="254942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d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9" grpId="0" animBg="1"/>
      <p:bldP spid="313399" grpId="1" animBg="1"/>
      <p:bldP spid="313400" grpId="0" animBg="1"/>
      <p:bldP spid="313402" grpId="0" animBg="1"/>
      <p:bldP spid="313403" grpId="0" animBg="1"/>
      <p:bldP spid="313404" grpId="0" animBg="1"/>
      <p:bldP spid="313405" grpId="0" animBg="1"/>
      <p:bldP spid="313409" grpId="0" animBg="1"/>
      <p:bldP spid="313409" grpId="1" animBg="1"/>
      <p:bldP spid="313411" grpId="0" animBg="1"/>
      <p:bldP spid="313411" grpId="1" animBg="1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774700"/>
            <a:ext cx="8974137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226308" name="Picture 4" descr="Histt09a.gif (21534 octets)"/>
          <p:cNvPicPr>
            <a:picLocks noGrp="1" noChangeAspect="1" noChangeArrowheads="1"/>
          </p:cNvPicPr>
          <p:nvPr>
            <p:ph sz="half" idx="4294967295"/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97725" y="1169988"/>
            <a:ext cx="4579076" cy="2564652"/>
          </a:xfrm>
        </p:spPr>
      </p:pic>
      <p:pic>
        <p:nvPicPr>
          <p:cNvPr id="226311" name="Picture 7" descr="Histt09b.gif (23183 octets)"/>
          <p:cNvPicPr>
            <a:picLocks noGrp="1" noChangeAspect="1" noChangeArrowheads="1"/>
          </p:cNvPicPr>
          <p:nvPr>
            <p:ph sz="quarter" idx="4294967295"/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4363844" y="3781831"/>
            <a:ext cx="4471799" cy="2852332"/>
          </a:xfrm>
          <a:noFill/>
          <a:ln/>
        </p:spPr>
      </p:pic>
      <p:pic>
        <p:nvPicPr>
          <p:cNvPr id="22630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3038" y="1401763"/>
            <a:ext cx="27559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963" y="22225"/>
            <a:ext cx="39830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2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8925" y="5900738"/>
            <a:ext cx="24288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1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69063" y="423863"/>
            <a:ext cx="212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i="1" dirty="0">
                <a:latin typeface="+mn-lt"/>
              </a:rPr>
              <a:t>by </a:t>
            </a:r>
            <a:r>
              <a:rPr lang="en-US" sz="1800" i="1" dirty="0" err="1">
                <a:latin typeface="+mn-lt"/>
              </a:rPr>
              <a:t>Caran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d’Ache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Topologisches Sortieren verstanden</a:t>
            </a:r>
            <a:endParaRPr lang="de-CH" noProof="0" dirty="0"/>
          </a:p>
        </p:txBody>
      </p:sp>
      <p:sp>
        <p:nvSpPr>
          <p:cNvPr id="192598" name="Text Box 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4075" y="1682750"/>
            <a:ext cx="4233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+mn-lt"/>
              </a:rPr>
              <a:t>Hier ist die Relation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+mn-lt"/>
              </a:rPr>
              <a:t>   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{[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], 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],</a:t>
            </a:r>
            <a:r>
              <a:rPr lang="de-CH" sz="2400" dirty="0" smtClean="0">
                <a:latin typeface="+mn-lt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]}</a:t>
            </a:r>
            <a:r>
              <a:rPr lang="de-CH" sz="2400" dirty="0" smtClean="0">
                <a:latin typeface="+mn-lt"/>
              </a:rPr>
              <a:t> </a:t>
            </a:r>
            <a:endParaRPr lang="de-CH" sz="2400" dirty="0">
              <a:latin typeface="+mn-lt"/>
            </a:endParaRPr>
          </a:p>
        </p:txBody>
      </p:sp>
      <p:sp>
        <p:nvSpPr>
          <p:cNvPr id="192599" name="Line 8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0" name="Line 8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1" name="Line 8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2" name="Line 9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3" name="Line 9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92604" name="Line 9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6" name="Rectangle 9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2430463"/>
            <a:ext cx="68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192607" name="Rectangle 9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6063" y="1527175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192608" name="Line 9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9" name="Line 9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12" name="Rectangle 10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57288" y="1682750"/>
            <a:ext cx="180975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b</a:t>
            </a:r>
            <a:endParaRPr lang="en-US" sz="2400"/>
          </a:p>
        </p:txBody>
      </p:sp>
      <p:sp>
        <p:nvSpPr>
          <p:cNvPr id="192613" name="Rectangle 10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888" y="2517775"/>
            <a:ext cx="155575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a</a:t>
            </a:r>
            <a:endParaRPr lang="en-US" sz="2400"/>
          </a:p>
        </p:txBody>
      </p:sp>
      <p:sp>
        <p:nvSpPr>
          <p:cNvPr id="192615" name="Rectangle 10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5938" y="8778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92616" name="Line 10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92617" name="Line 10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18" name="Line 10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19" name="Line 10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20" name="Rectangle 10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8463" y="3459163"/>
            <a:ext cx="115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2621" name="Rectangle 10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06513" y="3625850"/>
            <a:ext cx="68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192622" name="Rectangle 11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24075" y="36258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192623" name="Rectangle 1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1638" y="36258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3</a:t>
            </a:r>
            <a:endParaRPr lang="en-US" sz="1200"/>
          </a:p>
        </p:txBody>
      </p:sp>
      <p:sp>
        <p:nvSpPr>
          <p:cNvPr id="192627" name="Rectangle 1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35313" y="3413125"/>
            <a:ext cx="158750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c</a:t>
            </a:r>
            <a:endParaRPr lang="en-US" sz="2400"/>
          </a:p>
        </p:txBody>
      </p:sp>
      <p:sp>
        <p:nvSpPr>
          <p:cNvPr id="192630" name="Rectangle 1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25888" y="1681163"/>
            <a:ext cx="179387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d</a:t>
            </a:r>
            <a:endParaRPr lang="en-US" sz="2400"/>
          </a:p>
        </p:txBody>
      </p:sp>
      <p:sp>
        <p:nvSpPr>
          <p:cNvPr id="192631" name="Text Box 1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6975" y="4524375"/>
            <a:ext cx="5108575" cy="163449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r>
              <a:rPr lang="de-CH" sz="2400" dirty="0" smtClean="0"/>
              <a:t>Wir suchen eine totale Ordnungsrelation </a:t>
            </a:r>
            <a:r>
              <a:rPr lang="de-CH" i="1" dirty="0" smtClean="0">
                <a:solidFill>
                  <a:srgbClr val="0000FF"/>
                </a:solidFill>
              </a:rPr>
              <a:t>t</a:t>
            </a:r>
            <a:r>
              <a:rPr lang="de-CH" sz="2400" dirty="0" smtClean="0"/>
              <a:t>, so dass</a:t>
            </a:r>
          </a:p>
          <a:p>
            <a:r>
              <a:rPr lang="de-CH" dirty="0" smtClean="0"/>
              <a:t>                             </a:t>
            </a:r>
            <a:r>
              <a:rPr lang="de-CH" sz="2400" dirty="0" smtClean="0"/>
              <a:t> </a:t>
            </a:r>
            <a:r>
              <a:rPr lang="de-CH" sz="2800" b="1" dirty="0" smtClean="0">
                <a:solidFill>
                  <a:srgbClr val="0000FF"/>
                </a:solidFill>
                <a:sym typeface="Symbol" pitchFamily="18" charset="2"/>
              </a:rPr>
              <a:t> </a:t>
            </a:r>
            <a:r>
              <a:rPr lang="de-CH" sz="2400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t</a:t>
            </a:r>
            <a:endParaRPr lang="de-CH" sz="2400" i="1" dirty="0">
              <a:solidFill>
                <a:srgbClr val="0000FF"/>
              </a:solidFill>
            </a:endParaRPr>
          </a:p>
        </p:txBody>
      </p:sp>
      <p:grpSp>
        <p:nvGrpSpPr>
          <p:cNvPr id="3" name="Group 147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6076719" y="5632681"/>
            <a:ext cx="306387" cy="457200"/>
            <a:chOff x="4349" y="3135"/>
            <a:chExt cx="193" cy="288"/>
          </a:xfrm>
        </p:grpSpPr>
        <p:sp>
          <p:nvSpPr>
            <p:cNvPr id="192633" name="Text Box 121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349" y="3135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192634" name="Oval 12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365" y="3193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192637" name="Freeform 125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58569" y="1130223"/>
            <a:ext cx="4857750" cy="2376488"/>
          </a:xfrm>
          <a:custGeom>
            <a:avLst/>
            <a:gdLst>
              <a:gd name="connsiteX0" fmla="*/ 0 w 3060"/>
              <a:gd name="connsiteY0" fmla="*/ 860 h 1436"/>
              <a:gd name="connsiteX1" fmla="*/ 478 w 3060"/>
              <a:gd name="connsiteY1" fmla="*/ 278 h 1436"/>
              <a:gd name="connsiteX2" fmla="*/ 1482 w 3060"/>
              <a:gd name="connsiteY2" fmla="*/ 1434 h 1436"/>
              <a:gd name="connsiteX3" fmla="*/ 2056 w 3060"/>
              <a:gd name="connsiteY3" fmla="*/ 287 h 1436"/>
              <a:gd name="connsiteX4" fmla="*/ 3060 w 3060"/>
              <a:gd name="connsiteY4" fmla="*/ 0 h 1436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" h="1497">
                <a:moveTo>
                  <a:pt x="0" y="860"/>
                </a:moveTo>
                <a:cubicBezTo>
                  <a:pt x="115" y="549"/>
                  <a:pt x="231" y="172"/>
                  <a:pt x="478" y="278"/>
                </a:cubicBezTo>
                <a:cubicBezTo>
                  <a:pt x="725" y="384"/>
                  <a:pt x="1219" y="1494"/>
                  <a:pt x="1482" y="1495"/>
                </a:cubicBezTo>
                <a:cubicBezTo>
                  <a:pt x="1745" y="1497"/>
                  <a:pt x="1793" y="536"/>
                  <a:pt x="2056" y="287"/>
                </a:cubicBezTo>
                <a:cubicBezTo>
                  <a:pt x="2319" y="38"/>
                  <a:pt x="2893" y="48"/>
                  <a:pt x="3060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2638" name="Text Box 1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64075" y="2882900"/>
            <a:ext cx="43100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+mn-lt"/>
              </a:rPr>
              <a:t>Eine Lösung ist: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d</a:t>
            </a:r>
            <a:endParaRPr lang="de-CH" sz="2400" dirty="0">
              <a:latin typeface="+mn-lt"/>
            </a:endParaRPr>
          </a:p>
        </p:txBody>
      </p:sp>
      <p:grpSp>
        <p:nvGrpSpPr>
          <p:cNvPr id="4" name="Group 12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22263" y="4643438"/>
            <a:ext cx="987425" cy="935037"/>
            <a:chOff x="203" y="2914"/>
            <a:chExt cx="622" cy="589"/>
          </a:xfrm>
        </p:grpSpPr>
        <p:grpSp>
          <p:nvGrpSpPr>
            <p:cNvPr id="5" name="Group 128"/>
            <p:cNvGrpSpPr>
              <a:grpSpLocks/>
            </p:cNvGrpSpPr>
            <p:nvPr/>
          </p:nvGrpSpPr>
          <p:grpSpPr bwMode="auto">
            <a:xfrm>
              <a:off x="203" y="2914"/>
              <a:ext cx="622" cy="302"/>
              <a:chOff x="3071" y="2627"/>
              <a:chExt cx="622" cy="302"/>
            </a:xfrm>
          </p:grpSpPr>
          <p:sp>
            <p:nvSpPr>
              <p:cNvPr id="192641" name="Text Box 129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grpSp>
            <p:nvGrpSpPr>
              <p:cNvPr id="6" name="Group 130"/>
              <p:cNvGrpSpPr>
                <a:grpSpLocks/>
              </p:cNvGrpSpPr>
              <p:nvPr/>
            </p:nvGrpSpPr>
            <p:grpSpPr bwMode="auto">
              <a:xfrm>
                <a:off x="3299" y="2641"/>
                <a:ext cx="189" cy="288"/>
                <a:chOff x="774" y="1582"/>
                <a:chExt cx="189" cy="288"/>
              </a:xfrm>
            </p:grpSpPr>
            <p:sp>
              <p:nvSpPr>
                <p:cNvPr id="192643" name="Text Box 131"/>
                <p:cNvSpPr txBox="1"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774" y="1582"/>
                  <a:ext cx="18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192644" name="Oval 132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92645" name="Text Box 1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b</a:t>
                </a:r>
              </a:p>
            </p:txBody>
          </p:sp>
        </p:grpSp>
        <p:grpSp>
          <p:nvGrpSpPr>
            <p:cNvPr id="7" name="Group 134"/>
            <p:cNvGrpSpPr>
              <a:grpSpLocks/>
            </p:cNvGrpSpPr>
            <p:nvPr/>
          </p:nvGrpSpPr>
          <p:grpSpPr bwMode="auto">
            <a:xfrm>
              <a:off x="203" y="3201"/>
              <a:ext cx="622" cy="302"/>
              <a:chOff x="3071" y="2627"/>
              <a:chExt cx="622" cy="302"/>
            </a:xfrm>
          </p:grpSpPr>
          <p:sp>
            <p:nvSpPr>
              <p:cNvPr id="192647" name="Text Box 135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grpSp>
            <p:nvGrpSpPr>
              <p:cNvPr id="8" name="Group 136"/>
              <p:cNvGrpSpPr>
                <a:grpSpLocks/>
              </p:cNvGrpSpPr>
              <p:nvPr/>
            </p:nvGrpSpPr>
            <p:grpSpPr bwMode="auto">
              <a:xfrm>
                <a:off x="3299" y="2641"/>
                <a:ext cx="189" cy="288"/>
                <a:chOff x="774" y="1582"/>
                <a:chExt cx="189" cy="288"/>
              </a:xfrm>
            </p:grpSpPr>
            <p:sp>
              <p:nvSpPr>
                <p:cNvPr id="192649" name="Text Box 137"/>
                <p:cNvSpPr txBox="1"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774" y="1582"/>
                  <a:ext cx="18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192650" name="Oval 138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92651" name="Text Box 139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9" name="Group 14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458913" y="4659313"/>
            <a:ext cx="987425" cy="479425"/>
            <a:chOff x="3071" y="2627"/>
            <a:chExt cx="622" cy="302"/>
          </a:xfrm>
        </p:grpSpPr>
        <p:sp>
          <p:nvSpPr>
            <p:cNvPr id="192653" name="Text Box 141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10" name="Group 142"/>
            <p:cNvGrpSpPr>
              <a:grpSpLocks/>
            </p:cNvGrpSpPr>
            <p:nvPr/>
          </p:nvGrpSpPr>
          <p:grpSpPr bwMode="auto">
            <a:xfrm>
              <a:off x="3299" y="2641"/>
              <a:ext cx="189" cy="288"/>
              <a:chOff x="774" y="1582"/>
              <a:chExt cx="189" cy="288"/>
            </a:xfrm>
          </p:grpSpPr>
          <p:sp>
            <p:nvSpPr>
              <p:cNvPr id="192655" name="Text Box 143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74" y="1582"/>
                <a:ext cx="1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cs typeface="Arial" charset="0"/>
                  </a:rPr>
                  <a:t>&lt;</a:t>
                </a:r>
              </a:p>
            </p:txBody>
          </p:sp>
          <p:sp>
            <p:nvSpPr>
              <p:cNvPr id="192656" name="Oval 14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92657" name="Text Box 14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2" name="Group 8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7719426" y="1687513"/>
            <a:ext cx="300038" cy="457200"/>
            <a:chOff x="774" y="1582"/>
            <a:chExt cx="189" cy="288"/>
          </a:xfrm>
        </p:grpSpPr>
        <p:sp>
          <p:nvSpPr>
            <p:cNvPr id="192596" name="Text Box 8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74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192597" name="Oval 8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9" name="Oval 7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45879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Oval 7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37841" y="238818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Oval 8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03809" y="33391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Oval 8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712854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37" grpId="0" animBg="1"/>
      <p:bldP spid="1926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1513" y="115200"/>
            <a:ext cx="8599715" cy="435600"/>
          </a:xfrm>
        </p:spPr>
        <p:txBody>
          <a:bodyPr>
            <a:noAutofit/>
          </a:bodyPr>
          <a:lstStyle/>
          <a:p>
            <a:r>
              <a:rPr lang="de-CH" sz="2600" dirty="0" smtClean="0"/>
              <a:t>T</a:t>
            </a:r>
            <a:r>
              <a:rPr lang="de-CH" sz="2600" noProof="0" dirty="0" err="1" smtClean="0"/>
              <a:t>opologisches</a:t>
            </a:r>
            <a:r>
              <a:rPr lang="de-CH" sz="2600" noProof="0" dirty="0" smtClean="0"/>
              <a:t> Sortieren: Endgültige Problemstellung</a:t>
            </a:r>
            <a:endParaRPr lang="de-CH" sz="2600" noProof="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1076325"/>
            <a:ext cx="8142287" cy="1441450"/>
          </a:xfrm>
        </p:spPr>
        <p:txBody>
          <a:bodyPr/>
          <a:lstStyle/>
          <a:p>
            <a:pPr marL="0" indent="0"/>
            <a:r>
              <a:rPr lang="de-CH" sz="2800" b="1" noProof="0" dirty="0" smtClean="0">
                <a:solidFill>
                  <a:srgbClr val="993300"/>
                </a:solidFill>
              </a:rPr>
              <a:t>Aus einer partiellen Ordnung eine kompatible totale Ordnung erzeugen</a:t>
            </a:r>
            <a:endParaRPr lang="de-CH" sz="2800" b="1" noProof="0" dirty="0">
              <a:solidFill>
                <a:srgbClr val="993300"/>
              </a:solidFill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2" y="3063875"/>
            <a:ext cx="8216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wobei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de-CH" sz="2800" dirty="0" smtClean="0"/>
              <a:t>Eine partielle Ordnung </a:t>
            </a:r>
            <a:r>
              <a:rPr lang="de-CH" sz="2800" i="1" dirty="0" smtClean="0">
                <a:solidFill>
                  <a:srgbClr val="0000FF"/>
                </a:solidFill>
              </a:rPr>
              <a:t>p</a:t>
            </a:r>
            <a:r>
              <a:rPr lang="de-CH" sz="2800" dirty="0" smtClean="0"/>
              <a:t> ist genau dann kompatibel mit einer totalen Ordnung </a:t>
            </a:r>
            <a:r>
              <a:rPr lang="de-CH" sz="2800" i="1" dirty="0" smtClean="0">
                <a:solidFill>
                  <a:srgbClr val="0000FF"/>
                </a:solidFill>
              </a:rPr>
              <a:t>t</a:t>
            </a:r>
            <a:r>
              <a:rPr lang="de-CH" sz="2800" dirty="0" smtClean="0"/>
              <a:t>, wenn</a:t>
            </a:r>
          </a:p>
          <a:p>
            <a:pPr>
              <a:lnSpc>
                <a:spcPct val="90000"/>
              </a:lnSpc>
            </a:pPr>
            <a:r>
              <a:rPr lang="de-CH" sz="2800" dirty="0" smtClean="0">
                <a:solidFill>
                  <a:srgbClr val="A50021"/>
                </a:solidFill>
              </a:rPr>
              <a:t>		 </a:t>
            </a:r>
            <a:endParaRPr lang="de-CH" sz="2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753360" y="5364480"/>
            <a:ext cx="1574800" cy="6705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A50021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sym typeface="Symbol" pitchFamily="18" charset="2"/>
              </a:rPr>
              <a:t> </a:t>
            </a:r>
            <a:r>
              <a:rPr lang="en-US" sz="2800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z="2800" noProof="0" dirty="0" smtClean="0"/>
              <a:t>Von Bedingungen zu partiellen Ordnungen</a:t>
            </a:r>
            <a:endParaRPr lang="de-CH" sz="2800" noProof="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462" y="1327150"/>
            <a:ext cx="8173265" cy="4699939"/>
          </a:xfrm>
        </p:spPr>
        <p:txBody>
          <a:bodyPr/>
          <a:lstStyle/>
          <a:p>
            <a:r>
              <a:rPr lang="de-CH" noProof="0" dirty="0" smtClean="0"/>
              <a:t>Ist eine </a:t>
            </a:r>
            <a:r>
              <a:rPr lang="de-CH" dirty="0" smtClean="0"/>
              <a:t>durch folgende Menge von Bedingungen definierte Relation, wie zum Beispiel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00FF"/>
                </a:solidFill>
              </a:rPr>
              <a:t>	</a:t>
            </a:r>
            <a:r>
              <a:rPr lang="de-CH" b="1" i="1" noProof="0" dirty="0" smtClean="0">
                <a:solidFill>
                  <a:srgbClr val="006600"/>
                </a:solidFill>
              </a:rPr>
              <a:t>bedingungen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=</a:t>
            </a:r>
            <a:br>
              <a:rPr lang="de-CH" i="1" noProof="0" dirty="0" smtClean="0">
                <a:solidFill>
                  <a:srgbClr val="0000FF"/>
                </a:solidFill>
              </a:rPr>
            </a:br>
            <a:r>
              <a:rPr lang="de-CH" i="1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0000FF"/>
                </a:solidFill>
              </a:rPr>
              <a:t>{[</a:t>
            </a:r>
            <a:r>
              <a:rPr lang="de-CH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noProof="0" dirty="0" smtClean="0">
                <a:solidFill>
                  <a:srgbClr val="0000FF"/>
                </a:solidFill>
              </a:rPr>
              <a:t>],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Üetliberg, Essen</a:t>
            </a:r>
            <a:r>
              <a:rPr lang="de-CH" noProof="0" dirty="0" smtClean="0">
                <a:solidFill>
                  <a:srgbClr val="0000FF"/>
                </a:solidFill>
              </a:rPr>
              <a:t>],		[</a:t>
            </a:r>
            <a:r>
              <a:rPr lang="de-CH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noProof="0" dirty="0" smtClean="0">
                <a:solidFill>
                  <a:srgbClr val="0000FF"/>
                </a:solidFill>
              </a:rPr>
              <a:t>], [</a:t>
            </a:r>
            <a:r>
              <a:rPr lang="de-CH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noProof="0" dirty="0" smtClean="0"/>
          </a:p>
          <a:p>
            <a:r>
              <a:rPr lang="de-CH" dirty="0" smtClean="0"/>
              <a:t>i</a:t>
            </a:r>
            <a:r>
              <a:rPr lang="de-CH" noProof="0" dirty="0" err="1" smtClean="0"/>
              <a:t>mmer</a:t>
            </a:r>
            <a:r>
              <a:rPr lang="de-CH" noProof="0" dirty="0" smtClean="0"/>
              <a:t> eine </a:t>
            </a:r>
            <a:r>
              <a:rPr lang="de-CH" noProof="0" dirty="0" smtClean="0"/>
              <a:t>partielle Ordnung?</a:t>
            </a:r>
          </a:p>
          <a:p>
            <a:endParaRPr lang="de-CH" noProof="0" dirty="0">
              <a:solidFill>
                <a:srgbClr val="0000FF"/>
              </a:solidFill>
            </a:endParaRPr>
          </a:p>
        </p:txBody>
      </p:sp>
      <p:sp>
        <p:nvSpPr>
          <p:cNvPr id="19559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90308" y="4276725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593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563938" y="5046566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595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1968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59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1950" y="436245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>
                <a:solidFill>
                  <a:srgbClr val="0000FF"/>
                </a:solidFill>
                <a:latin typeface="+mn-lt"/>
              </a:rPr>
              <a:t>Üetliberg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53074" y="5399088"/>
            <a:ext cx="1355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5599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85323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1250" y="5138738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7143" y="5133975"/>
            <a:ext cx="1349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5602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89521" y="5130800"/>
            <a:ext cx="1021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41202" y="417798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0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60458" y="570179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29222" y="493690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2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12786" y="493433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27826" y="494378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10513" cy="435600"/>
          </a:xfrm>
        </p:spPr>
        <p:txBody>
          <a:bodyPr/>
          <a:lstStyle/>
          <a:p>
            <a:r>
              <a:rPr lang="de-CH" sz="2800" noProof="0" dirty="0" smtClean="0"/>
              <a:t>Potenzen und transitive Hülle von Relationen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885825"/>
            <a:ext cx="8723312" cy="1136650"/>
          </a:xfrm>
        </p:spPr>
        <p:txBody>
          <a:bodyPr/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/>
          </a:p>
        </p:txBody>
      </p:sp>
      <p:sp>
        <p:nvSpPr>
          <p:cNvPr id="19866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Ü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5893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M</a:t>
            </a: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19500" y="2392363"/>
            <a:ext cx="4737100" cy="1470025"/>
            <a:chOff x="2280" y="1550"/>
            <a:chExt cx="2984" cy="926"/>
          </a:xfrm>
        </p:grpSpPr>
        <p:sp>
          <p:nvSpPr>
            <p:cNvPr id="198664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65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67" name="Line 1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71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E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198674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P</a:t>
            </a:r>
          </a:p>
        </p:txBody>
      </p:sp>
      <p:grpSp>
        <p:nvGrpSpPr>
          <p:cNvPr id="3" name="Group 3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198687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88" name="Line 3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89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90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198699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339966"/>
                </a:solidFill>
                <a:latin typeface="+mn-lt"/>
              </a:rPr>
              <a:t>r</a:t>
            </a:r>
            <a:r>
              <a:rPr lang="en-US" sz="900" i="1" dirty="0">
                <a:solidFill>
                  <a:srgbClr val="339966"/>
                </a:solidFill>
                <a:latin typeface="+mn-lt"/>
              </a:rPr>
              <a:t> </a:t>
            </a:r>
            <a:r>
              <a:rPr lang="en-US" sz="2000" baseline="30000" dirty="0">
                <a:solidFill>
                  <a:srgbClr val="339966"/>
                </a:solidFill>
                <a:latin typeface="+mn-lt"/>
              </a:rPr>
              <a:t>1</a:t>
            </a:r>
          </a:p>
        </p:txBody>
      </p:sp>
      <p:sp>
        <p:nvSpPr>
          <p:cNvPr id="198701" name="Freeform 4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4" name="Freeform 4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5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98707" name="Freeform 5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8" name="Freeform 5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9" name="Text Box 5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+mn-lt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+mn-lt"/>
              </a:rPr>
              <a:t>3</a:t>
            </a:r>
          </a:p>
        </p:txBody>
      </p:sp>
      <p:sp>
        <p:nvSpPr>
          <p:cNvPr id="198712" name="Freeform 56"/>
          <p:cNvSpPr>
            <a:spLocks/>
          </p:cNvSpPr>
          <p:nvPr>
            <p:custDataLst>
              <p:tags r:id="rId17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13" name="Text Box 5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" y="4364099"/>
            <a:ext cx="6619875" cy="24006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sz="2400" dirty="0">
                <a:latin typeface="+mn-lt"/>
              </a:rPr>
              <a:t>Transitive </a:t>
            </a:r>
            <a:r>
              <a:rPr lang="en-US" sz="2400" dirty="0" err="1" smtClean="0">
                <a:latin typeface="+mn-lt"/>
              </a:rPr>
              <a:t>Hülle</a:t>
            </a:r>
            <a:r>
              <a:rPr lang="en-US" sz="2400" dirty="0" smtClean="0">
                <a:latin typeface="+mn-lt"/>
              </a:rPr>
              <a:t> 		(</a:t>
            </a:r>
            <a:r>
              <a:rPr lang="en-US" sz="2400" i="1" dirty="0" smtClean="0">
                <a:solidFill>
                  <a:srgbClr val="993300"/>
                </a:solidFill>
                <a:latin typeface="+mn-lt"/>
              </a:rPr>
              <a:t>Transitive closure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 marL="342900" indent="-342900" defTabSz="504825">
              <a:tabLst>
                <a:tab pos="1790700" algn="l"/>
              </a:tabLst>
            </a:pPr>
            <a:r>
              <a:rPr lang="en-US" sz="2400" i="1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=       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1  </a:t>
            </a:r>
            <a:r>
              <a:rPr lang="en-US" sz="24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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i="1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2  </a:t>
            </a:r>
            <a:r>
              <a:rPr lang="en-US" sz="24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 </a:t>
            </a:r>
            <a:r>
              <a:rPr lang="en-US" sz="2400" i="1" dirty="0" smtClean="0">
                <a:solidFill>
                  <a:srgbClr val="0000FF"/>
                </a:solidFill>
                <a:latin typeface="+mn-lt"/>
              </a:rPr>
              <a:t>...</a:t>
            </a:r>
          </a:p>
          <a:p>
            <a:pPr marL="342900" indent="-342900" defTabSz="504825">
              <a:tabLst>
                <a:tab pos="1790700" algn="l"/>
              </a:tabLst>
            </a:pPr>
            <a:r>
              <a:rPr lang="en-US" i="1" dirty="0" smtClean="0">
                <a:solidFill>
                  <a:srgbClr val="0000FF"/>
                </a:solidFill>
                <a:latin typeface="+mn-lt"/>
              </a:rPr>
              <a:t>		-- </a:t>
            </a:r>
            <a:r>
              <a:rPr lang="en-US" dirty="0" err="1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mmer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transitiv</a:t>
            </a:r>
            <a:endParaRPr lang="en-US" sz="2400" dirty="0">
              <a:latin typeface="+mn-lt"/>
            </a:endParaRPr>
          </a:p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89919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26729" y="37824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61519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7137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403528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9" grpId="0"/>
      <p:bldP spid="198701" grpId="0" animBg="1"/>
      <p:bldP spid="198704" grpId="0" animBg="1"/>
      <p:bldP spid="198705" grpId="0"/>
      <p:bldP spid="198705" grpId="1"/>
      <p:bldP spid="198707" grpId="0" animBg="1"/>
      <p:bldP spid="198708" grpId="0" animBg="1"/>
      <p:bldP spid="198709" grpId="0"/>
      <p:bldP spid="198709" grpId="1"/>
      <p:bldP spid="198712" grpId="0" animBg="1"/>
      <p:bldP spid="1987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10513" cy="435600"/>
          </a:xfrm>
        </p:spPr>
        <p:txBody>
          <a:bodyPr/>
          <a:lstStyle/>
          <a:p>
            <a:r>
              <a:rPr lang="de-CH" sz="2800" noProof="0" dirty="0" smtClean="0">
                <a:solidFill>
                  <a:srgbClr val="800000"/>
                </a:solidFill>
              </a:rPr>
              <a:t>Reflexive</a:t>
            </a:r>
            <a:r>
              <a:rPr lang="de-CH" sz="2800" noProof="0" dirty="0" smtClean="0"/>
              <a:t> transitive Hülle</a:t>
            </a:r>
            <a:endParaRPr lang="de-CH" sz="2800" noProof="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885825"/>
            <a:ext cx="8723312" cy="5432425"/>
          </a:xfrm>
        </p:spPr>
        <p:txBody>
          <a:bodyPr/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>
              <a:spcBef>
                <a:spcPts val="0"/>
              </a:spcBef>
            </a:pPr>
            <a:endParaRPr lang="de-CH" noProof="0" dirty="0" smtClean="0"/>
          </a:p>
          <a:p>
            <a:pPr marL="533400" indent="-533400"/>
            <a:r>
              <a:rPr lang="de-CH" noProof="0" dirty="0" smtClean="0"/>
              <a:t>Transitive Hülle</a:t>
            </a: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 </a:t>
            </a:r>
            <a:r>
              <a:rPr lang="de-CH" i="1" noProof="0" dirty="0" smtClean="0">
                <a:solidFill>
                  <a:srgbClr val="0000FF"/>
                </a:solidFill>
              </a:rPr>
              <a:t>=        </a:t>
            </a:r>
            <a:r>
              <a:rPr lang="de-CH" baseline="30000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1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2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 </a:t>
            </a:r>
            <a:r>
              <a:rPr lang="de-CH" i="1" noProof="0" dirty="0" smtClean="0">
                <a:solidFill>
                  <a:srgbClr val="0000FF"/>
                </a:solidFill>
              </a:rPr>
              <a:t>... </a:t>
            </a:r>
            <a:r>
              <a:rPr lang="de-CH" noProof="0" dirty="0" smtClean="0"/>
              <a:t>im</a:t>
            </a:r>
            <a:r>
              <a:rPr lang="de-CH" dirty="0" err="1" smtClean="0"/>
              <a:t>mer</a:t>
            </a:r>
            <a:r>
              <a:rPr lang="de-CH" dirty="0" smtClean="0"/>
              <a:t> transitiv</a:t>
            </a:r>
            <a:endParaRPr lang="de-CH" noProof="0" dirty="0"/>
          </a:p>
        </p:txBody>
      </p:sp>
      <p:sp>
        <p:nvSpPr>
          <p:cNvPr id="320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Ü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33763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M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E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32052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P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320527" name="Line 1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28" name="Line 16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29" name="Line 1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30" name="Line 1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320531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339966"/>
                </a:solidFill>
                <a:latin typeface="+mn-lt"/>
              </a:rPr>
              <a:t>r</a:t>
            </a:r>
            <a:r>
              <a:rPr lang="en-US" sz="900" i="1">
                <a:solidFill>
                  <a:srgbClr val="339966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rgbClr val="339966"/>
                </a:solidFill>
                <a:latin typeface="+mn-lt"/>
              </a:rPr>
              <a:t>1</a:t>
            </a:r>
          </a:p>
        </p:txBody>
      </p:sp>
      <p:sp>
        <p:nvSpPr>
          <p:cNvPr id="320532" name="Freeform 2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3" name="Freeform 2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4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320535" name="Freeform 2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6" name="Freeform 2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+mn-lt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+mn-lt"/>
              </a:rPr>
              <a:t>3</a:t>
            </a:r>
          </a:p>
        </p:txBody>
      </p:sp>
      <p:sp>
        <p:nvSpPr>
          <p:cNvPr id="320538" name="Freeform 26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44" name="Freeform 32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11515574">
            <a:off x="3421063" y="189230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5" name="Freeform 33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983419">
            <a:off x="3074194" y="3615532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6" name="Freeform 34"/>
          <p:cNvSpPr>
            <a:spLocks/>
          </p:cNvSpPr>
          <p:nvPr>
            <p:custDataLst>
              <p:tags r:id="rId19"/>
            </p:custDataLst>
          </p:nvPr>
        </p:nvSpPr>
        <p:spPr bwMode="auto">
          <a:xfrm rot="11515574">
            <a:off x="4878388" y="26352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7" name="Freeform 35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1515574">
            <a:off x="6599238" y="26098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8" name="Freeform 36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1515574">
            <a:off x="8320088" y="2543175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9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66100" y="4459288"/>
            <a:ext cx="754063" cy="44267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800" i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320551" name="AutoShape 3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6850" y="5427980"/>
            <a:ext cx="7873359" cy="122586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de-CH" dirty="0" smtClean="0">
                <a:solidFill>
                  <a:srgbClr val="993300"/>
                </a:solidFill>
                <a:latin typeface="+mn-lt"/>
              </a:rPr>
              <a:t>r</a:t>
            </a:r>
            <a:r>
              <a:rPr lang="de-CH" sz="2400" dirty="0" smtClean="0">
                <a:solidFill>
                  <a:srgbClr val="993300"/>
                </a:solidFill>
                <a:latin typeface="+mn-lt"/>
              </a:rPr>
              <a:t>eflexive</a:t>
            </a:r>
            <a:r>
              <a:rPr lang="de-CH" sz="2400" dirty="0" smtClean="0">
                <a:latin typeface="+mn-lt"/>
              </a:rPr>
              <a:t> transitive Hülle:</a:t>
            </a:r>
          </a:p>
          <a:p>
            <a:pPr>
              <a:spcBef>
                <a:spcPts val="0"/>
              </a:spcBef>
            </a:pP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400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*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0  </a:t>
            </a:r>
            <a:r>
              <a:rPr lang="de-CH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1  </a:t>
            </a:r>
            <a:r>
              <a:rPr lang="de-CH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2  </a:t>
            </a:r>
            <a:r>
              <a:rPr lang="de-CH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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0000FF"/>
                </a:solidFill>
                <a:latin typeface="+mn-lt"/>
              </a:rPr>
              <a:t>		</a:t>
            </a:r>
            <a:r>
              <a:rPr lang="de-CH" dirty="0" smtClean="0">
                <a:latin typeface="+mn-lt"/>
              </a:rPr>
              <a:t>-- Immer transitiv</a:t>
            </a:r>
            <a:r>
              <a:rPr lang="de-CH" sz="2400" dirty="0" smtClean="0">
                <a:latin typeface="+mn-lt"/>
              </a:rPr>
              <a:t> </a:t>
            </a:r>
            <a:r>
              <a:rPr lang="de-CH" b="1" dirty="0" smtClean="0">
                <a:latin typeface="+mn-lt"/>
              </a:rPr>
              <a:t>u</a:t>
            </a:r>
            <a:r>
              <a:rPr lang="de-CH" sz="2400" b="1" dirty="0" smtClean="0">
                <a:latin typeface="+mn-lt"/>
              </a:rPr>
              <a:t>nd </a:t>
            </a:r>
            <a:r>
              <a:rPr lang="de-CH" sz="2400" b="1" dirty="0" smtClean="0">
                <a:solidFill>
                  <a:srgbClr val="993300"/>
                </a:solidFill>
                <a:latin typeface="+mn-lt"/>
              </a:rPr>
              <a:t>reflexiv</a:t>
            </a:r>
            <a:endParaRPr lang="de-CH" b="1" dirty="0">
              <a:solidFill>
                <a:srgbClr val="993300"/>
              </a:solidFill>
              <a:latin typeface="+mn-lt"/>
            </a:endParaRPr>
          </a:p>
        </p:txBody>
      </p:sp>
      <p:sp>
        <p:nvSpPr>
          <p:cNvPr id="320552" name="AutoShap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9863" y="760668"/>
            <a:ext cx="8549594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dirty="0" smtClean="0"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0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de-CH" sz="2400" i="1" dirty="0" err="1" smtClean="0">
                <a:solidFill>
                  <a:srgbClr val="006600"/>
                </a:solidFill>
                <a:latin typeface="+mn-lt"/>
              </a:rPr>
              <a:t>id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X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 	   </a:t>
            </a:r>
            <a:r>
              <a:rPr lang="de-CH" sz="2400" dirty="0" smtClean="0">
                <a:latin typeface="+mn-lt"/>
              </a:rPr>
              <a:t>wobei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de-CH" sz="2400" dirty="0" smtClean="0">
                <a:latin typeface="+mn-lt"/>
              </a:rPr>
              <a:t> die </a:t>
            </a:r>
            <a:r>
              <a:rPr lang="de-CH" dirty="0" smtClean="0">
                <a:latin typeface="+mn-lt"/>
              </a:rPr>
              <a:t>zugrunde liegende Menge ist</a:t>
            </a:r>
            <a:endParaRPr lang="de-CH" b="1" dirty="0">
              <a:latin typeface="+mn-lt"/>
            </a:endParaRPr>
          </a:p>
        </p:txBody>
      </p:sp>
      <p:grpSp>
        <p:nvGrpSpPr>
          <p:cNvPr id="3" name="Group 6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608388" y="2147888"/>
            <a:ext cx="4819650" cy="2133600"/>
            <a:chOff x="2273" y="1481"/>
            <a:chExt cx="3036" cy="1344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320565" name="Line 5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320566" name="Line 5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320567" name="Line 5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320568" name="Line 56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</p:grpSp>
        <p:sp>
          <p:nvSpPr>
            <p:cNvPr id="320569" name="Freeform 5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0" name="Freeform 5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1" name="Freeform 5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2" name="Freeform 60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3" name="Freeform 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46" name="Oval 7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97353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7" name="Oval 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34163" y="375730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8" name="Oval 7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68953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9" name="Oval 7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78806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50" name="Oval 7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1096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4" grpId="0" animBg="1"/>
      <p:bldP spid="320545" grpId="0" animBg="1"/>
      <p:bldP spid="320546" grpId="0" animBg="1"/>
      <p:bldP spid="320547" grpId="0" animBg="1"/>
      <p:bldP spid="320548" grpId="0" animBg="1"/>
      <p:bldP spid="320549" grpId="0" animBg="1"/>
      <p:bldP spid="320549" grpId="1" animBg="1"/>
      <p:bldP spid="320551" grpId="0" animBg="1"/>
      <p:bldP spid="3205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3" name="AutoShape 10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268" y="1980844"/>
            <a:ext cx="2955925" cy="48803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tIns="108000" bIns="108000" anchor="ctr"/>
          <a:lstStyle/>
          <a:p>
            <a:endParaRPr lang="de-CH">
              <a:latin typeface="+mn-lt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120062" cy="435600"/>
          </a:xfrm>
        </p:spPr>
        <p:txBody>
          <a:bodyPr/>
          <a:lstStyle/>
          <a:p>
            <a:r>
              <a:rPr lang="de-CH" noProof="0" dirty="0" smtClean="0">
                <a:solidFill>
                  <a:srgbClr val="800000"/>
                </a:solidFill>
              </a:rPr>
              <a:t>Azyklische</a:t>
            </a:r>
            <a:r>
              <a:rPr lang="de-CH" noProof="0" dirty="0" smtClean="0"/>
              <a:t> </a:t>
            </a:r>
            <a:r>
              <a:rPr lang="de-CH" dirty="0" err="1" smtClean="0"/>
              <a:t>R</a:t>
            </a:r>
            <a:r>
              <a:rPr lang="de-CH" noProof="0" dirty="0" err="1" smtClean="0"/>
              <a:t>elation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4340" y="1978996"/>
            <a:ext cx="3917659" cy="507781"/>
          </a:xfrm>
        </p:spPr>
        <p:txBody>
          <a:bodyPr bIns="180000"/>
          <a:lstStyle/>
          <a:p>
            <a:r>
              <a:rPr lang="de-CH" i="1" noProof="0" dirty="0" smtClean="0">
                <a:solidFill>
                  <a:srgbClr val="0000FF"/>
                </a:solidFill>
              </a:rPr>
              <a:t>	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900" i="1" noProof="0" dirty="0" smtClean="0">
                <a:solidFill>
                  <a:srgbClr val="0000FF"/>
                </a:solidFill>
              </a:rPr>
              <a:t> </a:t>
            </a:r>
            <a:r>
              <a:rPr lang="de-CH" sz="2800" baseline="30000" noProof="0" dirty="0" smtClean="0">
                <a:solidFill>
                  <a:srgbClr val="0000FF"/>
                </a:solidFill>
              </a:rPr>
              <a:t>+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  </a:t>
            </a:r>
            <a:r>
              <a:rPr lang="de-CH" b="1" i="1" noProof="0" dirty="0" err="1" smtClean="0">
                <a:solidFill>
                  <a:srgbClr val="800000"/>
                </a:solidFill>
              </a:rPr>
              <a:t>id</a:t>
            </a:r>
            <a:r>
              <a:rPr lang="de-CH" i="1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800000"/>
                </a:solidFill>
              </a:rPr>
              <a:t>[</a:t>
            </a:r>
            <a:r>
              <a:rPr lang="de-CH" i="1" noProof="0" dirty="0" smtClean="0">
                <a:solidFill>
                  <a:srgbClr val="800000"/>
                </a:solidFill>
              </a:rPr>
              <a:t>X</a:t>
            </a:r>
            <a:r>
              <a:rPr lang="de-CH" sz="1600" i="1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800000"/>
                </a:solidFill>
              </a:rPr>
              <a:t>]</a:t>
            </a:r>
            <a:r>
              <a:rPr lang="de-CH" noProof="0" dirty="0" smtClean="0">
                <a:solidFill>
                  <a:srgbClr val="0000FF"/>
                </a:solidFill>
              </a:rPr>
              <a:t>   = 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noProof="0" dirty="0" smtClean="0">
              <a:sym typeface="Symbol" pitchFamily="18" charset="2"/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/>
          </a:p>
        </p:txBody>
      </p:sp>
      <p:sp>
        <p:nvSpPr>
          <p:cNvPr id="206951" name="Text Box 10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2495" y="5584872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 err="1" smtClean="0">
                <a:solidFill>
                  <a:schemeClr val="accent2"/>
                </a:solidFill>
                <a:latin typeface="+mn-lt"/>
              </a:rPr>
              <a:t>vor</a:t>
            </a:r>
            <a:r>
              <a:rPr lang="en-US" sz="2400" b="1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3600" baseline="30000" dirty="0" smtClean="0">
                <a:solidFill>
                  <a:schemeClr val="accent2"/>
                </a:solidFill>
                <a:latin typeface="+mn-lt"/>
              </a:rPr>
              <a:t>+</a:t>
            </a:r>
            <a:endParaRPr lang="en-US" sz="2400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6952" name="Text Box 10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36690" y="5620750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>
                <a:solidFill>
                  <a:srgbClr val="A50021"/>
                </a:solidFill>
                <a:latin typeface="+mn-lt"/>
              </a:rPr>
              <a:t>id</a:t>
            </a:r>
            <a:r>
              <a:rPr lang="en-US" sz="2400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A50021"/>
                </a:solidFill>
                <a:latin typeface="+mn-lt"/>
              </a:rPr>
              <a:t>[</a:t>
            </a:r>
            <a:r>
              <a:rPr lang="en-US" sz="2400" i="1" dirty="0">
                <a:solidFill>
                  <a:srgbClr val="A50021"/>
                </a:solidFill>
                <a:latin typeface="+mn-lt"/>
              </a:rPr>
              <a:t>X</a:t>
            </a:r>
            <a:r>
              <a:rPr lang="en-US" sz="2400" dirty="0">
                <a:solidFill>
                  <a:srgbClr val="A50021"/>
                </a:solidFill>
                <a:latin typeface="+mn-lt"/>
              </a:rPr>
              <a:t>]</a:t>
            </a:r>
          </a:p>
        </p:txBody>
      </p:sp>
      <p:sp>
        <p:nvSpPr>
          <p:cNvPr id="206992" name="Text Box 1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89325" y="3498262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Ü</a:t>
            </a:r>
          </a:p>
        </p:txBody>
      </p:sp>
      <p:sp>
        <p:nvSpPr>
          <p:cNvPr id="206993" name="Text Box 1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5350" y="441425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M</a:t>
            </a:r>
          </a:p>
        </p:txBody>
      </p:sp>
      <p:sp>
        <p:nvSpPr>
          <p:cNvPr id="206994" name="Text Box 1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6813" y="4274550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E</a:t>
            </a:r>
          </a:p>
        </p:txBody>
      </p:sp>
      <p:sp>
        <p:nvSpPr>
          <p:cNvPr id="206995" name="Text Box 1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0825" y="4269787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206996" name="Text Box 1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67738" y="3917362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P</a:t>
            </a:r>
          </a:p>
        </p:txBody>
      </p:sp>
      <p:sp>
        <p:nvSpPr>
          <p:cNvPr id="207012" name="Freeform 16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1515574">
            <a:off x="3421063" y="287278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3" name="Freeform 165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5983419">
            <a:off x="3074194" y="4596019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4" name="Freeform 166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1515574">
            <a:off x="4878388" y="36157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5" name="Freeform 167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1515574">
            <a:off x="6599238" y="35903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6" name="Freeform 16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1515574">
            <a:off x="8320088" y="3523662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grpSp>
        <p:nvGrpSpPr>
          <p:cNvPr id="2" name="Group 16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608388" y="3128375"/>
            <a:ext cx="4819650" cy="2133600"/>
            <a:chOff x="2273" y="1481"/>
            <a:chExt cx="3036" cy="1344"/>
          </a:xfrm>
        </p:grpSpPr>
        <p:grpSp>
          <p:nvGrpSpPr>
            <p:cNvPr id="3" name="Group 170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207019" name="Line 17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207020" name="Line 172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207021" name="Line 173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207022" name="Line 17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</p:grpSp>
        <p:sp>
          <p:nvSpPr>
            <p:cNvPr id="207023" name="Freeform 17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4" name="Freeform 17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5" name="Freeform 17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6" name="Freeform 17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7" name="Freeform 17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207028" name="Text Box 18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012" y="860425"/>
            <a:ext cx="76832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latin typeface="+mn-lt"/>
                <a:cs typeface="Arial" charset="0"/>
              </a:rPr>
              <a:t>Eine</a:t>
            </a:r>
            <a:r>
              <a:rPr lang="en-US" sz="2400" dirty="0" smtClean="0">
                <a:latin typeface="+mn-lt"/>
                <a:cs typeface="Arial" charset="0"/>
              </a:rPr>
              <a:t> Relation </a:t>
            </a:r>
            <a:r>
              <a:rPr lang="en-US" sz="2400" i="1" dirty="0">
                <a:solidFill>
                  <a:srgbClr val="0000FF"/>
                </a:solidFill>
                <a:latin typeface="+mn-lt"/>
                <a:cs typeface="Arial" charset="0"/>
              </a:rPr>
              <a:t>r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auf </a:t>
            </a:r>
            <a:r>
              <a:rPr lang="en-US" dirty="0" err="1" smtClean="0">
                <a:latin typeface="+mn-lt"/>
                <a:cs typeface="Arial" charset="0"/>
              </a:rPr>
              <a:t>einer</a:t>
            </a:r>
            <a:r>
              <a:rPr lang="en-US" dirty="0" smtClean="0">
                <a:latin typeface="+mn-lt"/>
                <a:cs typeface="Arial" charset="0"/>
              </a:rPr>
              <a:t> </a:t>
            </a:r>
            <a:r>
              <a:rPr lang="en-US" dirty="0" err="1" smtClean="0">
                <a:latin typeface="+mn-lt"/>
                <a:cs typeface="Arial" charset="0"/>
              </a:rPr>
              <a:t>Menge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+mn-lt"/>
                <a:cs typeface="Arial" charset="0"/>
              </a:rPr>
              <a:t>X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ist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azyklisch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genau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dann</a:t>
            </a:r>
            <a:r>
              <a:rPr lang="en-US" sz="2400" dirty="0" smtClean="0">
                <a:latin typeface="+mn-lt"/>
                <a:cs typeface="Arial" charset="0"/>
              </a:rPr>
              <a:t>, </a:t>
            </a:r>
            <a:r>
              <a:rPr lang="en-US" sz="2400" dirty="0" err="1" smtClean="0">
                <a:latin typeface="+mn-lt"/>
                <a:cs typeface="Arial" charset="0"/>
              </a:rPr>
              <a:t>wenn</a:t>
            </a:r>
            <a:r>
              <a:rPr lang="en-US" sz="2400" dirty="0" smtClean="0">
                <a:latin typeface="+mn-lt"/>
                <a:cs typeface="Arial" charset="0"/>
              </a:rPr>
              <a:t>: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82485" y="328441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19295" y="473035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4085" y="399437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63938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96094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" fill="hold"/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2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" fill="hold"/>
                                        <p:tgtEl>
                                          <p:spTgt spid="2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" fill="hold"/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2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2" grpId="0"/>
      <p:bldP spid="206952" grpId="1"/>
      <p:bldP spid="207012" grpId="0" animBg="1"/>
      <p:bldP spid="207012" grpId="1" animBg="1"/>
      <p:bldP spid="207013" grpId="0" animBg="1"/>
      <p:bldP spid="207013" grpId="1" animBg="1"/>
      <p:bldP spid="207014" grpId="0" animBg="1"/>
      <p:bldP spid="207014" grpId="1" animBg="1"/>
      <p:bldP spid="207015" grpId="0" animBg="1"/>
      <p:bldP spid="207015" grpId="1" animBg="1"/>
      <p:bldP spid="207016" grpId="0" animBg="1"/>
      <p:bldP spid="20701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600" noProof="0" dirty="0" smtClean="0"/>
              <a:t>Azyklische Relationen und partielle Ordnungen</a:t>
            </a:r>
            <a:endParaRPr lang="de-CH" sz="2600" noProof="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2100" y="1217613"/>
            <a:ext cx="8501063" cy="4987925"/>
          </a:xfrm>
        </p:spPr>
        <p:txBody>
          <a:bodyPr/>
          <a:lstStyle/>
          <a:p>
            <a:r>
              <a:rPr lang="de-CH" noProof="0" dirty="0" smtClean="0">
                <a:solidFill>
                  <a:srgbClr val="800000"/>
                </a:solidFill>
              </a:rPr>
              <a:t>Theoreme</a:t>
            </a:r>
            <a:r>
              <a:rPr lang="de-CH" noProof="0" dirty="0" smtClean="0"/>
              <a:t>:</a:t>
            </a:r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Jede (strikte) Ordnungsrelation ist azyklisch</a:t>
            </a:r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endParaRPr lang="de-CH" noProof="0" dirty="0" smtClean="0"/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Eine Relation ist azyklisch genau </a:t>
            </a:r>
            <a:r>
              <a:rPr lang="de-CH" dirty="0" smtClean="0"/>
              <a:t>dann, </a:t>
            </a:r>
            <a:r>
              <a:rPr lang="de-CH" noProof="0" dirty="0" smtClean="0"/>
              <a:t>ihre transitive Hülle eine (strikte) Ordnung ist</a:t>
            </a:r>
            <a:br>
              <a:rPr lang="de-CH" noProof="0" dirty="0" smtClean="0"/>
            </a:b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000" noProof="0" dirty="0" smtClean="0"/>
              <a:t>(auch: Genau dann, </a:t>
            </a:r>
            <a:r>
              <a:rPr lang="de-CH" sz="2000" dirty="0" smtClean="0"/>
              <a:t>wenn ihre reflexive transitive Hülle eine nicht-strikte partielle Ordnung ist)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Von den Bedingungen zur partiellen Ordnung</a:t>
            </a:r>
            <a:endParaRPr lang="de-CH" noProof="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3225" y="1166813"/>
            <a:ext cx="7556500" cy="4227512"/>
          </a:xfrm>
        </p:spPr>
        <p:txBody>
          <a:bodyPr/>
          <a:lstStyle/>
          <a:p>
            <a:r>
              <a:rPr lang="de-CH" sz="2000" dirty="0" smtClean="0"/>
              <a:t>Unsere</a:t>
            </a:r>
            <a:r>
              <a:rPr lang="de-CH" sz="2000" noProof="0" dirty="0" smtClean="0"/>
              <a:t> partielle Ordnungsrelation ist 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1000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200" baseline="8000" noProof="0" dirty="0" smtClean="0">
                <a:solidFill>
                  <a:srgbClr val="0000FF"/>
                </a:solidFill>
              </a:rPr>
              <a:t>+</a:t>
            </a:r>
            <a:endParaRPr lang="de-CH" sz="2000" b="1" baseline="8000" noProof="0" dirty="0" smtClean="0">
              <a:solidFill>
                <a:srgbClr val="0000FF"/>
              </a:solidFill>
            </a:endParaRPr>
          </a:p>
          <a:p>
            <a:r>
              <a:rPr lang="de-CH" sz="2000" b="1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2000" i="1" noProof="0" dirty="0" smtClean="0">
                <a:solidFill>
                  <a:srgbClr val="0000FF"/>
                </a:solidFill>
              </a:rPr>
              <a:t> =</a:t>
            </a:r>
            <a:br>
              <a:rPr lang="de-CH" sz="2000" i="1" noProof="0" dirty="0" smtClean="0">
                <a:solidFill>
                  <a:srgbClr val="0000FF"/>
                </a:solidFill>
              </a:rPr>
            </a:br>
            <a:r>
              <a:rPr lang="de-CH" sz="2000" i="1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0000FF"/>
                </a:solidFill>
              </a:rPr>
              <a:t>{[</a:t>
            </a:r>
            <a:r>
              <a:rPr lang="de-CH" sz="2000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sz="2000" noProof="0" dirty="0" smtClean="0">
                <a:solidFill>
                  <a:srgbClr val="0000FF"/>
                </a:solidFill>
              </a:rPr>
              <a:t>],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Üetliberg</a:t>
            </a:r>
            <a:r>
              <a:rPr lang="de-CH" sz="2000" i="1" noProof="0" dirty="0" smtClean="0">
                <a:solidFill>
                  <a:srgbClr val="0000FF"/>
                </a:solidFill>
              </a:rPr>
              <a:t>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			 [</a:t>
            </a:r>
            <a:r>
              <a:rPr lang="de-CH" sz="2000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 [</a:t>
            </a:r>
            <a:r>
              <a:rPr lang="de-CH" sz="2000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sz="2000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sz="2000" noProof="0" dirty="0" smtClean="0"/>
          </a:p>
          <a:p>
            <a:endParaRPr lang="de-CH" sz="2000" noProof="0" dirty="0">
              <a:solidFill>
                <a:srgbClr val="0000FF"/>
              </a:solidFill>
            </a:endParaRPr>
          </a:p>
        </p:txBody>
      </p:sp>
      <p:sp>
        <p:nvSpPr>
          <p:cNvPr id="201775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49438" y="3395663"/>
            <a:ext cx="1330325" cy="70008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76" name="Line 4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2450" y="4165600"/>
            <a:ext cx="1330325" cy="70008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77" name="Line 4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7820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78" name="Line 5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175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17688" y="3411538"/>
            <a:ext cx="4737100" cy="1470025"/>
            <a:chOff x="2280" y="1550"/>
            <a:chExt cx="2984" cy="926"/>
          </a:xfrm>
        </p:grpSpPr>
        <p:sp>
          <p:nvSpPr>
            <p:cNvPr id="201781" name="Line 5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01782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01783" name="Line 5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01784" name="Line 5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01785" name="Freeform 5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092325" y="3452813"/>
            <a:ext cx="2619375" cy="588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6" name="Freeform 58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166938" y="4337050"/>
            <a:ext cx="2544762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7" name="Freeform 5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513138" y="4337050"/>
            <a:ext cx="2919412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2" y="383"/>
              </a:cxn>
              <a:cxn ang="0">
                <a:pos x="1530" y="287"/>
              </a:cxn>
              <a:cxn ang="0">
                <a:pos x="1865" y="0"/>
              </a:cxn>
            </a:cxnLst>
            <a:rect l="0" t="0" r="r" b="b"/>
            <a:pathLst>
              <a:path w="1865" h="431">
                <a:moveTo>
                  <a:pt x="0" y="0"/>
                </a:moveTo>
                <a:cubicBezTo>
                  <a:pt x="183" y="167"/>
                  <a:pt x="367" y="335"/>
                  <a:pt x="622" y="383"/>
                </a:cubicBezTo>
                <a:cubicBezTo>
                  <a:pt x="877" y="431"/>
                  <a:pt x="1323" y="351"/>
                  <a:pt x="1530" y="287"/>
                </a:cubicBezTo>
                <a:cubicBezTo>
                  <a:pt x="1737" y="223"/>
                  <a:pt x="1801" y="111"/>
                  <a:pt x="1865" y="0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8" name="Freeform 6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016125" y="4440238"/>
            <a:ext cx="4402138" cy="8604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9" name="Freeform 61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V="1">
            <a:off x="1939925" y="3149600"/>
            <a:ext cx="4554538" cy="9112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90" name="Text Box 6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5033" y="3487738"/>
            <a:ext cx="1373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Üetliberg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1" name="Text Box 6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5686" y="4524375"/>
            <a:ext cx="174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2" name="Text Box 6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98750" y="426402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3" name="Text Box 6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5975" y="4195763"/>
            <a:ext cx="1578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4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61150" y="42195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3" name="Oval 7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09046" y="330075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4" name="Oval 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28302" y="482456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" name="Oval 7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97066" y="405967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6" name="Oval 7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0630" y="405710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" name="Oval 7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95670" y="406655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5" grpId="0" animBg="1"/>
      <p:bldP spid="201786" grpId="0" animBg="1"/>
      <p:bldP spid="201787" grpId="0" animBg="1"/>
      <p:bldP spid="201788" grpId="0" animBg="1"/>
      <p:bldP spid="2017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Was wir gesehen haben</a:t>
            </a:r>
            <a:endParaRPr lang="de-CH" noProof="0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780176"/>
            <a:ext cx="8739187" cy="5721292"/>
          </a:xfrm>
        </p:spPr>
        <p:txBody>
          <a:bodyPr/>
          <a:lstStyle/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Das Problem des topologischen Sortierens und seine Anwendungen</a:t>
            </a:r>
          </a:p>
          <a:p>
            <a:pPr marL="357188" indent="-357188">
              <a:lnSpc>
                <a:spcPct val="90000"/>
              </a:lnSpc>
            </a:pPr>
            <a:endParaRPr lang="de-CH" sz="1600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Mathematischer Hintergrund: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Relationen als Mengen von Paaren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Eigenschaften einer Relation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Ordnungsrelationen: partiell/total, strikt/nicht-strikt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Transitive und reflexive transitive Hüllen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Beziehung zwischen </a:t>
            </a:r>
            <a:r>
              <a:rPr lang="de-CH" b="1" dirty="0" smtClean="0">
                <a:solidFill>
                  <a:srgbClr val="993300"/>
                </a:solidFill>
              </a:rPr>
              <a:t>azyklischen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dirty="0" smtClean="0"/>
              <a:t>und </a:t>
            </a:r>
            <a:r>
              <a:rPr lang="de-CH" b="1" dirty="0" smtClean="0">
                <a:solidFill>
                  <a:srgbClr val="993300"/>
                </a:solidFill>
              </a:rPr>
              <a:t>Ordnungs</a:t>
            </a:r>
            <a:r>
              <a:rPr lang="de-CH" dirty="0" smtClean="0"/>
              <a:t>relationen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Grundidee des topologischen Sortierens</a:t>
            </a:r>
          </a:p>
          <a:p>
            <a:pPr marL="357188" lvl="1" indent="-357188">
              <a:lnSpc>
                <a:spcPct val="90000"/>
              </a:lnSpc>
            </a:pPr>
            <a:endParaRPr lang="de-CH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Als Nächstes: Wie man es implementiert: 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Effizient: </a:t>
            </a:r>
            <a:r>
              <a:rPr lang="de-CH" b="1" noProof="0" dirty="0" smtClean="0">
                <a:solidFill>
                  <a:srgbClr val="3333FF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+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noProof="0" dirty="0" smtClean="0"/>
              <a:t>für 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/>
              <a:t> Bedingungen </a:t>
            </a:r>
            <a:r>
              <a:rPr lang="de-CH" dirty="0" smtClean="0"/>
              <a:t>und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</a:t>
            </a:r>
            <a:r>
              <a:rPr lang="de-CH" dirty="0" smtClean="0"/>
              <a:t>Elemente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Gutes Software-Engineering: effektives API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546877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  <a:latin typeface="Verdana" pitchFamily="34" charset="0"/>
              </a:rPr>
              <a:t>Lektion 15: Topologisches Sortieren </a:t>
            </a: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  <a:latin typeface="Verdana" pitchFamily="34" charset="0"/>
              </a:rPr>
              <a:t>Teil 2: Algorithmus und </a:t>
            </a:r>
            <a:r>
              <a:rPr lang="de-CH" sz="4800" noProof="0" dirty="0" err="1" smtClean="0">
                <a:solidFill>
                  <a:srgbClr val="3E609E"/>
                </a:solidFill>
                <a:latin typeface="Verdana" pitchFamily="34" charset="0"/>
              </a:rPr>
              <a:t>Implementation</a:t>
            </a:r>
            <a:endParaRPr lang="de-CH" sz="4800" noProof="0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4659313" cy="435600"/>
          </a:xfrm>
        </p:spPr>
        <p:txBody>
          <a:bodyPr/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062" y="784478"/>
            <a:ext cx="8768079" cy="18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/>
              <a:t> </a:t>
            </a:r>
            <a:r>
              <a:rPr lang="de-CH" sz="2000" spc="-100" dirty="0" smtClean="0">
                <a:solidFill>
                  <a:srgbClr val="993300"/>
                </a:solidFill>
              </a:rPr>
              <a:t>Partielle Ordnung</a:t>
            </a:r>
            <a:r>
              <a:rPr lang="de-CH" sz="2000" spc="-100" dirty="0" smtClean="0"/>
              <a:t>: Ordnungsbedingungen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/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Essen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  <a:p>
            <a:pPr marL="342900" indent="-342900"/>
            <a:r>
              <a:rPr lang="de-CH" sz="2000" dirty="0" smtClean="0"/>
              <a:t> </a:t>
            </a:r>
            <a:endParaRPr lang="de-CH" sz="2000" dirty="0">
              <a:solidFill>
                <a:srgbClr val="0033CC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2858" y="5410379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993300"/>
                </a:solidFill>
              </a:rPr>
              <a:t>Aus </a:t>
            </a:r>
            <a:r>
              <a:rPr lang="en-US" sz="2800" dirty="0" err="1" smtClean="0">
                <a:solidFill>
                  <a:srgbClr val="993300"/>
                </a:solidFill>
              </a:rPr>
              <a:t>einer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gegebenen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partiellen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eine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totale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produzieren</a:t>
            </a:r>
            <a:endParaRPr lang="it-IT" sz="2800" dirty="0">
              <a:solidFill>
                <a:srgbClr val="9933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965" y="2852175"/>
            <a:ext cx="8768079" cy="4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</a:rPr>
              <a:t>Totale Ordnung</a:t>
            </a:r>
            <a:r>
              <a:rPr lang="de-CH" sz="2000" dirty="0" smtClean="0"/>
              <a:t>: Eine Sequenz, die alle Elemente der Menge beinhaltet</a:t>
            </a:r>
          </a:p>
          <a:p>
            <a:pPr marL="342900" indent="-342900"/>
            <a:r>
              <a:rPr lang="de-CH" sz="2000" dirty="0" smtClean="0"/>
              <a:t> </a:t>
            </a:r>
            <a:endParaRPr lang="de-CH" sz="2000" dirty="0">
              <a:solidFill>
                <a:srgbClr val="0033CC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062" y="3486482"/>
            <a:ext cx="8768079" cy="16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</a:rPr>
              <a:t>Kompatibel</a:t>
            </a:r>
            <a:r>
              <a:rPr lang="de-CH" sz="2000" dirty="0" smtClean="0"/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 err="1"/>
              <a:t>Üetliberg</a:t>
            </a:r>
            <a:r>
              <a:rPr lang="de-CH" sz="2000" dirty="0"/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Medikament, </a:t>
            </a:r>
            <a:r>
              <a:rPr lang="de-CH" sz="2000" dirty="0" err="1"/>
              <a:t>Üetliberg</a:t>
            </a:r>
            <a:r>
              <a:rPr lang="de-CH" sz="2000" dirty="0"/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Politik, Medikament, Essen, Abwaschen, </a:t>
            </a:r>
            <a:r>
              <a:rPr lang="de-CH" sz="2000" dirty="0" err="1"/>
              <a:t>Üetliberg</a:t>
            </a:r>
            <a:r>
              <a:rPr lang="de-CH" sz="2000" dirty="0"/>
              <a:t> : </a:t>
            </a:r>
            <a:r>
              <a:rPr lang="de-CH" sz="2000" dirty="0" smtClean="0">
                <a:solidFill>
                  <a:srgbClr val="A50021"/>
                </a:solidFill>
              </a:rPr>
              <a:t>not OK</a:t>
            </a:r>
            <a:endParaRPr lang="de-CH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Zurück zu Software</a:t>
            </a:r>
            <a:endParaRPr lang="de-CH" noProof="0" dirty="0"/>
          </a:p>
        </p:txBody>
      </p:sp>
      <p:pic>
        <p:nvPicPr>
          <p:cNvPr id="289795" name="Picture 3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  <p:pic>
        <p:nvPicPr>
          <p:cNvPr id="289796" name="Picture 4" descr="Edvard%20Munch%20The%20Scream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075935" y="536765"/>
            <a:ext cx="4687329" cy="63244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3952" y="1357657"/>
            <a:ext cx="3497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311" y="311235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6523" y="2223122"/>
            <a:ext cx="332142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6317" y="2181177"/>
            <a:ext cx="32893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2269" y="320463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2378" y="2189564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97440" y="2760016"/>
            <a:ext cx="394660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Grundidee des Algorithmus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+mn-lt"/>
              </a:rPr>
              <a:t>topsort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58892" y="1692245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73372" y="2792175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176515" y="2699572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</a:t>
            </a:r>
            <a:r>
              <a:rPr lang="de-CH" dirty="0" smtClean="0"/>
              <a:t>erster Versuch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88769" y="1268413"/>
            <a:ext cx="2835662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A50021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pPr>
              <a:lnSpc>
                <a:spcPct val="80000"/>
              </a:lnSpc>
            </a:pPr>
            <a:endParaRPr lang="de-CH" sz="1800" noProof="0" dirty="0" smtClean="0"/>
          </a:p>
          <a:p>
            <a:r>
              <a:rPr lang="de-CH" sz="1800" noProof="0" dirty="0" smtClean="0"/>
              <a:t>Ein Typ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Menge von Elementen des Typs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Relation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800" noProof="0" dirty="0" smtClean="0"/>
              <a:t>  </a:t>
            </a:r>
            <a:r>
              <a:rPr lang="de-CH" sz="1800" dirty="0" smtClean="0"/>
              <a:t>auf diesen Elemente</a:t>
            </a:r>
            <a:endParaRPr lang="de-CH" sz="18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de-CH" sz="1800" noProof="0" dirty="0" smtClean="0">
              <a:solidFill>
                <a:srgbClr val="A50021"/>
              </a:solidFill>
            </a:endParaRPr>
          </a:p>
          <a:p>
            <a:r>
              <a:rPr lang="de-CH" sz="1800" noProof="0" dirty="0" smtClean="0">
                <a:solidFill>
                  <a:srgbClr val="A50021"/>
                </a:solidFill>
              </a:rPr>
              <a:t>Benötigt</a:t>
            </a:r>
            <a:r>
              <a:rPr lang="de-CH" sz="1800" noProof="0" dirty="0" smtClean="0"/>
              <a:t>:</a:t>
            </a:r>
          </a:p>
          <a:p>
            <a:endParaRPr lang="de-CH" sz="1800" noProof="0" dirty="0" smtClean="0"/>
          </a:p>
          <a:p>
            <a:r>
              <a:rPr lang="de-CH" sz="1800" noProof="0" dirty="0" smtClean="0"/>
              <a:t>Eine Aufzählung der Elemente, kompatibel mit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endParaRPr lang="de-CH" sz="1800" noProof="0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8530" y="1268412"/>
            <a:ext cx="6150533" cy="5281243"/>
          </a:xfrm>
          <a:prstGeom prst="roundRect">
            <a:avLst>
              <a:gd name="adj" fmla="val 4425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TOPOLOGISCH_SORTIER</a:t>
            </a:r>
            <a:r>
              <a:rPr lang="de-CH" sz="2000" b="1" i="1" dirty="0" smtClean="0">
                <a:solidFill>
                  <a:srgbClr val="A50021"/>
                </a:solidFill>
              </a:rPr>
              <a:t>BAR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topologisch_sortiert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2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57" y="2422524"/>
            <a:ext cx="2814418" cy="3222902"/>
          </a:xfrm>
          <a:prstGeom prst="roundRect">
            <a:avLst>
              <a:gd name="adj" fmla="val 9641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(verbessert)</a:t>
            </a:r>
            <a:endParaRPr lang="de-CH" noProof="0" dirty="0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949147" y="1268413"/>
            <a:ext cx="6104238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: 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LINKED_LIST</a:t>
            </a:r>
            <a:r>
              <a:rPr lang="de-CH" sz="2000" b="1" noProof="0" dirty="0" smtClean="0">
                <a:solidFill>
                  <a:srgbClr val="A50021"/>
                </a:solidFill>
              </a:rPr>
              <a:t> [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G</a:t>
            </a:r>
            <a:r>
              <a:rPr lang="de-CH" sz="14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]</a:t>
            </a:r>
            <a:endParaRPr lang="de-CH" sz="2000" b="1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(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42599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325" y="2500313"/>
            <a:ext cx="26606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00" dirty="0" err="1" smtClean="0"/>
              <a:t>Wir</a:t>
            </a:r>
            <a:r>
              <a:rPr lang="en-US" sz="1900" dirty="0" smtClean="0"/>
              <a:t> </a:t>
            </a:r>
            <a:r>
              <a:rPr lang="en-US" sz="1900" dirty="0" err="1" smtClean="0"/>
              <a:t>benutzen</a:t>
            </a:r>
            <a:r>
              <a:rPr lang="en-US" sz="1900" dirty="0" smtClean="0"/>
              <a:t> </a:t>
            </a:r>
            <a:r>
              <a:rPr lang="en-US" sz="1900" dirty="0" err="1" smtClean="0"/>
              <a:t>statt</a:t>
            </a:r>
            <a:r>
              <a:rPr lang="en-US" sz="1900" dirty="0" smtClean="0"/>
              <a:t> </a:t>
            </a:r>
            <a:r>
              <a:rPr lang="en-US" sz="1900" dirty="0" err="1" smtClean="0"/>
              <a:t>einer</a:t>
            </a:r>
            <a:r>
              <a:rPr lang="en-US" sz="1900" dirty="0" smtClean="0"/>
              <a:t> </a:t>
            </a:r>
            <a:r>
              <a:rPr lang="en-US" sz="1900" dirty="0" err="1" smtClean="0"/>
              <a:t>Funktion</a:t>
            </a:r>
            <a:r>
              <a:rPr lang="en-US" sz="1900" dirty="0" smtClean="0"/>
              <a:t>  </a:t>
            </a:r>
            <a:r>
              <a:rPr lang="en-US" sz="1900" i="1" dirty="0" err="1" smtClean="0">
                <a:solidFill>
                  <a:srgbClr val="0000FF"/>
                </a:solidFill>
              </a:rPr>
              <a:t>topologisch_sortiert</a:t>
            </a:r>
            <a:r>
              <a:rPr lang="en-US" sz="700" i="1" dirty="0" smtClean="0">
                <a:solidFill>
                  <a:srgbClr val="0000FF"/>
                </a:solidFill>
              </a:rPr>
              <a:t> </a:t>
            </a:r>
            <a:r>
              <a:rPr lang="en-US" sz="1900" dirty="0" smtClean="0"/>
              <a:t>:</a:t>
            </a:r>
            <a:endParaRPr lang="en-US" sz="1900" dirty="0"/>
          </a:p>
        </p:txBody>
      </p:sp>
      <p:sp>
        <p:nvSpPr>
          <p:cNvPr id="42599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70288"/>
            <a:ext cx="3026229" cy="1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/>
              <a:t> </a:t>
            </a:r>
            <a:r>
              <a:rPr lang="en-US" sz="1900" dirty="0" err="1" smtClean="0"/>
              <a:t>Eine</a:t>
            </a:r>
            <a:r>
              <a:rPr lang="en-US" sz="1900" dirty="0" smtClean="0"/>
              <a:t> </a:t>
            </a:r>
            <a:r>
              <a:rPr lang="en-US" sz="1900" dirty="0" err="1" smtClean="0"/>
              <a:t>Prozedur</a:t>
            </a:r>
            <a:r>
              <a:rPr lang="en-US" sz="1900" dirty="0" smtClean="0"/>
              <a:t> </a:t>
            </a:r>
            <a:r>
              <a:rPr lang="en-US" sz="1900" i="1" dirty="0" err="1" smtClean="0">
                <a:solidFill>
                  <a:srgbClr val="A50021"/>
                </a:solidFill>
              </a:rPr>
              <a:t>sortiere</a:t>
            </a:r>
            <a:endParaRPr lang="en-US" sz="19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/>
              <a:t> </a:t>
            </a:r>
            <a:r>
              <a:rPr lang="en-US" sz="1900" dirty="0" err="1" smtClean="0"/>
              <a:t>Ein</a:t>
            </a:r>
            <a:r>
              <a:rPr lang="en-US" sz="1900" dirty="0" smtClean="0"/>
              <a:t> </a:t>
            </a:r>
            <a:r>
              <a:rPr lang="en-US" sz="1900" dirty="0" err="1" smtClean="0"/>
              <a:t>Attribut</a:t>
            </a:r>
            <a:r>
              <a:rPr lang="en-US" sz="1900" dirty="0" smtClean="0"/>
              <a:t> </a:t>
            </a:r>
            <a:r>
              <a:rPr lang="en-US" sz="1900" b="1" i="1" dirty="0" err="1" smtClean="0">
                <a:solidFill>
                  <a:srgbClr val="A50021"/>
                </a:solidFill>
              </a:rPr>
              <a:t>sequenz</a:t>
            </a:r>
            <a:r>
              <a:rPr lang="en-US" sz="1900" dirty="0" smtClean="0"/>
              <a:t> </a:t>
            </a:r>
            <a:r>
              <a:rPr lang="en-US" sz="1900" dirty="0" smtClean="0"/>
              <a:t>(</a:t>
            </a:r>
            <a:r>
              <a:rPr lang="en-US" sz="1900" dirty="0" err="1" smtClean="0"/>
              <a:t>gesetzt</a:t>
            </a:r>
            <a:r>
              <a:rPr lang="en-US" sz="1900" dirty="0" smtClean="0"/>
              <a:t> von </a:t>
            </a:r>
            <a:r>
              <a:rPr lang="en-US" sz="1900" b="1" i="1" dirty="0" err="1" smtClean="0">
                <a:solidFill>
                  <a:srgbClr val="A50021"/>
                </a:solidFill>
              </a:rPr>
              <a:t>sortiere</a:t>
            </a:r>
            <a:r>
              <a:rPr lang="en-US" sz="1900" dirty="0" smtClean="0"/>
              <a:t>), </a:t>
            </a:r>
            <a:r>
              <a:rPr lang="en-US" sz="1900" dirty="0" smtClean="0"/>
              <a:t>welches das </a:t>
            </a:r>
            <a:r>
              <a:rPr lang="en-US" sz="1900" dirty="0" err="1" smtClean="0"/>
              <a:t>Resultat</a:t>
            </a:r>
            <a:r>
              <a:rPr lang="en-US" sz="1900" dirty="0" smtClean="0"/>
              <a:t> </a:t>
            </a:r>
            <a:r>
              <a:rPr lang="en-US" sz="1900" dirty="0" err="1" smtClean="0"/>
              <a:t>enthält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Fehlende Eindeutigkeit</a:t>
            </a:r>
            <a:endParaRPr lang="de-CH" noProof="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/>
              <a:t>Im Allgemeinen gibt es mehrere </a:t>
            </a:r>
            <a:r>
              <a:rPr lang="de-CH" sz="2000" dirty="0" smtClean="0"/>
              <a:t>L</a:t>
            </a:r>
            <a:r>
              <a:rPr lang="de-CH" sz="2000" noProof="0" dirty="0" err="1" smtClean="0"/>
              <a:t>ösungen</a:t>
            </a:r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>
              <a:sym typeface="Wingdings" pitchFamily="2" charset="2"/>
            </a:endParaRPr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In der Praxis benutzt das topologische Sortieren ein Optimierungskriterium, um zwischen möglichen Lösungen zu entscheiden.</a:t>
            </a:r>
            <a:endParaRPr lang="de-CH" sz="2000" noProof="0" dirty="0"/>
          </a:p>
        </p:txBody>
      </p:sp>
      <p:sp>
        <p:nvSpPr>
          <p:cNvPr id="43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84500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2063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19625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37188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68525" y="1682168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48" name="Line 3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1525" y="2167943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9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5788" y="2950581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50" name="Rectangl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5788" y="2047293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51" name="Line 3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7100" y="3036306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2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0900" y="2169531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3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0813" y="2293356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54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613" y="3037893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55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63" y="1398006"/>
            <a:ext cx="104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Verdana" pitchFamily="34" charset="0"/>
              </a:rPr>
              <a:t>y</a:t>
            </a:r>
            <a:endParaRPr lang="en-US" sz="14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85950" y="3993568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37000" y="399356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565450" y="3976106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9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383013" y="3976106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60" name="Rectangle 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8188" y="3979281"/>
            <a:ext cx="12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16238" y="4145968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33800" y="4145968"/>
            <a:ext cx="96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51363" y="4145968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64" name="Rectangl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41863" y="39332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c</a:t>
            </a:r>
            <a:endParaRPr lang="en-US" sz="2400" dirty="0">
              <a:latin typeface="+mn-lt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5613" y="2201281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d</a:t>
            </a:r>
            <a:endParaRPr lang="en-US" sz="2400" dirty="0">
              <a:latin typeface="+mn-lt"/>
            </a:endParaRPr>
          </a:p>
        </p:txBody>
      </p:sp>
      <p:sp>
        <p:nvSpPr>
          <p:cNvPr id="66" name="Freeform 55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835200" y="167264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7" name="Freeform 56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835200" y="1661531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8" name="Freeform 5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01863" y="3085518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69" name="Freeform 59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21013" y="2013956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70" name="Freeform 60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38550" y="2018718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71" name="Freeform 61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36738" y="1963156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2" name="Freeform 6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32000" y="2023481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73" name="Freeform 67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114725" y="2002843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74" name="Oval 7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92775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4737" y="293064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150705" y="38816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59750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29210" y="1725904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a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9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81986" y="1725904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b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0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36366" y="1725904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c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114791" y="1725904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d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2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38997" y="23816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c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3" name="Rectangl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91773" y="2381643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a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4" name="Rectangle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646153" y="2381643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b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5" name="Rectangle 5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24578" y="238164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d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6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7720" y="3069541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a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7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250496" y="3069541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c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8" name="Rectangle 5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704876" y="3069541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b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9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183301" y="3069541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d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6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partielle Ordnung ist azyklisch</a:t>
            </a:r>
            <a:endParaRPr lang="de-CH" noProof="0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2087563"/>
            <a:ext cx="8713787" cy="3803650"/>
          </a:xfrm>
        </p:spPr>
        <p:txBody>
          <a:bodyPr/>
          <a:lstStyle/>
          <a:p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de-CH" noProof="0" dirty="0" smtClean="0"/>
              <a:t>Muss eine Partielle Ordnung sein: Keine Zyklen in der transitiven Hülle von</a:t>
            </a:r>
            <a:r>
              <a:rPr lang="de-CH" noProof="0" dirty="0" smtClean="0">
                <a:sym typeface="Wingdings" pitchFamily="2" charset="2"/>
              </a:rPr>
              <a:t> </a:t>
            </a:r>
            <a:r>
              <a:rPr lang="de-CH" b="1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endParaRPr lang="de-CH" b="1" i="1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de-CH" noProof="0" dirty="0" smtClean="0"/>
              <a:t>Das heisst es gibt keine zirkuläre Liste der Form</a:t>
            </a:r>
          </a:p>
          <a:p>
            <a:pPr lvl="2"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		e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  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…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i="1" baseline="-25000" noProof="0" dirty="0" smtClean="0">
                <a:solidFill>
                  <a:srgbClr val="A50021"/>
                </a:solidFill>
                <a:sym typeface="Wingdings" pitchFamily="2" charset="2"/>
              </a:rPr>
              <a:t>n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endParaRPr lang="de-CH" b="1" i="1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baseline="-25000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de-CH" sz="2000" noProof="0" dirty="0" smtClean="0"/>
          </a:p>
          <a:p>
            <a:r>
              <a:rPr lang="de-CH" noProof="0" dirty="0" smtClean="0"/>
              <a:t>Falls es einen solchen Zyklus gibt, existiert keine </a:t>
            </a:r>
            <a:r>
              <a:rPr lang="de-CH" dirty="0" smtClean="0"/>
              <a:t>Lösung für das Problem!</a:t>
            </a:r>
            <a:endParaRPr lang="de-CH" noProof="0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91983" y="1433513"/>
            <a:ext cx="361950" cy="457200"/>
            <a:chOff x="865" y="703"/>
            <a:chExt cx="228" cy="288"/>
          </a:xfrm>
        </p:grpSpPr>
        <p:sp>
          <p:nvSpPr>
            <p:cNvPr id="286724" name="Text Box 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25" name="Oval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8672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738" y="142875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Die Relation</a:t>
            </a:r>
            <a:r>
              <a:rPr lang="en-US" sz="2400" dirty="0" smtClean="0"/>
              <a:t>     :</a:t>
            </a:r>
            <a:endParaRPr lang="en-US" sz="2400" dirty="0"/>
          </a:p>
        </p:txBody>
      </p:sp>
      <p:grpSp>
        <p:nvGrpSpPr>
          <p:cNvPr id="3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22538" y="3603625"/>
            <a:ext cx="361950" cy="457200"/>
            <a:chOff x="865" y="703"/>
            <a:chExt cx="228" cy="288"/>
          </a:xfrm>
        </p:grpSpPr>
        <p:sp>
          <p:nvSpPr>
            <p:cNvPr id="286730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31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4" name="Group 1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409289" y="3590925"/>
            <a:ext cx="361950" cy="457200"/>
            <a:chOff x="865" y="703"/>
            <a:chExt cx="228" cy="288"/>
          </a:xfrm>
        </p:grpSpPr>
        <p:sp>
          <p:nvSpPr>
            <p:cNvPr id="286733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34" name="Oval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5" name="Group 1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341929" y="3592513"/>
            <a:ext cx="361950" cy="457200"/>
            <a:chOff x="865" y="703"/>
            <a:chExt cx="228" cy="288"/>
          </a:xfrm>
        </p:grpSpPr>
        <p:sp>
          <p:nvSpPr>
            <p:cNvPr id="286736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37" name="Oval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6" name="Group 1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13926" y="3592513"/>
            <a:ext cx="361950" cy="457200"/>
            <a:chOff x="865" y="703"/>
            <a:chExt cx="228" cy="288"/>
          </a:xfrm>
        </p:grpSpPr>
        <p:sp>
          <p:nvSpPr>
            <p:cNvPr id="286739" name="Text Box 1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40" name="Oval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1612" y="2916753"/>
            <a:ext cx="3140203" cy="517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Zyklen</a:t>
            </a:r>
            <a:endParaRPr lang="de-CH" noProof="0" dirty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902" y="678242"/>
            <a:ext cx="9078097" cy="6273800"/>
          </a:xfrm>
        </p:spPr>
        <p:txBody>
          <a:bodyPr/>
          <a:lstStyle/>
          <a:p>
            <a:r>
              <a:rPr lang="de-CH" dirty="0" smtClean="0"/>
              <a:t>Bei der topologischen Sortierung erhalten wir nicht die eigentliche Relation    , sondern eine Relation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bedingungen</a:t>
            </a:r>
            <a:r>
              <a:rPr lang="de-CH" noProof="0" dirty="0" smtClean="0"/>
              <a:t>, durch eine Menge von Paaren wie</a:t>
            </a:r>
          </a:p>
          <a:p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{[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Hinaus</a:t>
            </a:r>
            <a:r>
              <a:rPr lang="de-CH" sz="1800" noProof="0" dirty="0" smtClean="0">
                <a:solidFill>
                  <a:srgbClr val="008000"/>
                </a:solidFill>
              </a:rPr>
              <a:t>],</a:t>
            </a:r>
            <a:r>
              <a:rPr lang="de-CH" sz="18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[</a:t>
            </a:r>
            <a:r>
              <a:rPr lang="de-CH" sz="1800" i="1" noProof="0" dirty="0" smtClean="0">
                <a:solidFill>
                  <a:srgbClr val="008000"/>
                </a:solidFill>
              </a:rPr>
              <a:t>Museum,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Medikament,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</a:t>
            </a:r>
            <a:r>
              <a:rPr lang="de-CH" sz="1800" noProof="0" dirty="0" smtClean="0">
                <a:solidFill>
                  <a:srgbClr val="008000"/>
                </a:solidFill>
              </a:rPr>
              <a:t>]}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CH" noProof="0" dirty="0" smtClean="0"/>
              <a:t>Die Relation, an der wir interessiert sind, ist:</a:t>
            </a:r>
          </a:p>
          <a:p>
            <a:pPr>
              <a:lnSpc>
                <a:spcPct val="60000"/>
              </a:lnSpc>
            </a:pPr>
            <a:r>
              <a:rPr lang="de-CH" noProof="0" dirty="0" smtClean="0"/>
              <a:t>  			      </a:t>
            </a:r>
            <a:r>
              <a:rPr lang="de-CH" noProof="0" dirty="0" smtClean="0">
                <a:solidFill>
                  <a:srgbClr val="0000FF"/>
                </a:solidFill>
                <a:sym typeface="Wingdings" pitchFamily="2" charset="2"/>
              </a:rPr>
              <a:t>=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   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sz="1600" i="1" noProof="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CH" sz="3600" baseline="30000" noProof="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endParaRPr lang="de-CH" noProof="0" dirty="0" smtClean="0"/>
          </a:p>
          <a:p>
            <a:pPr>
              <a:lnSpc>
                <a:spcPct val="30000"/>
              </a:lnSpc>
            </a:pPr>
            <a:endParaRPr lang="de-CH" noProof="0" dirty="0" smtClean="0"/>
          </a:p>
          <a:p>
            <a:r>
              <a:rPr lang="de-CH" noProof="0" dirty="0" smtClean="0"/>
              <a:t> </a:t>
            </a:r>
          </a:p>
          <a:p>
            <a:endParaRPr lang="de-CH" dirty="0" smtClean="0"/>
          </a:p>
          <a:p>
            <a:pPr>
              <a:spcBef>
                <a:spcPts val="0"/>
              </a:spcBef>
            </a:pPr>
            <a:r>
              <a:rPr lang="de-CH" noProof="0" dirty="0" smtClean="0"/>
              <a:t>     ist azyklisch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</a:t>
            </a:r>
            <a:r>
              <a:rPr lang="de-CH" noProof="0" dirty="0" smtClean="0"/>
              <a:t>keine Paare der Form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     </a:t>
            </a:r>
            <a:r>
              <a:rPr lang="de-CH" noProof="0" dirty="0" smtClean="0">
                <a:solidFill>
                  <a:srgbClr val="A50021"/>
                </a:solidFill>
              </a:rPr>
              <a:t>{[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1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2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…,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err="1" smtClean="0">
                <a:solidFill>
                  <a:srgbClr val="A50021"/>
                </a:solidFill>
              </a:rPr>
              <a:t>f</a:t>
            </a:r>
            <a:r>
              <a:rPr lang="de-CH" i="1" baseline="-25000" noProof="0" dirty="0" err="1" smtClean="0">
                <a:solidFill>
                  <a:srgbClr val="A50021"/>
                </a:solidFill>
              </a:rPr>
              <a:t>m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]}</a:t>
            </a:r>
            <a:endParaRPr lang="de-CH" noProof="0" dirty="0" smtClean="0"/>
          </a:p>
          <a:p>
            <a:pPr>
              <a:spcBef>
                <a:spcPts val="1200"/>
              </a:spcBef>
            </a:pPr>
            <a:r>
              <a:rPr lang="de-CH" dirty="0" smtClean="0"/>
              <a:t>e</a:t>
            </a:r>
            <a:r>
              <a:rPr lang="de-CH" noProof="0" dirty="0" err="1" smtClean="0"/>
              <a:t>nthält</a:t>
            </a:r>
            <a:endParaRPr lang="de-CH" dirty="0"/>
          </a:p>
          <a:p>
            <a:pPr>
              <a:spcBef>
                <a:spcPts val="1200"/>
              </a:spcBef>
            </a:pPr>
            <a:r>
              <a:rPr lang="de-CH" noProof="0" dirty="0" smtClean="0"/>
              <a:t>Falls ein solcher Zyklus existiert, kann es keine mit </a:t>
            </a:r>
            <a:r>
              <a:rPr lang="de-CH" i="1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</a:t>
            </a:r>
            <a:r>
              <a:rPr lang="de-CH" noProof="0" dirty="0" smtClean="0"/>
              <a:t>kompatible Ordnung geben</a:t>
            </a:r>
            <a:endParaRPr lang="de-CH" noProof="0" dirty="0"/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948010" y="1068914"/>
            <a:ext cx="368300" cy="457200"/>
            <a:chOff x="865" y="703"/>
            <a:chExt cx="207" cy="288"/>
          </a:xfrm>
        </p:grpSpPr>
        <p:sp>
          <p:nvSpPr>
            <p:cNvPr id="293894" name="Text Box 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65" y="703"/>
              <a:ext cx="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93895" name="Oval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13050" y="2959615"/>
            <a:ext cx="376776" cy="457200"/>
            <a:chOff x="865" y="703"/>
            <a:chExt cx="228" cy="288"/>
          </a:xfrm>
        </p:grpSpPr>
        <p:sp>
          <p:nvSpPr>
            <p:cNvPr id="293897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93898" name="Oval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4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46795" y="4345386"/>
            <a:ext cx="361950" cy="457200"/>
            <a:chOff x="865" y="703"/>
            <a:chExt cx="228" cy="288"/>
          </a:xfrm>
        </p:grpSpPr>
        <p:sp>
          <p:nvSpPr>
            <p:cNvPr id="293900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93901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93902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21604" y="3477305"/>
            <a:ext cx="1478869" cy="682625"/>
          </a:xfrm>
          <a:prstGeom prst="wedgeRoundRectCallout">
            <a:avLst>
              <a:gd name="adj1" fmla="val -175717"/>
              <a:gd name="adj2" fmla="val -63023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/>
              <a:t>Partielle</a:t>
            </a:r>
            <a:r>
              <a:rPr lang="en-US" sz="2000" dirty="0" smtClean="0"/>
              <a:t> </a:t>
            </a:r>
            <a:r>
              <a:rPr lang="en-US" sz="2000" dirty="0" err="1" smtClean="0"/>
              <a:t>Ordnung</a:t>
            </a:r>
            <a:endParaRPr lang="en-US" sz="2000" dirty="0"/>
          </a:p>
        </p:txBody>
      </p:sp>
      <p:sp>
        <p:nvSpPr>
          <p:cNvPr id="293903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0700" y="3611449"/>
            <a:ext cx="1384299" cy="414338"/>
          </a:xfrm>
          <a:prstGeom prst="wedgeRoundRectCallout">
            <a:avLst>
              <a:gd name="adj1" fmla="val 106238"/>
              <a:gd name="adj2" fmla="val -125685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/>
              <a:t>Azyklisch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2" grpId="0" animBg="1"/>
      <p:bldP spid="29390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(Erinnerung)</a:t>
            </a:r>
            <a:endParaRPr lang="de-CH" noProof="0" dirty="0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3244" y="1268413"/>
            <a:ext cx="6125820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TOPOLOGISCH_SORTIER</a:t>
            </a:r>
            <a:r>
              <a:rPr lang="en-US" sz="2000" b="1" i="1" kern="0" dirty="0" smtClean="0">
                <a:solidFill>
                  <a:srgbClr val="A50021"/>
                </a:solidFill>
                <a:latin typeface="+mn-lt"/>
              </a:rPr>
              <a:t>ER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LINKED_LIST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TUPLE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G, 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LINKED_LIST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LINKED_LIST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sortiere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require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zyklus_frei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...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ensure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kompatibel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7900" y="1484228"/>
            <a:ext cx="4632068" cy="83060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Ursprüngliche Annahme</a:t>
            </a:r>
            <a:endParaRPr lang="de-CH" noProof="0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3363" y="1035050"/>
            <a:ext cx="8713787" cy="3824288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/>
              <a:t>		 </a:t>
            </a:r>
            <a:r>
              <a:rPr lang="de-CH" i="1" noProof="0" dirty="0" err="1" smtClean="0">
                <a:solidFill>
                  <a:srgbClr val="A50021"/>
                </a:solidFill>
              </a:rPr>
              <a:t>zyklus_frei</a:t>
            </a:r>
            <a:r>
              <a:rPr lang="de-CH" noProof="0" dirty="0" smtClean="0">
                <a:solidFill>
                  <a:srgbClr val="A50021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bedingungen</a:t>
            </a:r>
            <a:r>
              <a:rPr lang="de-CH" noProof="0" dirty="0" smtClean="0">
                <a:solidFill>
                  <a:srgbClr val="A50021"/>
                </a:solidFill>
              </a:rPr>
              <a:t>)</a:t>
            </a:r>
            <a:endParaRPr lang="de-CH" i="1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</a:t>
            </a:r>
            <a:r>
              <a:rPr lang="de-CH" dirty="0">
                <a:solidFill>
                  <a:srgbClr val="0000FF"/>
                </a:solidFill>
              </a:rPr>
              <a:t/>
            </a:r>
            <a:br>
              <a:rPr lang="de-CH" dirty="0">
                <a:solidFill>
                  <a:srgbClr val="0000FF"/>
                </a:solidFill>
              </a:rPr>
            </a:b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...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ensure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	 kompatibel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noProof="0" dirty="0" smtClean="0">
                <a:solidFill>
                  <a:srgbClr val="0000FF"/>
                </a:solidFill>
              </a:rPr>
              <a:t>,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/>
              <a:t>Dies nimmt an, dass der Input keine </a:t>
            </a:r>
            <a:r>
              <a:rPr lang="de-CH" dirty="0" smtClean="0"/>
              <a:t>Zyklen beinhaltet</a:t>
            </a: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noProof="0" dirty="0"/>
          </a:p>
        </p:txBody>
      </p:sp>
      <p:sp>
        <p:nvSpPr>
          <p:cNvPr id="29491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2" y="5074617"/>
            <a:ext cx="8671558" cy="1438573"/>
          </a:xfrm>
          <a:prstGeom prst="roundRect">
            <a:avLst>
              <a:gd name="adj" fmla="val 7647"/>
            </a:avLst>
          </a:prstGeom>
          <a:solidFill>
            <a:srgbClr val="FFFF66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solche</a:t>
            </a:r>
            <a:r>
              <a:rPr lang="en-US" sz="2400" dirty="0" smtClean="0"/>
              <a:t> </a:t>
            </a:r>
            <a:r>
              <a:rPr lang="en-US" dirty="0" err="1" smtClean="0"/>
              <a:t>Annahme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in der Praxis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durchsetzbar</a:t>
            </a:r>
            <a:endParaRPr lang="en-US" sz="2400" dirty="0"/>
          </a:p>
          <a:p>
            <a:pPr algn="l">
              <a:buFont typeface="Wingdings" pitchFamily="2" charset="2"/>
              <a:buNone/>
            </a:pPr>
            <a:r>
              <a:rPr lang="en-US" sz="2400" b="1" dirty="0" err="1" smtClean="0"/>
              <a:t>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Speziellen</a:t>
            </a:r>
            <a:r>
              <a:rPr lang="en-US" sz="2400" b="1" dirty="0" smtClean="0"/>
              <a:t>: Das </a:t>
            </a:r>
            <a:r>
              <a:rPr lang="en-US" b="1" dirty="0" err="1" smtClean="0"/>
              <a:t>Finden</a:t>
            </a:r>
            <a:r>
              <a:rPr lang="en-US" b="1" dirty="0" smtClean="0"/>
              <a:t> von </a:t>
            </a:r>
            <a:r>
              <a:rPr lang="en-US" b="1" dirty="0" err="1" smtClean="0"/>
              <a:t>Zyklen</a:t>
            </a:r>
            <a:r>
              <a:rPr lang="en-US" b="1" dirty="0" smtClean="0"/>
              <a:t> </a:t>
            </a:r>
            <a:r>
              <a:rPr lang="en-US" b="1" dirty="0" err="1" smtClean="0"/>
              <a:t>ist</a:t>
            </a:r>
            <a:r>
              <a:rPr lang="en-US" b="1" dirty="0" smtClean="0"/>
              <a:t> in </a:t>
            </a:r>
            <a:r>
              <a:rPr lang="en-US" b="1" dirty="0" err="1" smtClean="0"/>
              <a:t>Wirklichkeit</a:t>
            </a:r>
            <a:r>
              <a:rPr lang="en-US" b="1" dirty="0" smtClean="0"/>
              <a:t> </a:t>
            </a:r>
            <a:r>
              <a:rPr lang="en-US" b="1" dirty="0" err="1" smtClean="0"/>
              <a:t>gleich</a:t>
            </a:r>
            <a:r>
              <a:rPr lang="en-US" b="1" dirty="0" smtClean="0"/>
              <a:t> </a:t>
            </a:r>
            <a:r>
              <a:rPr lang="en-US" b="1" dirty="0" err="1" smtClean="0"/>
              <a:t>schwierig</a:t>
            </a:r>
            <a:r>
              <a:rPr lang="en-US" b="1" dirty="0" smtClean="0"/>
              <a:t> </a:t>
            </a:r>
            <a:r>
              <a:rPr lang="en-US" b="1" dirty="0" err="1" smtClean="0"/>
              <a:t>wie</a:t>
            </a:r>
            <a:r>
              <a:rPr lang="en-US" b="1" dirty="0" smtClean="0"/>
              <a:t> das </a:t>
            </a:r>
            <a:r>
              <a:rPr lang="en-US" b="1" dirty="0" err="1" smtClean="0"/>
              <a:t>topologische</a:t>
            </a:r>
            <a:r>
              <a:rPr lang="en-US" b="1" dirty="0" smtClean="0"/>
              <a:t> </a:t>
            </a:r>
            <a:r>
              <a:rPr lang="en-US" b="1" dirty="0" err="1" smtClean="0"/>
              <a:t>Sortieren</a:t>
            </a:r>
            <a:r>
              <a:rPr lang="en-US" b="1" dirty="0" smtClean="0"/>
              <a:t>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Umgang mit Zyklen</a:t>
            </a:r>
            <a:endParaRPr lang="de-CH" noProof="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613" y="1014413"/>
            <a:ext cx="8442325" cy="1889125"/>
          </a:xfrm>
        </p:spPr>
        <p:txBody>
          <a:bodyPr/>
          <a:lstStyle/>
          <a:p>
            <a:r>
              <a:rPr lang="de-CH" noProof="0" dirty="0" smtClean="0"/>
              <a:t>Wir nehmen </a:t>
            </a:r>
            <a:r>
              <a:rPr lang="de-CH" dirty="0" smtClean="0"/>
              <a:t>gar nichts an, sondern </a:t>
            </a:r>
            <a:r>
              <a:rPr lang="de-CH" noProof="0" dirty="0" smtClean="0"/>
              <a:t>finden die Zyklen als Nebenprodukt beim topologischen Sortieren.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Das Schema </a:t>
            </a:r>
            <a:r>
              <a:rPr lang="de-CH" dirty="0" smtClean="0"/>
              <a:t>für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ergibt sich also zu:</a:t>
            </a:r>
            <a:endParaRPr lang="de-CH" noProof="0" dirty="0"/>
          </a:p>
        </p:txBody>
      </p:sp>
      <p:sp>
        <p:nvSpPr>
          <p:cNvPr id="14438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0487" y="3173413"/>
            <a:ext cx="5366884" cy="2556605"/>
          </a:xfrm>
          <a:prstGeom prst="roundRect">
            <a:avLst>
              <a:gd name="adj" fmla="val 11403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--“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Versuche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topologische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Sortierung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;</a:t>
            </a:r>
            <a:r>
              <a:rPr lang="en-US" sz="2200" dirty="0">
                <a:solidFill>
                  <a:srgbClr val="990000"/>
                </a:solidFill>
                <a:latin typeface="+mn-lt"/>
              </a:rPr>
              <a:t/>
            </a:r>
            <a:br>
              <a:rPr lang="en-US" sz="2200" dirty="0">
                <a:solidFill>
                  <a:srgbClr val="990000"/>
                </a:solidFill>
                <a:latin typeface="+mn-lt"/>
              </a:rPr>
            </a:b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werden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berücksichtigt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.”</a:t>
            </a:r>
            <a:endParaRPr lang="en-US" sz="2200" dirty="0">
              <a:solidFill>
                <a:srgbClr val="990000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solidFill>
                <a:srgbClr val="CC0000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 smtClean="0">
                <a:solidFill>
                  <a:schemeClr val="accent2"/>
                </a:solidFill>
                <a:latin typeface="+mn-lt"/>
              </a:rPr>
              <a:t>if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“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gefunden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” </a:t>
            </a:r>
            <a:r>
              <a:rPr lang="en-US" sz="2200" b="1" kern="0" dirty="0" smtClean="0">
                <a:solidFill>
                  <a:schemeClr val="accent2"/>
                </a:solidFill>
                <a:latin typeface="+mn-lt"/>
              </a:rPr>
              <a:t>then</a:t>
            </a:r>
            <a:endParaRPr lang="en-US" sz="2200" b="1" kern="0" dirty="0">
              <a:solidFill>
                <a:schemeClr val="accent2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>
                <a:latin typeface="+mn-lt"/>
              </a:rPr>
              <a:t>	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”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ausgeben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”</a:t>
            </a:r>
            <a:endParaRPr lang="en-US" sz="2200" dirty="0">
              <a:solidFill>
                <a:srgbClr val="990000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>
                <a:solidFill>
                  <a:schemeClr val="accent2"/>
                </a:solidFill>
                <a:latin typeface="+mn-lt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Warum dieses Beispiel wichtig ist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713678"/>
            <a:ext cx="9144000" cy="5728397"/>
          </a:xfrm>
        </p:spPr>
        <p:txBody>
          <a:bodyPr/>
          <a:lstStyle/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Häufiges Problem, präsent in vielen verschiedenen Gebieten 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Interessanter, nicht trivialer (aber auch nicht zu komplizierter) Algorithmus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Erläutert die Techniken von Algorithmen, Datenstrukturen, Komplexität und anderen Themen der letzten Lektion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Erklärt Techniken des Software-Engineerings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Beschreibt wichtige mathematische Konzepte: binäre Relationen und im Speziellen Ordnungsrelationen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Es ist einfach schön!</a:t>
            </a:r>
          </a:p>
          <a:p>
            <a:endParaRPr lang="de-CH" noProof="0" dirty="0" smtClean="0">
              <a:solidFill>
                <a:srgbClr val="990000"/>
              </a:solidFill>
            </a:endParaRPr>
          </a:p>
          <a:p>
            <a:r>
              <a:rPr lang="de-CH" noProof="0" dirty="0" smtClean="0">
                <a:solidFill>
                  <a:srgbClr val="993300"/>
                </a:solidFill>
              </a:rPr>
              <a:t>Heute: Problemstellung und mathematische Basis</a:t>
            </a:r>
          </a:p>
          <a:p>
            <a:r>
              <a:rPr lang="de-CH" noProof="0" dirty="0" smtClean="0">
                <a:solidFill>
                  <a:srgbClr val="993300"/>
                </a:solidFill>
              </a:rPr>
              <a:t>Nächstes Mal: Algorithmus und Konzept im Detail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5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18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end</a:t>
            </a: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(vorher)</a:t>
            </a:r>
            <a:endParaRPr lang="de-CH" noProof="0" dirty="0"/>
          </a:p>
        </p:txBody>
      </p:sp>
      <p:sp>
        <p:nvSpPr>
          <p:cNvPr id="429066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2952000"/>
            <a:ext cx="7560000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require</a:t>
            </a:r>
            <a:endParaRPr lang="en-US" sz="2000" dirty="0"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latin typeface="+mn-lt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zyklus_frei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70000"/>
              </a:lnSpc>
              <a:spcBef>
                <a:spcPts val="2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end</a:t>
            </a:r>
            <a:endParaRPr lang="en-US" sz="2000" dirty="0">
              <a:latin typeface="+mn-lt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65630" y="822407"/>
            <a:ext cx="7927975" cy="5580000"/>
          </a:xfrm>
          <a:prstGeom prst="roundRect">
            <a:avLst>
              <a:gd name="adj" fmla="val 3083"/>
            </a:avLst>
          </a:prstGeom>
          <a:noFill/>
          <a:ln>
            <a:solidFill>
              <a:srgbClr val="0000FF"/>
            </a:solidFill>
          </a:ln>
        </p:spPr>
        <p:txBody>
          <a:bodyPr/>
          <a:lstStyle/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TOPOLOGISCH_SORTIERER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 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29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9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9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9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9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9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9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9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9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9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290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5" grpId="0" build="p" animBg="1"/>
      <p:bldP spid="429059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30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end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25675" y="5062388"/>
            <a:ext cx="5449496" cy="68765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88272" y="3233854"/>
            <a:ext cx="5904448" cy="57986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(endgültig)</a:t>
            </a:r>
            <a:endParaRPr lang="de-CH" noProof="0" dirty="0"/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2952000"/>
            <a:ext cx="7560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require</a:t>
            </a:r>
            <a:endParaRPr lang="en-US" sz="2000" dirty="0">
              <a:latin typeface="+mn-lt"/>
            </a:endParaRPr>
          </a:p>
          <a:p>
            <a:pPr>
              <a:lnSpc>
                <a:spcPct val="40000"/>
              </a:lnSpc>
            </a:pPr>
            <a:r>
              <a:rPr lang="en-US" sz="2000" dirty="0">
                <a:latin typeface="+mn-lt"/>
              </a:rPr>
              <a:t>		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rgbClr val="A50021"/>
                </a:solidFill>
              </a:rPr>
              <a:t>-- </a:t>
            </a:r>
            <a:r>
              <a:rPr lang="en-US" sz="2000" dirty="0" err="1" smtClean="0">
                <a:solidFill>
                  <a:srgbClr val="A50021"/>
                </a:solidFill>
              </a:rPr>
              <a:t>Keine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Vorbedingung</a:t>
            </a:r>
            <a:r>
              <a:rPr lang="en-US" sz="2000" dirty="0" smtClean="0">
                <a:solidFill>
                  <a:srgbClr val="A50021"/>
                </a:solidFill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</a:rPr>
              <a:t>dieser</a:t>
            </a:r>
            <a:r>
              <a:rPr lang="en-US" sz="2000" dirty="0" smtClean="0">
                <a:solidFill>
                  <a:srgbClr val="A50021"/>
                </a:solidFill>
              </a:rPr>
              <a:t> Version</a:t>
            </a:r>
            <a:endParaRPr lang="en-US" sz="2000" dirty="0">
              <a:solidFill>
                <a:srgbClr val="A50021"/>
              </a:solidFill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		</a:t>
            </a:r>
            <a:r>
              <a:rPr lang="en-US" sz="2000" dirty="0" smtClean="0">
                <a:solidFill>
                  <a:srgbClr val="A50021"/>
                </a:solidFill>
              </a:rPr>
              <a:t>“</a:t>
            </a:r>
            <a:r>
              <a:rPr lang="en-US" sz="2000" i="1" dirty="0" err="1" smtClean="0">
                <a:solidFill>
                  <a:srgbClr val="0000FF"/>
                </a:solidFill>
              </a:rPr>
              <a:t>sequenz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enthält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alle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Elemente</a:t>
            </a:r>
            <a:r>
              <a:rPr lang="en-US" sz="2000" dirty="0" smtClean="0">
                <a:solidFill>
                  <a:srgbClr val="A50021"/>
                </a:solidFill>
              </a:rPr>
              <a:t>, die </a:t>
            </a:r>
            <a:r>
              <a:rPr lang="en-US" sz="2000" dirty="0" err="1" smtClean="0">
                <a:solidFill>
                  <a:srgbClr val="A50021"/>
                </a:solidFill>
              </a:rPr>
              <a:t>zu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Beginn</a:t>
            </a:r>
            <a:r>
              <a:rPr lang="en-US" sz="2000" dirty="0" smtClean="0">
                <a:solidFill>
                  <a:srgbClr val="A50021"/>
                </a:solidFill>
              </a:rPr>
              <a:t> 			</a:t>
            </a:r>
            <a:r>
              <a:rPr lang="en-US" sz="2000" dirty="0" err="1" smtClean="0">
                <a:solidFill>
                  <a:srgbClr val="A50021"/>
                </a:solidFill>
              </a:rPr>
              <a:t>nicht</a:t>
            </a:r>
            <a:r>
              <a:rPr lang="en-US" sz="2000" dirty="0" smtClean="0">
                <a:solidFill>
                  <a:srgbClr val="A50021"/>
                </a:solidFill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</a:rPr>
              <a:t>einen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Zyklus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involviert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sind</a:t>
            </a:r>
            <a:r>
              <a:rPr lang="en-US" sz="2000" dirty="0" smtClean="0">
                <a:solidFill>
                  <a:srgbClr val="A50021"/>
                </a:solidFill>
              </a:rPr>
              <a:t>.”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end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3952" y="1357657"/>
            <a:ext cx="3497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311" y="311235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6523" y="2223122"/>
            <a:ext cx="332142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6317" y="2181177"/>
            <a:ext cx="32893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2269" y="320463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2378" y="2189564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97440" y="2760016"/>
            <a:ext cx="394660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Erinnerung: Die Grundidee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+mn-lt"/>
              </a:rPr>
              <a:t>topsort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58892" y="1692247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73372" y="2792178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176515" y="2801172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6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3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grundsätzliche Schleifenschema</a:t>
            </a:r>
            <a:endParaRPr lang="de-CH" noProof="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2080" y="878114"/>
            <a:ext cx="8839200" cy="5644924"/>
          </a:xfrm>
        </p:spPr>
        <p:txBody>
          <a:bodyPr/>
          <a:lstStyle/>
          <a:p>
            <a:r>
              <a:rPr lang="de-CH" noProof="0" dirty="0" smtClean="0"/>
              <a:t>…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err="1" smtClean="0"/>
              <a:t>loop</a:t>
            </a:r>
            <a:endParaRPr lang="de-CH" b="1" noProof="0" dirty="0" smtClean="0"/>
          </a:p>
          <a:p>
            <a:pPr defTabSz="538163">
              <a:tabLst>
                <a:tab pos="447675" algn="l"/>
              </a:tabLst>
            </a:pPr>
            <a:r>
              <a:rPr lang="de-CH" noProof="0" dirty="0" smtClean="0"/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“Finde ein Element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A50021"/>
                </a:solidFill>
              </a:rPr>
              <a:t>in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elemente</a:t>
            </a:r>
            <a:r>
              <a:rPr lang="de-CH" spc="-100" noProof="0" dirty="0" smtClean="0">
                <a:solidFill>
                  <a:srgbClr val="993300"/>
                </a:solidFill>
              </a:rPr>
              <a:t>, </a:t>
            </a:r>
            <a:r>
              <a:rPr lang="de-CH" spc="-100" dirty="0" smtClean="0">
                <a:solidFill>
                  <a:srgbClr val="993300"/>
                </a:solidFill>
              </a:rPr>
              <a:t>für das </a:t>
            </a:r>
            <a:r>
              <a:rPr lang="de-CH" i="1" spc="-100" noProof="0" dirty="0" smtClean="0">
                <a:solidFill>
                  <a:srgbClr val="0000FF"/>
                </a:solidFill>
              </a:rPr>
              <a:t>bedingungen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noProof="0" dirty="0" smtClean="0">
                <a:solidFill>
                  <a:srgbClr val="CC0000"/>
                </a:solidFill>
              </a:rPr>
              <a:t/>
            </a:r>
            <a:br>
              <a:rPr lang="de-CH" spc="-100" noProof="0" dirty="0" smtClean="0">
                <a:solidFill>
                  <a:srgbClr val="CC0000"/>
                </a:solidFill>
              </a:rPr>
            </a:br>
            <a:r>
              <a:rPr lang="de-CH" spc="-100" noProof="0" dirty="0" smtClean="0">
                <a:solidFill>
                  <a:srgbClr val="CC0000"/>
                </a:solidFill>
              </a:rPr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keine P</a:t>
            </a:r>
            <a:r>
              <a:rPr lang="de-CH" spc="-100" dirty="0" err="1" smtClean="0">
                <a:solidFill>
                  <a:srgbClr val="993300"/>
                </a:solidFill>
              </a:rPr>
              <a:t>aare</a:t>
            </a:r>
            <a:r>
              <a:rPr lang="de-CH" spc="-100" dirty="0" smtClean="0">
                <a:solidFill>
                  <a:srgbClr val="993300"/>
                </a:solidFill>
              </a:rPr>
              <a:t> der Form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noProof="0" dirty="0" smtClean="0">
                <a:solidFill>
                  <a:srgbClr val="0000FF"/>
                </a:solidFill>
              </a:rPr>
              <a:t>[</a:t>
            </a:r>
            <a:r>
              <a:rPr lang="de-CH" i="1" spc="-100" noProof="0" dirty="0" smtClean="0">
                <a:solidFill>
                  <a:srgbClr val="0000FF"/>
                </a:solidFill>
              </a:rPr>
              <a:t>x</a:t>
            </a:r>
            <a:r>
              <a:rPr lang="de-CH" spc="-100" noProof="0" dirty="0" smtClean="0">
                <a:solidFill>
                  <a:srgbClr val="0000FF"/>
                </a:solidFill>
              </a:rPr>
              <a:t>, </a:t>
            </a:r>
            <a:r>
              <a:rPr lang="de-CH" i="1" spc="-100" noProof="0" dirty="0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0000FF"/>
                </a:solidFill>
              </a:rPr>
              <a:t>]</a:t>
            </a:r>
            <a:r>
              <a:rPr lang="de-CH" spc="-10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993300"/>
                </a:solidFill>
              </a:rPr>
              <a:t>beinhaltet</a:t>
            </a:r>
          </a:p>
          <a:p>
            <a:pPr defTabSz="538163">
              <a:tabLst>
                <a:tab pos="447675" algn="l"/>
              </a:tabLst>
            </a:pPr>
            <a:endParaRPr lang="de-CH" noProof="0" dirty="0" smtClean="0">
              <a:solidFill>
                <a:srgbClr val="CC0000"/>
              </a:solidFill>
            </a:endParaRP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extend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defTabSz="538163">
              <a:tabLst>
                <a:tab pos="447675" algn="l"/>
              </a:tabLst>
            </a:pPr>
            <a:r>
              <a:rPr lang="de-CH" noProof="0" dirty="0" smtClean="0">
                <a:solidFill>
                  <a:srgbClr val="CC0000"/>
                </a:solidFill>
              </a:rPr>
              <a:t>	</a:t>
            </a:r>
            <a:r>
              <a:rPr lang="de-CH" noProof="0" dirty="0" smtClean="0">
                <a:solidFill>
                  <a:srgbClr val="993300"/>
                </a:solidFill>
              </a:rPr>
              <a:t>“Lösche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elemente</a:t>
            </a:r>
            <a:r>
              <a:rPr lang="de-CH" noProof="0" dirty="0" smtClean="0">
                <a:solidFill>
                  <a:srgbClr val="A50021"/>
                </a:solidFill>
              </a:rPr>
              <a:t>,</a:t>
            </a:r>
            <a:r>
              <a:rPr lang="de-CH" noProof="0" dirty="0" smtClean="0">
                <a:solidFill>
                  <a:srgbClr val="993300"/>
                </a:solidFill>
              </a:rPr>
              <a:t> und entferne alle Paare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der Form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next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smtClean="0"/>
              <a:t>end</a:t>
            </a:r>
            <a:endParaRPr lang="de-CH" sz="32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Schleifeninvariante</a:t>
            </a:r>
            <a:endParaRPr lang="de-CH" noProof="0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8114"/>
            <a:ext cx="8594725" cy="3375104"/>
          </a:xfrm>
        </p:spPr>
        <p:txBody>
          <a:bodyPr/>
          <a:lstStyle/>
          <a:p>
            <a:endParaRPr lang="de-CH" noProof="0" dirty="0" smtClean="0"/>
          </a:p>
          <a:p>
            <a:r>
              <a:rPr lang="de-CH" noProof="0" dirty="0" smtClean="0"/>
              <a:t>Invariante in unserem ersten Versuch: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i="1" dirty="0">
                <a:solidFill>
                  <a:srgbClr val="0000FF"/>
                </a:solidFill>
              </a:rPr>
              <a:t>bedingungen</a:t>
            </a:r>
            <a:r>
              <a:rPr lang="de-CH" sz="1050" i="1" dirty="0">
                <a:solidFill>
                  <a:srgbClr val="0000FF"/>
                </a:solidFill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3300"/>
                </a:solidFill>
              </a:rPr>
              <a:t>enthält keine Zyklen”</a:t>
            </a:r>
          </a:p>
          <a:p>
            <a:endParaRPr lang="de-CH" noProof="0" dirty="0" smtClean="0"/>
          </a:p>
          <a:p>
            <a:r>
              <a:rPr lang="de-CH" noProof="0" dirty="0" smtClean="0"/>
              <a:t>Invariante in der verbesserten Architektur: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50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aseline="20000" noProof="0" dirty="0" smtClean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3300"/>
                </a:solidFill>
              </a:rPr>
              <a:t>enthält keine Zyklen, die nicht 	ursprünglich schon enthalten waren</a:t>
            </a:r>
            <a:r>
              <a:rPr lang="de-CH" noProof="0" dirty="0" smtClean="0">
                <a:solidFill>
                  <a:srgbClr val="993300"/>
                </a:solidFill>
              </a:rPr>
              <a:t>”</a:t>
            </a:r>
          </a:p>
          <a:p>
            <a:endParaRPr lang="de-CH" noProof="0" dirty="0" smtClean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531" y="4330087"/>
            <a:ext cx="856096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err="1" smtClean="0">
                <a:solidFill>
                  <a:srgbClr val="000000"/>
                </a:solidFill>
                <a:latin typeface="Comic Sans MS"/>
              </a:rPr>
              <a:t>Allgemeiner</a:t>
            </a: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: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smtClean="0">
                <a:solidFill>
                  <a:srgbClr val="A50021"/>
                </a:solidFill>
                <a:latin typeface="Comic Sans MS"/>
              </a:rPr>
              <a:t>	</a:t>
            </a:r>
            <a:r>
              <a:rPr lang="de-CH" i="1" dirty="0">
                <a:solidFill>
                  <a:srgbClr val="0000FF"/>
                </a:solidFill>
              </a:rPr>
              <a:t> bedingungen</a:t>
            </a:r>
            <a:r>
              <a:rPr lang="de-CH" sz="1050" i="1" dirty="0">
                <a:solidFill>
                  <a:srgbClr val="0000FF"/>
                </a:solidFill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</a:rPr>
              <a:t>+</a:t>
            </a: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mic Sans MS"/>
              </a:rPr>
              <a:t>ist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mic Sans MS"/>
              </a:rPr>
              <a:t>eine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mic Sans MS"/>
              </a:rPr>
              <a:t>Teilmenge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des</a:t>
            </a:r>
            <a:br>
              <a:rPr lang="en-US" kern="0" dirty="0" smtClean="0">
                <a:solidFill>
                  <a:srgbClr val="993300"/>
                </a:solidFill>
                <a:latin typeface="Comic Sans MS"/>
              </a:rPr>
            </a:b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	</a:t>
            </a:r>
            <a:r>
              <a:rPr lang="en-US" i="1" kern="0" dirty="0" err="1" smtClean="0">
                <a:solidFill>
                  <a:srgbClr val="993300"/>
                </a:solidFill>
                <a:latin typeface="Comic Sans MS"/>
              </a:rPr>
              <a:t>ursprünglichen</a:t>
            </a:r>
            <a:r>
              <a:rPr lang="en-US" i="1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i="1" kern="0" dirty="0" err="1" smtClean="0">
                <a:solidFill>
                  <a:srgbClr val="0000FF"/>
                </a:solidFill>
                <a:latin typeface="Comic Sans MS"/>
              </a:rPr>
              <a:t>bedingungen</a:t>
            </a:r>
            <a:r>
              <a:rPr lang="en-US" sz="1600" i="1" kern="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3600" kern="0" baseline="30000" dirty="0" smtClean="0">
                <a:solidFill>
                  <a:srgbClr val="0000FF"/>
                </a:solidFill>
                <a:latin typeface="Comic Sans MS"/>
              </a:rPr>
              <a:t>+</a:t>
            </a:r>
            <a:endParaRPr lang="en-US" kern="0" dirty="0" smtClean="0">
              <a:solidFill>
                <a:srgbClr val="A5002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Terminologie</a:t>
            </a:r>
            <a:endParaRPr lang="de-CH" noProof="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Falls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/>
              <a:t> </a:t>
            </a:r>
            <a:r>
              <a:rPr lang="de-CH" dirty="0" smtClean="0"/>
              <a:t>ein Paar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x, y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, beinhaltet, sagen wir</a:t>
            </a:r>
          </a:p>
          <a:p>
            <a:endParaRPr lang="de-CH" noProof="0" dirty="0" smtClean="0"/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ist ein </a:t>
            </a:r>
            <a:r>
              <a:rPr lang="de-CH" b="1" dirty="0" smtClean="0">
                <a:solidFill>
                  <a:srgbClr val="993300"/>
                </a:solidFill>
              </a:rPr>
              <a:t>Vorfahre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von </a:t>
            </a:r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  <a:r>
              <a:rPr lang="de-CH" noProof="0" dirty="0" smtClean="0"/>
              <a:t> ist </a:t>
            </a:r>
            <a:r>
              <a:rPr lang="de-CH" dirty="0" smtClean="0"/>
              <a:t>ein</a:t>
            </a:r>
            <a:r>
              <a:rPr lang="de-CH" noProof="0" dirty="0" smtClean="0"/>
              <a:t> </a:t>
            </a:r>
            <a:r>
              <a:rPr lang="de-CH" b="1" dirty="0" smtClean="0">
                <a:solidFill>
                  <a:srgbClr val="993300"/>
                </a:solidFill>
              </a:rPr>
              <a:t>Nachfolger </a:t>
            </a:r>
            <a:r>
              <a:rPr lang="de-CH" dirty="0" err="1" smtClean="0"/>
              <a:t>vo</a:t>
            </a:r>
            <a:r>
              <a:rPr lang="de-CH" noProof="0" dirty="0" smtClean="0"/>
              <a:t>n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2995" y="3459864"/>
            <a:ext cx="6149975" cy="128111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Schema des </a:t>
            </a:r>
            <a:r>
              <a:rPr lang="de-CH" noProof="0" dirty="0" err="1" smtClean="0"/>
              <a:t>Algoritmus</a:t>
            </a:r>
            <a:endParaRPr lang="de-CH" noProof="0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850" y="845503"/>
            <a:ext cx="8772979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sortiere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do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from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{...}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latin typeface="+mn-lt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800" i="1" kern="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enthält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nur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ursprüngliche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Zyklen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i="1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kompatibel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ursprünglichen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Elemente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sind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noProof="0" dirty="0" err="1" smtClean="0">
                <a:solidFill>
                  <a:srgbClr val="A50021"/>
                </a:solidFill>
                <a:latin typeface="+mn-lt"/>
              </a:rPr>
              <a:t>Jedes</a:t>
            </a:r>
            <a:r>
              <a:rPr lang="en-US" sz="1800" kern="0" noProof="0" dirty="0" smtClean="0">
                <a:solidFill>
                  <a:srgbClr val="A50021"/>
                </a:solidFill>
                <a:latin typeface="+mn-lt"/>
              </a:rPr>
              <a:t> Element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n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Vorfahren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next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 von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ohne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Vorfahren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aus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Paare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lang="en-US" sz="1800" kern="0" dirty="0" err="1" smtClean="0">
                <a:solidFill>
                  <a:srgbClr val="A50021"/>
                </a:solidFill>
              </a:rPr>
              <a:t>aus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r>
              <a:rPr lang="en-US" sz="1800" i="1" kern="0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Grösse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übrig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Berichte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,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dass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das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topologische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Sortieren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abgeschlossen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else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lang="de-CH" sz="1800" kern="0" dirty="0" smtClean="0">
                <a:solidFill>
                  <a:srgbClr val="A50021"/>
                </a:solidFill>
                <a:latin typeface="+mn-lt"/>
              </a:rPr>
              <a:t>Melde Zyklen in den übrigen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6072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03" y="1900983"/>
            <a:ext cx="5417677" cy="8350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727700" y="1879568"/>
            <a:ext cx="3273425" cy="828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/>
              <a:t>(Anzahl Elemente: </a:t>
            </a:r>
            <a:r>
              <a:rPr lang="de-CH" sz="1800" i="1" noProof="0" dirty="0" smtClean="0">
                <a:solidFill>
                  <a:srgbClr val="0000FF"/>
                </a:solidFill>
              </a:rPr>
              <a:t>n</a:t>
            </a:r>
          </a:p>
          <a:p>
            <a:pPr>
              <a:lnSpc>
                <a:spcPct val="80000"/>
              </a:lnSpc>
            </a:pPr>
            <a:r>
              <a:rPr lang="de-CH" sz="1800" noProof="0" dirty="0" smtClean="0"/>
              <a:t>Anzahl Bedingungen: </a:t>
            </a:r>
            <a:r>
              <a:rPr lang="de-CH" sz="1800" i="1" noProof="0" dirty="0" smtClean="0">
                <a:solidFill>
                  <a:srgbClr val="0000FF"/>
                </a:solidFill>
              </a:rPr>
              <a:t>m</a:t>
            </a:r>
            <a:r>
              <a:rPr lang="de-CH" sz="1800" noProof="0" dirty="0" smtClean="0"/>
              <a:t>)</a:t>
            </a:r>
          </a:p>
          <a:p>
            <a:pPr>
              <a:lnSpc>
                <a:spcPct val="80000"/>
              </a:lnSpc>
            </a:pPr>
            <a:endParaRPr lang="de-CH" sz="1800" noProof="0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1278" y="1907516"/>
            <a:ext cx="6294437" cy="828675"/>
            <a:chOff x="2689" y="865"/>
            <a:chExt cx="2771" cy="522"/>
          </a:xfrm>
        </p:grpSpPr>
        <p:sp>
          <p:nvSpPr>
            <p:cNvPr id="216069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9" y="1126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</a:rPr>
                <a:t>bedingungen</a:t>
              </a:r>
              <a:r>
                <a:rPr lang="en-US" sz="12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</a:rPr>
                <a:t> LINKED_LIST </a:t>
              </a:r>
              <a:r>
                <a:rPr lang="en-US" sz="1800" dirty="0">
                  <a:solidFill>
                    <a:srgbClr val="0000FF"/>
                  </a:solidFill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</a:rPr>
                <a:t>TUPLE</a:t>
              </a:r>
              <a:r>
                <a:rPr lang="en-US" sz="1800" dirty="0">
                  <a:solidFill>
                    <a:srgbClr val="0000FF"/>
                  </a:solidFill>
                </a:rPr>
                <a:t> [</a:t>
              </a:r>
              <a:r>
                <a:rPr lang="en-US" sz="1800" i="1" dirty="0">
                  <a:solidFill>
                    <a:srgbClr val="0000FF"/>
                  </a:solidFill>
                </a:rPr>
                <a:t>G, G</a:t>
              </a:r>
              <a:r>
                <a:rPr lang="en-US" sz="1200" i="1" dirty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]]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216070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89" y="865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</a:rPr>
                <a:t>elemente</a:t>
              </a:r>
              <a:r>
                <a:rPr lang="en-US" sz="12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</a:rPr>
                <a:t> LINKED_LIST </a:t>
              </a:r>
              <a:r>
                <a:rPr lang="en-US" sz="1800" dirty="0">
                  <a:solidFill>
                    <a:srgbClr val="0000FF"/>
                  </a:solidFill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</a:rPr>
                <a:t>G</a:t>
              </a:r>
              <a:r>
                <a:rPr lang="en-US" sz="1200" i="1" dirty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]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607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63" y="1000125"/>
            <a:ext cx="8651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+mn-lt"/>
              </a:rPr>
              <a:t>Wir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beginnen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diesen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Datenstrukturen</a:t>
            </a:r>
            <a:r>
              <a:rPr lang="en-US" dirty="0" smtClean="0">
                <a:latin typeface="+mn-lt"/>
              </a:rPr>
              <a:t>, die den Input </a:t>
            </a:r>
            <a:r>
              <a:rPr lang="en-US" dirty="0" err="1" smtClean="0">
                <a:latin typeface="+mn-lt"/>
              </a:rPr>
              <a:t>direkt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widerspiegeln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8405" y="3938588"/>
            <a:ext cx="424104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/>
              <a:t>Beispiel:</a:t>
            </a:r>
            <a:endParaRPr lang="en-US" sz="2000" dirty="0"/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{</a:t>
            </a:r>
            <a:r>
              <a:rPr lang="en-US" sz="2000" i="1" dirty="0">
                <a:solidFill>
                  <a:srgbClr val="0000FF"/>
                </a:solidFill>
              </a:rPr>
              <a:t>a, b, c, </a:t>
            </a:r>
            <a:r>
              <a:rPr lang="en-US" sz="2000" i="1" dirty="0" smtClean="0">
                <a:solidFill>
                  <a:srgbClr val="0000FF"/>
                </a:solidFill>
              </a:rPr>
              <a:t>d </a:t>
            </a:r>
            <a:r>
              <a:rPr lang="en-US" sz="2000" dirty="0" smtClean="0">
                <a:solidFill>
                  <a:srgbClr val="0000FF"/>
                </a:solidFill>
              </a:rPr>
              <a:t>}</a:t>
            </a:r>
            <a:endParaRPr lang="en-US" sz="2000" i="1" dirty="0">
              <a:solidFill>
                <a:srgbClr val="0000FF"/>
              </a:solidFill>
            </a:endParaRPr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=</a:t>
            </a:r>
          </a:p>
          <a:p>
            <a:pPr lvl="1" algn="l"/>
            <a:r>
              <a:rPr lang="en-US" sz="2000" i="1" dirty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{[</a:t>
            </a:r>
            <a:r>
              <a:rPr lang="en-US" sz="2000" i="1" dirty="0">
                <a:solidFill>
                  <a:srgbClr val="0000FF"/>
                </a:solidFill>
              </a:rPr>
              <a:t>a, b</a:t>
            </a:r>
            <a:r>
              <a:rPr lang="en-US" sz="2000" dirty="0">
                <a:solidFill>
                  <a:srgbClr val="0000FF"/>
                </a:solidFill>
              </a:rPr>
              <a:t>],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i="1" dirty="0">
                <a:solidFill>
                  <a:srgbClr val="0000FF"/>
                </a:solidFill>
              </a:rPr>
              <a:t>a, d</a:t>
            </a:r>
            <a:r>
              <a:rPr lang="en-US" sz="12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], [</a:t>
            </a:r>
            <a:r>
              <a:rPr lang="en-US" sz="2000" i="1" dirty="0">
                <a:solidFill>
                  <a:srgbClr val="0000FF"/>
                </a:solidFill>
              </a:rPr>
              <a:t>b, d</a:t>
            </a:r>
            <a:r>
              <a:rPr lang="en-US" sz="12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], [</a:t>
            </a:r>
            <a:r>
              <a:rPr lang="en-US" sz="2000" i="1" dirty="0">
                <a:solidFill>
                  <a:srgbClr val="0000FF"/>
                </a:solidFill>
              </a:rPr>
              <a:t>c, </a:t>
            </a:r>
            <a:r>
              <a:rPr lang="en-US" sz="2000" i="1" dirty="0" smtClean="0">
                <a:solidFill>
                  <a:srgbClr val="0000FF"/>
                </a:solidFill>
              </a:rPr>
              <a:t>d</a:t>
            </a:r>
            <a:r>
              <a:rPr lang="en-US" sz="12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]}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216127" name="Line 6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0975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28" name="Line 6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68538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29" name="Line 6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86100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0" name="Line 6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03663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1" name="Line 6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35000" y="32575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216132" name="Line 6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8000" y="37433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3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2263" y="4525963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216134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2263" y="3622675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216135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63575" y="46116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6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7375" y="37449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7" name="Oval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35088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38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7050" y="450691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39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33488" y="3778250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+mn-lt"/>
              </a:rPr>
              <a:t>b</a:t>
            </a:r>
            <a:endParaRPr lang="en-US" sz="2400">
              <a:latin typeface="+mn-lt"/>
            </a:endParaRPr>
          </a:p>
        </p:txBody>
      </p:sp>
      <p:sp>
        <p:nvSpPr>
          <p:cNvPr id="216140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0088" y="461327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216141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2138" y="2973388"/>
            <a:ext cx="1057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CH" sz="1400" i="1" smtClean="0">
                <a:solidFill>
                  <a:srgbClr val="0000FF"/>
                </a:solidFill>
                <a:latin typeface="Verdana" pitchFamily="34" charset="0"/>
              </a:rPr>
              <a:t>y</a:t>
            </a:r>
            <a:endParaRPr lang="de-CH" sz="14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6142" name="Line 7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2425" y="55689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216143" name="Line 7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403475" y="55689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44" name="Line 8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431925" y="55514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45" name="Line 8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249488" y="55514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46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4663" y="5554663"/>
            <a:ext cx="12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 sz="1800">
              <a:latin typeface="Arial" charset="0"/>
            </a:endParaRPr>
          </a:p>
        </p:txBody>
      </p:sp>
      <p:sp>
        <p:nvSpPr>
          <p:cNvPr id="216147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82713" y="57213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216148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0275" y="5721350"/>
            <a:ext cx="96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216149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17838" y="57213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216150" name="Oval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93018" y="545790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51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11513" y="55086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+mn-lt"/>
              </a:rPr>
              <a:t>c</a:t>
            </a:r>
            <a:endParaRPr lang="en-US" sz="2400">
              <a:latin typeface="+mn-lt"/>
            </a:endParaRPr>
          </a:p>
        </p:txBody>
      </p:sp>
      <p:sp>
        <p:nvSpPr>
          <p:cNvPr id="216152" name="Oval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02063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53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02088" y="377666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+mn-lt"/>
              </a:rPr>
              <a:t>d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29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41463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30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908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31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91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26" name="Rectangle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80038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20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14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7563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04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32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221201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6663" y="989012"/>
            <a:ext cx="6886575" cy="91940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{</a:t>
            </a:r>
            <a:r>
              <a:rPr lang="en-US" sz="2400" i="1" dirty="0">
                <a:solidFill>
                  <a:srgbClr val="0000FF"/>
                </a:solidFill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i="1" dirty="0">
              <a:solidFill>
                <a:srgbClr val="0000FF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{[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b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]}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51945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1205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09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1215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1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18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89773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1221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22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24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57564" y="4525938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21227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28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32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225" y="5484813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Effizienz</a:t>
            </a:r>
            <a:r>
              <a:rPr lang="en-US" sz="2400" dirty="0" smtClean="0"/>
              <a:t>: Das </a:t>
            </a:r>
            <a:r>
              <a:rPr lang="en-US" sz="2400" dirty="0" err="1" smtClean="0"/>
              <a:t>Beste</a:t>
            </a:r>
            <a:r>
              <a:rPr lang="en-US" sz="2400" dirty="0" smtClean="0"/>
              <a:t>, </a:t>
            </a:r>
            <a:r>
              <a:rPr lang="en-US" dirty="0" smtClean="0"/>
              <a:t>das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erhoffen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, </a:t>
            </a:r>
            <a:r>
              <a:rPr lang="en-US" dirty="0" err="1" smtClean="0"/>
              <a:t>ist</a:t>
            </a:r>
            <a:r>
              <a:rPr lang="en-US" sz="2400" dirty="0" smtClean="0"/>
              <a:t>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i="1" dirty="0">
                <a:solidFill>
                  <a:srgbClr val="A50021"/>
                </a:solidFill>
              </a:rPr>
              <a:t>m </a:t>
            </a:r>
            <a:r>
              <a:rPr lang="en-US" sz="2400" dirty="0">
                <a:solidFill>
                  <a:srgbClr val="A50021"/>
                </a:solidFill>
              </a:rPr>
              <a:t>+</a:t>
            </a:r>
            <a:r>
              <a:rPr lang="en-US" sz="2400" i="1" dirty="0">
                <a:solidFill>
                  <a:srgbClr val="A50021"/>
                </a:solidFill>
              </a:rPr>
              <a:t> n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endParaRPr lang="en-US" sz="2400" dirty="0"/>
          </a:p>
        </p:txBody>
      </p:sp>
      <p:sp>
        <p:nvSpPr>
          <p:cNvPr id="221233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522788"/>
            <a:ext cx="2419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22123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27183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37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38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39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40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41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97791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99220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44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1245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3065463"/>
            <a:ext cx="193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221246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4892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  <p:sp>
        <p:nvSpPr>
          <p:cNvPr id="221247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903663"/>
            <a:ext cx="304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007599" y="5105399"/>
            <a:ext cx="2379344" cy="200443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20833"/>
            <a:ext cx="6446248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53544"/>
            <a:ext cx="3603029" cy="27364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2978" y="2700020"/>
            <a:ext cx="5463222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7194" y="552214"/>
            <a:ext cx="8726805" cy="537368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Vorfahren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elemente </a:t>
            </a:r>
            <a:r>
              <a:rPr lang="de-CH" sz="1800" dirty="0" smtClean="0">
                <a:solidFill>
                  <a:srgbClr val="A50021"/>
                </a:solidFill>
              </a:rPr>
              <a:t> ohne Vorfahren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3" y="1017588"/>
            <a:ext cx="8804133" cy="53197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</a:t>
            </a:r>
            <a:r>
              <a:rPr lang="de-CH" dirty="0" smtClean="0"/>
              <a:t>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184636" y="4553855"/>
            <a:ext cx="7095763" cy="518887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4636" y="2068286"/>
            <a:ext cx="7560219" cy="92891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4637" y="3257233"/>
            <a:ext cx="7560219" cy="930138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377" y="856706"/>
            <a:ext cx="7244851" cy="99386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</a:t>
            </a:r>
            <a:r>
              <a:rPr lang="de-CH" dirty="0" smtClean="0"/>
              <a:t>Operationen, die wir brauchen </a:t>
            </a:r>
            <a:r>
              <a:rPr lang="de-CH" noProof="0" dirty="0" smtClean="0"/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/>
              <a:t> mal)</a:t>
            </a:r>
            <a:endParaRPr lang="de-CH" noProof="0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lvl="1"/>
            <a:r>
              <a:rPr lang="de-CH" dirty="0" smtClean="0"/>
              <a:t>Herausfinden, ob es ein Element ohne Vorfahren gibt. (Und dann eines davon </a:t>
            </a:r>
            <a:r>
              <a:rPr lang="de-CH" dirty="0" smtClean="0"/>
              <a:t>nehmen)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Ein gegebenes Element von der Menge der Elemente </a:t>
            </a:r>
            <a:r>
              <a:rPr lang="de-CH" noProof="0" dirty="0" smtClean="0"/>
              <a:t>entfernen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Alle </a:t>
            </a:r>
            <a:r>
              <a:rPr lang="de-CH" dirty="0" smtClean="0"/>
              <a:t>Bedingungen, die mit einem gegebenen Element beginnen, aus der Menge der Bedingungen </a:t>
            </a:r>
            <a:r>
              <a:rPr lang="de-CH" dirty="0" smtClean="0"/>
              <a:t>entfernen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Herausfinden, ob </a:t>
            </a:r>
            <a:r>
              <a:rPr lang="de-CH" dirty="0" smtClean="0"/>
              <a:t>noch ein Element vorhanden </a:t>
            </a:r>
            <a:r>
              <a:rPr lang="de-CH" dirty="0" smtClean="0"/>
              <a:t>ist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Effizienz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/>
              <a:t>Das Beste, das wir uns erhoffen können</a:t>
            </a:r>
          </a:p>
          <a:p>
            <a:endParaRPr lang="de-CH" b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00FF"/>
                </a:solidFill>
              </a:rPr>
              <a:t>		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endParaRPr lang="de-CH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(da wir jede Bedingung und jedes Element mindestens einmal betrachten müssen)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b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017587" y="5135507"/>
            <a:ext cx="2380242" cy="231150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71167"/>
            <a:ext cx="4589145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76358"/>
            <a:ext cx="3324225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2978" y="2700020"/>
            <a:ext cx="5387022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Vorfahren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elemente </a:t>
            </a:r>
            <a:r>
              <a:rPr lang="de-CH" sz="1800" dirty="0" smtClean="0">
                <a:solidFill>
                  <a:srgbClr val="A50021"/>
                </a:solidFill>
              </a:rPr>
              <a:t> ohne Vorfahren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09057" y="2751589"/>
            <a:ext cx="1264627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m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851456" y="4635386"/>
            <a:ext cx="1216403" cy="303923"/>
          </a:xfrm>
          <a:prstGeom prst="wedgeRoundRectCallout">
            <a:avLst>
              <a:gd name="adj1" fmla="val -86615"/>
              <a:gd name="adj2" fmla="val 9549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{</a:t>
            </a:r>
            <a:r>
              <a:rPr lang="en-US" sz="2400" i="1" dirty="0">
                <a:solidFill>
                  <a:srgbClr val="0000FF"/>
                </a:solidFill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i="1" dirty="0">
              <a:solidFill>
                <a:srgbClr val="0000FF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{[</a:t>
            </a:r>
            <a:r>
              <a:rPr lang="en-US" sz="2400" i="1" dirty="0">
                <a:solidFill>
                  <a:srgbClr val="0000FF"/>
                </a:solidFill>
              </a:rPr>
              <a:t>a, b</a:t>
            </a:r>
            <a:r>
              <a:rPr lang="en-US" sz="2400" dirty="0">
                <a:solidFill>
                  <a:srgbClr val="0000FF"/>
                </a:solidFill>
              </a:rPr>
              <a:t>],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]}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Effizienz</a:t>
            </a:r>
            <a:r>
              <a:rPr lang="en-US" sz="2400" dirty="0" smtClean="0"/>
              <a:t>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w</a:t>
            </a:r>
            <a:r>
              <a:rPr lang="en-US" sz="2400" dirty="0" err="1" smtClean="0"/>
              <a:t>enn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/>
              <a:t> und </a:t>
            </a: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gegeben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verwenden</a:t>
            </a:r>
            <a:r>
              <a:rPr lang="en-US" sz="2400" dirty="0" smtClean="0"/>
              <a:t>,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A50021"/>
                </a:solidFill>
              </a:rPr>
              <a:t>m </a:t>
            </a:r>
            <a:r>
              <a:rPr lang="en-US" dirty="0" smtClean="0">
                <a:solidFill>
                  <a:srgbClr val="A50021"/>
                </a:solidFill>
              </a:rPr>
              <a:t>+ </a:t>
            </a: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erreichen</a:t>
            </a:r>
            <a:r>
              <a:rPr lang="en-US" dirty="0" smtClean="0"/>
              <a:t>!</a:t>
            </a:r>
            <a:endParaRPr lang="en-US" sz="2800" dirty="0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74043" y="5102848"/>
            <a:ext cx="2467328" cy="252922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71167"/>
            <a:ext cx="6291263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76358"/>
            <a:ext cx="3324225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2978" y="2700020"/>
            <a:ext cx="5397908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Vorfahren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elemente </a:t>
            </a:r>
            <a:r>
              <a:rPr lang="de-CH" sz="1800" dirty="0" smtClean="0">
                <a:solidFill>
                  <a:srgbClr val="A50021"/>
                </a:solidFill>
              </a:rPr>
              <a:t> ohne Vorfahren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09057" y="2751589"/>
            <a:ext cx="1267182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m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932736" y="4594746"/>
            <a:ext cx="1216403" cy="303923"/>
          </a:xfrm>
          <a:prstGeom prst="wedgeRoundRectCallout">
            <a:avLst>
              <a:gd name="adj1" fmla="val -84110"/>
              <a:gd name="adj2" fmla="val 10552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9145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63" y="1000125"/>
            <a:ext cx="8575675" cy="49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2400" dirty="0" smtClean="0"/>
              <a:t>Eine bessere interne Repräsentation wählen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/>
              <a:t> Jedes Element hat eine Nummer (Dies erlaubt uns, Arrays zu benutzen)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endParaRPr lang="de-CH" sz="2400" dirty="0" smtClean="0"/>
          </a:p>
          <a:p>
            <a:pPr marL="339725" lvl="1" indent="-114300" algn="l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/>
              <a:t> </a:t>
            </a:r>
            <a:r>
              <a:rPr lang="de-CH" dirty="0" smtClean="0"/>
              <a:t>Wir r</a:t>
            </a:r>
            <a:r>
              <a:rPr lang="de-CH" sz="2400" dirty="0" smtClean="0"/>
              <a:t>epräsentieren </a:t>
            </a:r>
            <a:r>
              <a:rPr lang="de-CH" sz="2400" i="1" dirty="0" smtClean="0">
                <a:solidFill>
                  <a:srgbClr val="0000FF"/>
                </a:solidFill>
              </a:rPr>
              <a:t>bedingungen</a:t>
            </a:r>
            <a:r>
              <a:rPr lang="de-CH" sz="2400" dirty="0" smtClean="0"/>
              <a:t> in einer Form, die dem entspricht, was wir von der Struktur wollen</a:t>
            </a:r>
            <a:r>
              <a:rPr lang="de-CH" dirty="0" smtClean="0"/>
              <a:t>:</a:t>
            </a:r>
            <a:endParaRPr lang="de-CH" sz="2400" dirty="0" smtClean="0"/>
          </a:p>
          <a:p>
            <a:pPr marL="1027113" lvl="2" indent="-449263" algn="l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</a:rPr>
              <a:t>“Finde  </a:t>
            </a:r>
            <a:r>
              <a:rPr lang="de-CH" sz="2400" i="1" dirty="0" err="1" smtClean="0">
                <a:solidFill>
                  <a:srgbClr val="0000FF"/>
                </a:solidFill>
              </a:rPr>
              <a:t>next</a:t>
            </a:r>
            <a:r>
              <a:rPr lang="de-CH" sz="2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, so dass</a:t>
            </a:r>
            <a:r>
              <a:rPr lang="de-CH" sz="2400" i="1" dirty="0" smtClean="0">
                <a:solidFill>
                  <a:srgbClr val="A50021"/>
                </a:solidFill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>
                <a:solidFill>
                  <a:srgbClr val="A50021"/>
                </a:solidFill>
              </a:rPr>
              <a:t>kein Paar der Form</a:t>
            </a:r>
            <a:r>
              <a:rPr lang="de-CH" sz="2400" i="1" dirty="0" smtClean="0">
                <a:solidFill>
                  <a:srgbClr val="A50021"/>
                </a:solidFill>
              </a:rPr>
              <a:t> </a:t>
            </a:r>
            <a:r>
              <a:rPr lang="de-CH" sz="2400" dirty="0" smtClean="0">
                <a:solidFill>
                  <a:srgbClr val="0000FF"/>
                </a:solidFill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</a:rPr>
              <a:t>y, </a:t>
            </a:r>
            <a:r>
              <a:rPr lang="de-CH" sz="2400" i="1" dirty="0" err="1" smtClean="0">
                <a:solidFill>
                  <a:srgbClr val="0000FF"/>
                </a:solidFill>
              </a:rPr>
              <a:t>next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400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beinhaltet.”</a:t>
            </a:r>
          </a:p>
          <a:p>
            <a:pPr marL="1027113" lvl="2" indent="-4492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</a:rPr>
              <a:t>“Gegeben </a:t>
            </a:r>
            <a:r>
              <a:rPr lang="de-CH" sz="2400" i="1" dirty="0" err="1" smtClean="0">
                <a:solidFill>
                  <a:srgbClr val="0000FF"/>
                </a:solidFill>
              </a:rPr>
              <a:t>next</a:t>
            </a:r>
            <a:r>
              <a:rPr lang="de-CH" sz="2400" dirty="0" smtClean="0"/>
              <a:t> </a:t>
            </a:r>
            <a:r>
              <a:rPr lang="de-CH" sz="2400" dirty="0" smtClean="0">
                <a:solidFill>
                  <a:srgbClr val="A50021"/>
                </a:solidFill>
              </a:rPr>
              <a:t>, lösche alle Paare der Form</a:t>
            </a:r>
            <a:br>
              <a:rPr lang="de-CH" sz="2400" dirty="0" smtClean="0">
                <a:solidFill>
                  <a:srgbClr val="A50021"/>
                </a:solidFill>
              </a:rPr>
            </a:br>
            <a:r>
              <a:rPr lang="de-CH" sz="2400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rgbClr val="A50021"/>
                </a:solidFill>
              </a:rPr>
              <a:t> aus </a:t>
            </a:r>
            <a:r>
              <a:rPr lang="de-CH" sz="2400" i="1" dirty="0" smtClean="0">
                <a:solidFill>
                  <a:srgbClr val="0000FF"/>
                </a:solidFill>
              </a:rPr>
              <a:t>bedingungen</a:t>
            </a:r>
            <a:r>
              <a:rPr lang="de-CH" dirty="0" smtClean="0">
                <a:solidFill>
                  <a:srgbClr val="A50021"/>
                </a:solidFill>
              </a:rPr>
              <a:t>.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400" noProof="0" dirty="0" smtClean="0"/>
              <a:t>Schema des Algorithmus (</a:t>
            </a:r>
            <a:r>
              <a:rPr lang="de-CH" sz="2400" dirty="0" smtClean="0"/>
              <a:t>ohne Invariante und Variante)</a:t>
            </a:r>
            <a:endParaRPr lang="de-CH" sz="2400" noProof="0" dirty="0"/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noProof="0" dirty="0" smtClean="0">
                <a:solidFill>
                  <a:srgbClr val="A50021"/>
                </a:solidFill>
              </a:rPr>
              <a:t>“ </a:t>
            </a:r>
            <a:r>
              <a:rPr lang="de-CH" sz="2000" noProof="0" dirty="0" smtClean="0">
                <a:solidFill>
                  <a:srgbClr val="A50021"/>
                </a:solidFill>
              </a:rPr>
              <a:t>Jedes Element </a:t>
            </a:r>
            <a:r>
              <a:rPr lang="de-CH" sz="2000" dirty="0" smtClean="0">
                <a:solidFill>
                  <a:srgbClr val="A50021"/>
                </a:solidFill>
              </a:rPr>
              <a:t>von 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2000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noProof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noProof="0" dirty="0" smtClean="0"/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noProof="0" dirty="0" smtClean="0"/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/>
              <a:t>			</a:t>
            </a: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abgeschlossen ist”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26387" cy="435600"/>
          </a:xfrm>
        </p:spPr>
        <p:txBody>
          <a:bodyPr/>
          <a:lstStyle/>
          <a:p>
            <a:r>
              <a:rPr lang="de-CH" sz="2800" noProof="0" dirty="0" smtClean="0"/>
              <a:t>Datenstruktur 1: </a:t>
            </a:r>
            <a:r>
              <a:rPr lang="de-CH" sz="28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noProof="0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5888" y="1268413"/>
            <a:ext cx="8777287" cy="5113337"/>
          </a:xfrm>
        </p:spPr>
        <p:txBody>
          <a:bodyPr/>
          <a:lstStyle/>
          <a:p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r>
              <a:rPr lang="de-CH" sz="2000" noProof="0" dirty="0" smtClean="0">
                <a:solidFill>
                  <a:srgbClr val="A50021"/>
                </a:solidFill>
              </a:rPr>
              <a:t>		-- (Ersetzt die ursprüngliche Liste)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0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6113" y="2895600"/>
            <a:ext cx="668337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7700" y="3349625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7700" y="3805238"/>
            <a:ext cx="668338" cy="45561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87700" y="4260850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7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8188" y="3804503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8188" y="4243388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017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8188" y="3351213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2018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8663" y="2895600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0183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97138" y="3894138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220184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9838" y="434975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09838" y="3457575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220186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00313" y="3001963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220189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14588" y="470693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0190" name="AutoShap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4984976" cy="86832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{</a:t>
            </a:r>
            <a:r>
              <a:rPr lang="en-US" sz="1800" i="1" dirty="0">
                <a:solidFill>
                  <a:srgbClr val="0000FF"/>
                </a:solidFill>
              </a:rPr>
              <a:t>a, b, 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}</a:t>
            </a:r>
            <a:endParaRPr lang="en-US" sz="1800" i="1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i="1" dirty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{[</a:t>
            </a:r>
            <a:r>
              <a:rPr lang="en-US" sz="1800" i="1" dirty="0">
                <a:solidFill>
                  <a:srgbClr val="0000FF"/>
                </a:solidFill>
              </a:rPr>
              <a:t>a, b</a:t>
            </a:r>
            <a:r>
              <a:rPr lang="en-US" sz="1800" dirty="0">
                <a:solidFill>
                  <a:srgbClr val="0000FF"/>
                </a:solidFill>
              </a:rPr>
              <a:t>],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i="1" dirty="0">
                <a:solidFill>
                  <a:srgbClr val="0000FF"/>
                </a:solidFill>
              </a:rPr>
              <a:t>a,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b,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]}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756023" y="2532102"/>
            <a:ext cx="581025" cy="1757400"/>
            <a:chOff x="3756023" y="2532102"/>
            <a:chExt cx="581025" cy="1644651"/>
          </a:xfrm>
        </p:grpSpPr>
        <p:sp>
          <p:nvSpPr>
            <p:cNvPr id="31" name="Rectangle 2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757611" y="3765590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" name="Rectangl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56023" y="253210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" name="Rectangl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57611" y="2941677"/>
              <a:ext cx="579437" cy="412750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4" name="Rectangl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57611" y="332585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40188" y="2736890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31214" y="261949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72720" y="115200"/>
            <a:ext cx="8615680" cy="435600"/>
          </a:xfrm>
        </p:spPr>
        <p:txBody>
          <a:bodyPr/>
          <a:lstStyle/>
          <a:p>
            <a:r>
              <a:rPr lang="de-CH" sz="2800" noProof="0" dirty="0" smtClean="0"/>
              <a:t>Datenstruktur 2: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nach</a:t>
            </a:r>
            <a:r>
              <a:rPr lang="de-CH" sz="2000" noProof="0" dirty="0" smtClean="0">
                <a:solidFill>
                  <a:srgbClr val="A50021"/>
                </a:solidFill>
              </a:rPr>
              <a:t> einem bestimmten Element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vor</a:t>
            </a:r>
            <a:r>
              <a:rPr lang="de-CH" sz="2000" noProof="0" dirty="0" smtClean="0">
                <a:solidFill>
                  <a:srgbClr val="A50021"/>
                </a:solidFill>
              </a:rPr>
              <a:t>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08313" y="3406390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2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8313" y="3897313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8313" y="3005138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8788" y="2549525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225299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40188" y="405606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297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1328" y="386873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00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04678" y="387350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25298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01526" y="3883606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01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689" y="388836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25308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40188" y="360203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309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60293" y="3414713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11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3643" y="3419476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25313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40188" y="3084513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314" name="Rectangle 3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4600" y="289718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15" name="Text Box 3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7950" y="290195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25326" name="Text Box 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16238" y="437038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</a:rPr>
              <a:t>nachfolger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5328" name="AutoShap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2338" y="5357812"/>
            <a:ext cx="5265102" cy="900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{</a:t>
            </a:r>
            <a:r>
              <a:rPr lang="en-US" sz="1800" i="1" dirty="0">
                <a:solidFill>
                  <a:srgbClr val="0000FF"/>
                </a:solidFill>
              </a:rPr>
              <a:t>a, b, 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}</a:t>
            </a:r>
            <a:endParaRPr lang="en-US" sz="1800" i="1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i="1" dirty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{[</a:t>
            </a:r>
            <a:r>
              <a:rPr lang="en-US" sz="1800" i="1" dirty="0">
                <a:solidFill>
                  <a:srgbClr val="0000FF"/>
                </a:solidFill>
              </a:rPr>
              <a:t>a, b</a:t>
            </a:r>
            <a:r>
              <a:rPr lang="en-US" sz="1800" dirty="0">
                <a:solidFill>
                  <a:srgbClr val="0000FF"/>
                </a:solidFill>
              </a:rPr>
              <a:t>],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i="1" dirty="0">
                <a:solidFill>
                  <a:srgbClr val="0000FF"/>
                </a:solidFill>
              </a:rPr>
              <a:t>a,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b,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]}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25" y="3883025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32080" y="115200"/>
            <a:ext cx="8605520" cy="435600"/>
          </a:xfrm>
        </p:spPr>
        <p:txBody>
          <a:bodyPr/>
          <a:lstStyle/>
          <a:p>
            <a:r>
              <a:rPr lang="de-CH" sz="2800" noProof="0" dirty="0" smtClean="0"/>
              <a:t>Datenstruktur 3: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1450" y="1268413"/>
            <a:ext cx="8972550" cy="5113337"/>
          </a:xfrm>
        </p:spPr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vorfahren_zahl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der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vor</a:t>
            </a:r>
            <a:r>
              <a:rPr lang="de-CH" sz="2000" noProof="0" dirty="0" smtClean="0">
                <a:solidFill>
                  <a:srgbClr val="A50021"/>
                </a:solidFill>
              </a:rPr>
              <a:t> einem </a:t>
            </a:r>
            <a:r>
              <a:rPr lang="de-CH" sz="2000" dirty="0" smtClean="0">
                <a:solidFill>
                  <a:srgbClr val="A50021"/>
                </a:solidFill>
              </a:rPr>
              <a:t>bestimmten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Element vorkommen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63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4538" y="2517775"/>
            <a:ext cx="658812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6125" y="2971800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6125" y="3427413"/>
            <a:ext cx="658813" cy="455612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6675" y="3525607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2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6675" y="3971925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06675" y="3079750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7150" y="2624138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30588" y="347345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2633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0588" y="3910013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2633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30588" y="3017838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26333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1063" y="2562225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2633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90750" y="4338638"/>
            <a:ext cx="275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</a:rPr>
              <a:t>vorfahren_zahl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6337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5397182" cy="900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{</a:t>
            </a:r>
            <a:r>
              <a:rPr lang="en-US" sz="1800" i="1" dirty="0">
                <a:solidFill>
                  <a:srgbClr val="0000FF"/>
                </a:solidFill>
              </a:rPr>
              <a:t>a, b, 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}</a:t>
            </a:r>
            <a:endParaRPr lang="en-US" sz="1800" i="1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i="1" dirty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{[</a:t>
            </a:r>
            <a:r>
              <a:rPr lang="en-US" sz="1800" i="1" dirty="0">
                <a:solidFill>
                  <a:srgbClr val="0000FF"/>
                </a:solidFill>
              </a:rPr>
              <a:t>a, b</a:t>
            </a:r>
            <a:r>
              <a:rPr lang="en-US" sz="1800" dirty="0">
                <a:solidFill>
                  <a:srgbClr val="0000FF"/>
                </a:solidFill>
              </a:rPr>
              <a:t>],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i="1" dirty="0">
                <a:solidFill>
                  <a:srgbClr val="0000FF"/>
                </a:solidFill>
              </a:rPr>
              <a:t>a,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b,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]}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0" grpId="0"/>
      <p:bldP spid="226331" grpId="0"/>
      <p:bldP spid="226332" grpId="0"/>
      <p:bldP spid="2263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Das Glossar (Wörterbuch)-Beispiel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>
            <a:solidFill>
              <a:srgbClr val="9933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0" rIns="0" bIns="0"/>
          <a:lstStyle/>
          <a:p>
            <a:pPr marL="0" indent="0"/>
            <a:r>
              <a:rPr lang="de-CH" dirty="0" smtClean="0"/>
              <a:t>Ein </a:t>
            </a:r>
            <a:r>
              <a:rPr lang="de-CH" b="1" dirty="0" smtClean="0">
                <a:solidFill>
                  <a:srgbClr val="993300"/>
                </a:solidFill>
              </a:rPr>
              <a:t>Lehrer</a:t>
            </a:r>
            <a:r>
              <a:rPr lang="de-CH" dirty="0" smtClean="0"/>
              <a:t> ist eine Person, die </a:t>
            </a:r>
            <a:r>
              <a:rPr lang="de-CH" i="1" dirty="0" smtClean="0"/>
              <a:t>Studenten</a:t>
            </a:r>
            <a:r>
              <a:rPr lang="de-CH" dirty="0" smtClean="0"/>
              <a:t> lehrt</a:t>
            </a:r>
            <a:endParaRPr lang="de-CH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6" y="2726948"/>
            <a:ext cx="8739287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 </a:t>
            </a:r>
            <a:r>
              <a:rPr lang="de-CH" b="1" dirty="0">
                <a:solidFill>
                  <a:srgbClr val="993300"/>
                </a:solidFill>
              </a:rPr>
              <a:t>Student</a:t>
            </a:r>
            <a:r>
              <a:rPr lang="de-CH" dirty="0" smtClean="0"/>
              <a:t> ist eine Person, die in einer </a:t>
            </a:r>
            <a:r>
              <a:rPr lang="de-CH" i="1" dirty="0" smtClean="0"/>
              <a:t>Universität</a:t>
            </a:r>
            <a:r>
              <a:rPr lang="de-CH" dirty="0" smtClean="0"/>
              <a:t> studiert</a:t>
            </a:r>
            <a:endParaRPr lang="de-CH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8376824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Eine </a:t>
            </a:r>
            <a:r>
              <a:rPr lang="de-CH" b="1" dirty="0">
                <a:solidFill>
                  <a:srgbClr val="993300"/>
                </a:solidFill>
              </a:rPr>
              <a:t>Universität</a:t>
            </a:r>
            <a:r>
              <a:rPr lang="de-CH" dirty="0" smtClean="0"/>
              <a:t> ist eine Lehr- und Forschungsinstitution</a:t>
            </a: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34015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204E-7 L -5.55556E-7 0.3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5378E-6 L 2.77778E-6 0.3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45E-7 L 2.5E-6 -0.380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3952" y="1357657"/>
            <a:ext cx="3497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311" y="311235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6523" y="2223122"/>
            <a:ext cx="332142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6317" y="2181177"/>
            <a:ext cx="32893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2269" y="320463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2378" y="2189564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97440" y="2760016"/>
            <a:ext cx="394660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Grundidee (nochmals)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+mn-lt"/>
              </a:rPr>
              <a:t>topsort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58892" y="1651605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73372" y="2773307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176515" y="2709732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8391" y="2571731"/>
            <a:ext cx="5505228" cy="36663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55683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5442" y="1983416"/>
            <a:ext cx="6246404" cy="3663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500" noProof="0" dirty="0" smtClean="0"/>
              <a:t>Einen „Kandidaten“ finden (Element ohne Vorfahren)</a:t>
            </a:r>
            <a:endParaRPr lang="de-CH" sz="2500" noProof="0" dirty="0"/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6850" y="1008063"/>
            <a:ext cx="8774430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/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 </a:t>
            </a:r>
            <a:r>
              <a:rPr lang="de-CH" sz="2000" spc="-100" dirty="0" smtClean="0">
                <a:solidFill>
                  <a:srgbClr val="A50021"/>
                </a:solidFill>
              </a:rPr>
              <a:t> </a:t>
            </a:r>
            <a:r>
              <a:rPr lang="de-CH" sz="2000" spc="-100" dirty="0" smtClean="0">
                <a:solidFill>
                  <a:srgbClr val="A50021"/>
                </a:solidFill>
              </a:rPr>
              <a:t>und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2241" y="1268413"/>
            <a:ext cx="8991600" cy="5113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Wir i</a:t>
            </a:r>
            <a:r>
              <a:rPr lang="de-CH" noProof="0" dirty="0" err="1" smtClean="0"/>
              <a:t>mplementieren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next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elemente </a:t>
            </a:r>
            <a:r>
              <a:rPr lang="de-CH" dirty="0" smtClean="0">
                <a:solidFill>
                  <a:srgbClr val="A50021"/>
                </a:solidFill>
              </a:rPr>
              <a:t> ohne Vorfahren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noProof="0" dirty="0" smtClean="0"/>
          </a:p>
          <a:p>
            <a:pPr>
              <a:lnSpc>
                <a:spcPct val="30000"/>
              </a:lnSpc>
              <a:tabLst>
                <a:tab pos="447675" algn="l"/>
                <a:tab pos="630238" algn="l"/>
              </a:tabLst>
            </a:pPr>
            <a:endParaRPr lang="de-CH" sz="2800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als:</a:t>
            </a:r>
          </a:p>
          <a:p>
            <a:pPr>
              <a:lnSpc>
                <a:spcPct val="4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12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	Sei </a:t>
            </a:r>
            <a:r>
              <a:rPr lang="de-CH" i="1" noProof="0" dirty="0" smtClean="0">
                <a:solidFill>
                  <a:srgbClr val="0000FF"/>
                </a:solidFill>
              </a:rPr>
              <a:t>next </a:t>
            </a:r>
            <a:r>
              <a:rPr lang="de-CH" dirty="0" smtClean="0"/>
              <a:t>ein noch nicht abgearbeiteter Integer</a:t>
            </a:r>
            <a:r>
              <a:rPr lang="de-CH" noProof="0" dirty="0" smtClean="0"/>
              <a:t>, so dass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vorfahren_zahl</a:t>
            </a:r>
            <a:r>
              <a:rPr lang="de-CH" noProof="0" dirty="0" smtClean="0">
                <a:solidFill>
                  <a:srgbClr val="0000FF"/>
                </a:solidFill>
              </a:rPr>
              <a:t> [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0</a:t>
            </a: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Dies benötigt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/>
              <a:t> </a:t>
            </a:r>
            <a:r>
              <a:rPr lang="de-CH" dirty="0" smtClean="0"/>
              <a:t>zum Suchen durch alle Indices: schlecht!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b="1" noProof="0" dirty="0" smtClean="0"/>
              <a:t>	</a:t>
            </a:r>
            <a:r>
              <a:rPr lang="de-CH" b="1" noProof="0" dirty="0" smtClean="0">
                <a:solidFill>
                  <a:srgbClr val="A50021"/>
                </a:solidFill>
              </a:rPr>
              <a:t>Aber Moment...</a:t>
            </a:r>
            <a:endParaRPr lang="de-CH" b="1" noProof="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1513" y="3310797"/>
            <a:ext cx="5605916" cy="702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800" noProof="0" dirty="0" smtClean="0"/>
              <a:t>Nachfolger löschen</a:t>
            </a:r>
            <a:endParaRPr lang="de-CH" sz="2800" noProof="0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6850" y="1008063"/>
            <a:ext cx="8754110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77" name="Rectangle 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78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013" y="1493838"/>
            <a:ext cx="8424862" cy="5078412"/>
          </a:xfrm>
        </p:spPr>
        <p:txBody>
          <a:bodyPr/>
          <a:lstStyle/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lnSpc>
                <a:spcPct val="50000"/>
              </a:lnSpc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lnSpc>
                <a:spcPct val="50000"/>
              </a:lnSpc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</a:t>
            </a:r>
            <a:r>
              <a:rPr lang="de-CH" sz="2000" noProof="0" dirty="0" smtClean="0">
                <a:solidFill>
                  <a:srgbClr val="0000FF"/>
                </a:solidFill>
              </a:rPr>
              <a:t> := </a:t>
            </a:r>
            <a:r>
              <a:rPr lang="de-CH" sz="2000" i="1" noProof="0" dirty="0" smtClean="0">
                <a:solidFill>
                  <a:srgbClr val="0000FF"/>
                </a:solidFill>
              </a:rPr>
              <a:t>nachfolger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next</a:t>
            </a:r>
            <a:r>
              <a:rPr lang="de-CH" sz="18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across 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as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 	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:=</a:t>
            </a:r>
            <a:r>
              <a:rPr lang="de-CH" sz="2000" i="1" noProof="0" dirty="0" smtClean="0">
                <a:solidFill>
                  <a:srgbClr val="0000FF"/>
                </a:solidFill>
              </a:rPr>
              <a:t> c</a:t>
            </a:r>
            <a:r>
              <a:rPr lang="de-CH" sz="2000" noProof="0" dirty="0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i="1" noProof="0" dirty="0" smtClean="0">
                <a:solidFill>
                  <a:srgbClr val="0000FF"/>
                </a:solidFill>
              </a:rPr>
              <a:t>vorfahren_zahl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:= </a:t>
            </a:r>
            <a:r>
              <a:rPr lang="de-CH" sz="2000" i="1" noProof="0" dirty="0" smtClean="0">
                <a:solidFill>
                  <a:srgbClr val="0000FF"/>
                </a:solidFill>
              </a:rPr>
              <a:t>vorfahren_zahl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230457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3</a:t>
            </a:r>
          </a:p>
        </p:txBody>
      </p:sp>
      <p:sp>
        <p:nvSpPr>
          <p:cNvPr id="230458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230459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30460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30500" name="Text Box 10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48468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230501" name="Text Box 10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39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0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1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30502" name="Text Box 10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04502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3</a:t>
            </a:r>
          </a:p>
        </p:txBody>
      </p:sp>
      <p:sp>
        <p:nvSpPr>
          <p:cNvPr id="230503" name="Text Box 10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66359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230518" name="Text Box 1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vorfahren_zahl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81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2</a:t>
            </a:r>
          </a:p>
        </p:txBody>
      </p:sp>
      <p:sp>
        <p:nvSpPr>
          <p:cNvPr id="82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1</a:t>
            </a:r>
          </a:p>
        </p:txBody>
      </p:sp>
      <p:sp>
        <p:nvSpPr>
          <p:cNvPr id="83" name="Text 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84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47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11024" y="2172642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564" y="1084332"/>
            <a:ext cx="734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Wir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implementieren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000000"/>
              </a:solidFill>
              <a:latin typeface="Comic Sans MS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smtClean="0">
                <a:solidFill>
                  <a:srgbClr val="A50021"/>
                </a:solidFill>
                <a:latin typeface="Comic Sans MS"/>
              </a:rPr>
              <a:t>	“</a:t>
            </a:r>
            <a:r>
              <a:rPr lang="en-US" sz="2000" dirty="0" err="1" smtClean="0">
                <a:solidFill>
                  <a:srgbClr val="A50021"/>
                </a:solidFill>
              </a:rPr>
              <a:t>Lösche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alle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Paare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</a:rPr>
              <a:t>next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y</a:t>
            </a:r>
            <a:r>
              <a:rPr lang="en-US" sz="2000" dirty="0" smtClean="0">
                <a:solidFill>
                  <a:srgbClr val="0000FF"/>
                </a:solidFill>
              </a:rPr>
              <a:t>] </a:t>
            </a:r>
            <a:r>
              <a:rPr lang="en-US" sz="2000" dirty="0" err="1" smtClean="0">
                <a:solidFill>
                  <a:srgbClr val="A50021"/>
                </a:solidFill>
              </a:rPr>
              <a:t>aus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kern="0" dirty="0" smtClean="0">
                <a:solidFill>
                  <a:srgbClr val="A50021"/>
                </a:solidFill>
                <a:latin typeface="Comic Sans MS"/>
              </a:rPr>
              <a:t>”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A50021"/>
              </a:solidFill>
              <a:latin typeface="Comic Sans MS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als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Schleife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über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alle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Nachfolger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von </a:t>
            </a:r>
            <a:r>
              <a:rPr lang="en-US" sz="2000" i="1" kern="0" dirty="0" smtClean="0">
                <a:solidFill>
                  <a:srgbClr val="0000FF"/>
                </a:solidFill>
                <a:latin typeface="Comic Sans MS"/>
              </a:rPr>
              <a:t>next</a:t>
            </a:r>
            <a:r>
              <a:rPr lang="en-US" sz="1600" i="1" kern="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:</a:t>
            </a:r>
            <a:endParaRPr lang="en-US" sz="2000" kern="0" dirty="0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 bwMode="auto">
          <a:xfrm>
            <a:off x="458710" y="3542177"/>
            <a:ext cx="3635860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880844" y="4758113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1" name="Rectangle 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52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44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5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6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7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4769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3</a:t>
            </a:r>
          </a:p>
        </p:txBody>
      </p:sp>
      <p:sp>
        <p:nvSpPr>
          <p:cNvPr id="244770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244771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44772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244775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44776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244779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44784" name="Text Box 4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4785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4786" name="Text Box 5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4787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4813" name="Rectangle 77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0800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C00000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4814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vorfahren_zahl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6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62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65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6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7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29316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244777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041525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2</a:t>
            </a:r>
          </a:p>
        </p:txBody>
      </p:sp>
      <p:sp>
        <p:nvSpPr>
          <p:cNvPr id="74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1</a:t>
            </a:r>
          </a:p>
        </p:txBody>
      </p:sp>
      <p:sp>
        <p:nvSpPr>
          <p:cNvPr id="75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76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244806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8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490351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ziele</a:t>
            </a:r>
            <a:endParaRPr lang="en-US" sz="1800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79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80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  <a:latin typeface="+mn-lt"/>
                </a:rPr>
                <a:t>x</a:t>
              </a:r>
              <a:endParaRPr lang="en-US" sz="1800" i="1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27117E-6 L -4.72222E-6 0.044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41" grpId="0" animBg="1"/>
      <p:bldP spid="42" grpId="0" animBg="1"/>
      <p:bldP spid="42" grpId="1" animBg="1"/>
      <p:bldP spid="24477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 bwMode="auto">
          <a:xfrm>
            <a:off x="887587" y="5120951"/>
            <a:ext cx="5748009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880844" y="4733882"/>
            <a:ext cx="575475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5" name="Rectangle 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6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7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Rectangle 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48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9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0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1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576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5793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5794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5795" name="Text Box 3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5796" name="Text Box 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5802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5806" name="Text Box 4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51800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5819" name="Rectangle 59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5820" name="Text Box 6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vorfahren_zahl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1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2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3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6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5" name="Text Box 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6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8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0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1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5807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553281" y="1441450"/>
            <a:ext cx="493882" cy="2568575"/>
          </a:xfrm>
          <a:custGeom>
            <a:avLst/>
            <a:gdLst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" h="1618">
                <a:moveTo>
                  <a:pt x="0" y="1618"/>
                </a:moveTo>
                <a:cubicBezTo>
                  <a:pt x="177" y="1562"/>
                  <a:pt x="180" y="1568"/>
                  <a:pt x="265" y="1336"/>
                </a:cubicBezTo>
                <a:cubicBezTo>
                  <a:pt x="349" y="1105"/>
                  <a:pt x="367" y="514"/>
                  <a:pt x="332" y="291"/>
                </a:cubicBezTo>
                <a:cubicBezTo>
                  <a:pt x="297" y="68"/>
                  <a:pt x="113" y="61"/>
                  <a:pt x="5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2" name="Text Box 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18741" y="2017286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73" name="Text Box 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18741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74" name="Text Box 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12391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75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15566" y="12568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79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0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001155" y="1331387"/>
            <a:ext cx="92278" cy="167780"/>
            <a:chOff x="7968114" y="702446"/>
            <a:chExt cx="146050" cy="207962"/>
          </a:xfrm>
        </p:grpSpPr>
        <p:sp>
          <p:nvSpPr>
            <p:cNvPr id="84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6" name="Text Box 7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92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3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</a:rPr>
                <a:t>x</a:t>
              </a:r>
              <a:endParaRPr lang="en-US" sz="1800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411 L 0.00052 0.02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0007E-6 L 0.10226 3.900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08E-7 L 0.00087 0.042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81" grpId="0" animBg="1"/>
      <p:bldP spid="52" grpId="0" animBg="1"/>
      <p:bldP spid="52" grpId="1" animBg="1"/>
      <p:bldP spid="245806" grpId="0"/>
      <p:bldP spid="24580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9" name="Rectangle 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0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1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2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2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3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4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5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6817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21613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6818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6819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6820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6825" name="Text 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6829" name="Text 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23225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81975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6840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6841" name="Text Box 5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6842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6843" name="Text Box 5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6872" name="Rectangle 88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6873" name="Text Box 8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vorfahren_zahl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6830" name="Freeform 4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830149" y="1442616"/>
            <a:ext cx="1022538" cy="2187997"/>
          </a:xfrm>
          <a:custGeom>
            <a:avLst/>
            <a:gdLst>
              <a:gd name="connsiteX0" fmla="*/ 0 w 7619"/>
              <a:gd name="connsiteY0" fmla="*/ 10000 h 10000"/>
              <a:gd name="connsiteX1" fmla="*/ 6441 w 7619"/>
              <a:gd name="connsiteY1" fmla="*/ 7938 h 10000"/>
              <a:gd name="connsiteX2" fmla="*/ 7071 w 7619"/>
              <a:gd name="connsiteY2" fmla="*/ 1886 h 10000"/>
              <a:gd name="connsiteX3" fmla="*/ 5138 w 7619"/>
              <a:gd name="connsiteY3" fmla="*/ 0 h 10000"/>
              <a:gd name="connsiteX0" fmla="*/ 0 w 10000"/>
              <a:gd name="connsiteY0" fmla="*/ 10000 h 10000"/>
              <a:gd name="connsiteX1" fmla="*/ 8454 w 10000"/>
              <a:gd name="connsiteY1" fmla="*/ 7938 h 10000"/>
              <a:gd name="connsiteX2" fmla="*/ 9281 w 10000"/>
              <a:gd name="connsiteY2" fmla="*/ 1886 h 10000"/>
              <a:gd name="connsiteX3" fmla="*/ 7466 w 10000"/>
              <a:gd name="connsiteY3" fmla="*/ 0 h 10000"/>
              <a:gd name="connsiteX0" fmla="*/ 0 w 10000"/>
              <a:gd name="connsiteY0" fmla="*/ 10112 h 10112"/>
              <a:gd name="connsiteX1" fmla="*/ 8454 w 10000"/>
              <a:gd name="connsiteY1" fmla="*/ 8050 h 10112"/>
              <a:gd name="connsiteX2" fmla="*/ 9281 w 10000"/>
              <a:gd name="connsiteY2" fmla="*/ 1998 h 10112"/>
              <a:gd name="connsiteX3" fmla="*/ 8099 w 10000"/>
              <a:gd name="connsiteY3" fmla="*/ 0 h 1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cubicBezTo>
                  <a:pt x="4481" y="9775"/>
                  <a:pt x="6908" y="9402"/>
                  <a:pt x="8454" y="8050"/>
                </a:cubicBezTo>
                <a:cubicBezTo>
                  <a:pt x="10000" y="6698"/>
                  <a:pt x="9340" y="3340"/>
                  <a:pt x="9281" y="1998"/>
                </a:cubicBezTo>
                <a:cubicBezTo>
                  <a:pt x="9222" y="656"/>
                  <a:pt x="8624" y="396"/>
                  <a:pt x="8099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960695" y="1331387"/>
            <a:ext cx="92278" cy="167780"/>
            <a:chOff x="7968114" y="702446"/>
            <a:chExt cx="146050" cy="207962"/>
          </a:xfrm>
        </p:grpSpPr>
        <p:sp>
          <p:nvSpPr>
            <p:cNvPr id="81" name="Line 3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2" name="Line 4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3" name="Text Box 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2</a:t>
            </a:r>
          </a:p>
        </p:txBody>
      </p:sp>
      <p:sp>
        <p:nvSpPr>
          <p:cNvPr id="84" name="Text Box 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86" name="Text Box 1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92" name="Line 3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3" name="Line 4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138719" y="1331387"/>
            <a:ext cx="92278" cy="167780"/>
            <a:chOff x="7968114" y="702446"/>
            <a:chExt cx="146050" cy="207962"/>
          </a:xfrm>
        </p:grpSpPr>
        <p:sp>
          <p:nvSpPr>
            <p:cNvPr id="98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9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5" grpId="0"/>
      <p:bldP spid="24683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63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6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7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8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7841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05738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7842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7843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7844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7853" name="Text 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07350" y="1233488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66100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7863" name="Text Box 5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18500" y="1276350"/>
            <a:ext cx="339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smtClean="0">
                <a:solidFill>
                  <a:srgbClr val="A50021"/>
                </a:solidFill>
              </a:rPr>
              <a:t> 0</a:t>
            </a:r>
            <a:endParaRPr lang="en-US" sz="1800" b="1" dirty="0">
              <a:solidFill>
                <a:srgbClr val="A50021"/>
              </a:solidFill>
            </a:endParaRPr>
          </a:p>
        </p:txBody>
      </p:sp>
      <p:sp>
        <p:nvSpPr>
          <p:cNvPr id="247868" name="Text Box 6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7869" name="Text Box 6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7870" name="Text Box 6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7871" name="Text 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7894" name="Rectangle 86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7895" name="Text Box 8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vorfahren_zahl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67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8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0" name="Rectangle 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1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72" name="Rectangle 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3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4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5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7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8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7854" name="Freeform 4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828162" y="1424904"/>
            <a:ext cx="1282453" cy="1712306"/>
          </a:xfrm>
          <a:custGeom>
            <a:avLst/>
            <a:gdLst>
              <a:gd name="connsiteX0" fmla="*/ 0 w 7533"/>
              <a:gd name="connsiteY0" fmla="*/ 10000 h 10000"/>
              <a:gd name="connsiteX1" fmla="*/ 6387 w 7533"/>
              <a:gd name="connsiteY1" fmla="*/ 7952 h 10000"/>
              <a:gd name="connsiteX2" fmla="*/ 6878 w 7533"/>
              <a:gd name="connsiteY2" fmla="*/ 1817 h 10000"/>
              <a:gd name="connsiteX3" fmla="*/ 4732 w 7533"/>
              <a:gd name="connsiteY3" fmla="*/ 0 h 10000"/>
              <a:gd name="connsiteX0" fmla="*/ 0 w 10000"/>
              <a:gd name="connsiteY0" fmla="*/ 10145 h 10145"/>
              <a:gd name="connsiteX1" fmla="*/ 8479 w 10000"/>
              <a:gd name="connsiteY1" fmla="*/ 8097 h 10145"/>
              <a:gd name="connsiteX2" fmla="*/ 9130 w 10000"/>
              <a:gd name="connsiteY2" fmla="*/ 1962 h 10145"/>
              <a:gd name="connsiteX3" fmla="*/ 6634 w 10000"/>
              <a:gd name="connsiteY3" fmla="*/ 0 h 10145"/>
              <a:gd name="connsiteX0" fmla="*/ 0 w 11122"/>
              <a:gd name="connsiteY0" fmla="*/ 10145 h 10145"/>
              <a:gd name="connsiteX1" fmla="*/ 8479 w 11122"/>
              <a:gd name="connsiteY1" fmla="*/ 8097 h 10145"/>
              <a:gd name="connsiteX2" fmla="*/ 11014 w 11122"/>
              <a:gd name="connsiteY2" fmla="*/ 4765 h 10145"/>
              <a:gd name="connsiteX3" fmla="*/ 9130 w 11122"/>
              <a:gd name="connsiteY3" fmla="*/ 1962 h 10145"/>
              <a:gd name="connsiteX4" fmla="*/ 6634 w 11122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65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17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0184"/>
              <a:gd name="connsiteY0" fmla="*/ 10145 h 10145"/>
              <a:gd name="connsiteX1" fmla="*/ 8479 w 10184"/>
              <a:gd name="connsiteY1" fmla="*/ 8097 h 10145"/>
              <a:gd name="connsiteX2" fmla="*/ 10029 w 10184"/>
              <a:gd name="connsiteY2" fmla="*/ 4572 h 10145"/>
              <a:gd name="connsiteX3" fmla="*/ 9411 w 10184"/>
              <a:gd name="connsiteY3" fmla="*/ 1625 h 10145"/>
              <a:gd name="connsiteX4" fmla="*/ 6634 w 10184"/>
              <a:gd name="connsiteY4" fmla="*/ 0 h 10145"/>
              <a:gd name="connsiteX0" fmla="*/ 0 w 10258"/>
              <a:gd name="connsiteY0" fmla="*/ 10145 h 10145"/>
              <a:gd name="connsiteX1" fmla="*/ 8479 w 10258"/>
              <a:gd name="connsiteY1" fmla="*/ 8097 h 10145"/>
              <a:gd name="connsiteX2" fmla="*/ 10029 w 10258"/>
              <a:gd name="connsiteY2" fmla="*/ 4572 h 10145"/>
              <a:gd name="connsiteX3" fmla="*/ 9692 w 10258"/>
              <a:gd name="connsiteY3" fmla="*/ 1240 h 10145"/>
              <a:gd name="connsiteX4" fmla="*/ 6634 w 10258"/>
              <a:gd name="connsiteY4" fmla="*/ 0 h 10145"/>
              <a:gd name="connsiteX0" fmla="*/ 0 w 10680"/>
              <a:gd name="connsiteY0" fmla="*/ 10097 h 10097"/>
              <a:gd name="connsiteX1" fmla="*/ 8901 w 10680"/>
              <a:gd name="connsiteY1" fmla="*/ 8097 h 10097"/>
              <a:gd name="connsiteX2" fmla="*/ 10451 w 10680"/>
              <a:gd name="connsiteY2" fmla="*/ 4572 h 10097"/>
              <a:gd name="connsiteX3" fmla="*/ 10114 w 10680"/>
              <a:gd name="connsiteY3" fmla="*/ 1240 h 10097"/>
              <a:gd name="connsiteX4" fmla="*/ 7056 w 10680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1638"/>
              <a:gd name="connsiteY0" fmla="*/ 10097 h 10097"/>
              <a:gd name="connsiteX1" fmla="*/ 8901 w 11638"/>
              <a:gd name="connsiteY1" fmla="*/ 8097 h 10097"/>
              <a:gd name="connsiteX2" fmla="*/ 11436 w 11638"/>
              <a:gd name="connsiteY2" fmla="*/ 4862 h 10097"/>
              <a:gd name="connsiteX3" fmla="*/ 10114 w 11638"/>
              <a:gd name="connsiteY3" fmla="*/ 1240 h 10097"/>
              <a:gd name="connsiteX4" fmla="*/ 7056 w 11638"/>
              <a:gd name="connsiteY4" fmla="*/ 0 h 10097"/>
              <a:gd name="connsiteX0" fmla="*/ 0 w 11638"/>
              <a:gd name="connsiteY0" fmla="*/ 10145 h 10145"/>
              <a:gd name="connsiteX1" fmla="*/ 8901 w 11638"/>
              <a:gd name="connsiteY1" fmla="*/ 8145 h 10145"/>
              <a:gd name="connsiteX2" fmla="*/ 11436 w 11638"/>
              <a:gd name="connsiteY2" fmla="*/ 4910 h 10145"/>
              <a:gd name="connsiteX3" fmla="*/ 10114 w 11638"/>
              <a:gd name="connsiteY3" fmla="*/ 1288 h 10145"/>
              <a:gd name="connsiteX4" fmla="*/ 7548 w 11638"/>
              <a:gd name="connsiteY4" fmla="*/ 0 h 10145"/>
              <a:gd name="connsiteX0" fmla="*/ 0 w 11146"/>
              <a:gd name="connsiteY0" fmla="*/ 10193 h 10193"/>
              <a:gd name="connsiteX1" fmla="*/ 8409 w 11146"/>
              <a:gd name="connsiteY1" fmla="*/ 8145 h 10193"/>
              <a:gd name="connsiteX2" fmla="*/ 10944 w 11146"/>
              <a:gd name="connsiteY2" fmla="*/ 4910 h 10193"/>
              <a:gd name="connsiteX3" fmla="*/ 9622 w 11146"/>
              <a:gd name="connsiteY3" fmla="*/ 1288 h 10193"/>
              <a:gd name="connsiteX4" fmla="*/ 7056 w 11146"/>
              <a:gd name="connsiteY4" fmla="*/ 0 h 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" h="10193">
                <a:moveTo>
                  <a:pt x="0" y="10193"/>
                </a:moveTo>
                <a:cubicBezTo>
                  <a:pt x="4553" y="9856"/>
                  <a:pt x="6887" y="9509"/>
                  <a:pt x="8409" y="8145"/>
                </a:cubicBezTo>
                <a:cubicBezTo>
                  <a:pt x="9998" y="7256"/>
                  <a:pt x="10883" y="6535"/>
                  <a:pt x="10944" y="4910"/>
                </a:cubicBezTo>
                <a:cubicBezTo>
                  <a:pt x="11146" y="3767"/>
                  <a:pt x="10270" y="2106"/>
                  <a:pt x="9622" y="1288"/>
                </a:cubicBezTo>
                <a:cubicBezTo>
                  <a:pt x="8974" y="470"/>
                  <a:pt x="7654" y="381"/>
                  <a:pt x="7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" name="Text Box 7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2</a:t>
            </a:r>
          </a:p>
        </p:txBody>
      </p:sp>
      <p:sp>
        <p:nvSpPr>
          <p:cNvPr id="84" name="Text Box 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86" name="Text Box 1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994412" y="1988191"/>
            <a:ext cx="92278" cy="167780"/>
            <a:chOff x="7968114" y="702446"/>
            <a:chExt cx="146050" cy="207962"/>
          </a:xfrm>
        </p:grpSpPr>
        <p:sp>
          <p:nvSpPr>
            <p:cNvPr id="88" name="Line 39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4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937768" y="1316552"/>
            <a:ext cx="92278" cy="167780"/>
            <a:chOff x="7968114" y="702446"/>
            <a:chExt cx="146050" cy="207962"/>
          </a:xfrm>
        </p:grpSpPr>
        <p:sp>
          <p:nvSpPr>
            <p:cNvPr id="91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2" name="Line 4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23885" y="1324644"/>
            <a:ext cx="92278" cy="167780"/>
            <a:chOff x="7968114" y="702446"/>
            <a:chExt cx="146050" cy="207962"/>
          </a:xfrm>
        </p:grpSpPr>
        <p:sp>
          <p:nvSpPr>
            <p:cNvPr id="94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5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292467" y="1331387"/>
            <a:ext cx="92278" cy="167780"/>
            <a:chOff x="7968114" y="702446"/>
            <a:chExt cx="146050" cy="207962"/>
          </a:xfrm>
        </p:grpSpPr>
        <p:sp>
          <p:nvSpPr>
            <p:cNvPr id="97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63" grpId="0"/>
      <p:bldP spid="24785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763" y="2527953"/>
            <a:ext cx="5395277" cy="37780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230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5056" y="1971040"/>
            <a:ext cx="6224224" cy="3657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</a:t>
            </a:r>
            <a:r>
              <a:rPr lang="de-CH" sz="2000" spc="-100" dirty="0" smtClean="0">
                <a:solidFill>
                  <a:srgbClr val="A50021"/>
                </a:solidFill>
              </a:rPr>
              <a:t>  </a:t>
            </a:r>
            <a:r>
              <a:rPr lang="de-CH" sz="2000" spc="-100" dirty="0" smtClean="0">
                <a:solidFill>
                  <a:srgbClr val="A50021"/>
                </a:solidFill>
              </a:rPr>
              <a:t>und 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animBg="1"/>
      <p:bldP spid="4823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3" y="1017588"/>
            <a:ext cx="8804133" cy="53197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</a:t>
            </a:r>
            <a:r>
              <a:rPr lang="de-CH" dirty="0" smtClean="0"/>
              <a:t>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094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1625" y="1268413"/>
            <a:ext cx="8842375" cy="5113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Wir implementieren</a:t>
            </a:r>
          </a:p>
          <a:p>
            <a:pPr>
              <a:lnSpc>
                <a:spcPct val="90000"/>
              </a:lnSpc>
              <a:tabLst>
                <a:tab pos="630238" algn="l"/>
              </a:tabLst>
            </a:pP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next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elemente </a:t>
            </a:r>
            <a:r>
              <a:rPr lang="de-CH" dirty="0" smtClean="0">
                <a:solidFill>
                  <a:srgbClr val="A50021"/>
                </a:solidFill>
              </a:rPr>
              <a:t> ohne Vorfahren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dirty="0" smtClean="0"/>
          </a:p>
          <a:p>
            <a:pPr>
              <a:lnSpc>
                <a:spcPct val="30000"/>
              </a:lnSpc>
              <a:tabLst>
                <a:tab pos="630238" algn="l"/>
              </a:tabLst>
            </a:pPr>
            <a:endParaRPr lang="de-CH" sz="2800" dirty="0" smtClean="0"/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als:</a:t>
            </a:r>
          </a:p>
          <a:p>
            <a:pPr>
              <a:lnSpc>
                <a:spcPct val="40000"/>
              </a:lnSpc>
              <a:tabLst>
                <a:tab pos="630238" algn="l"/>
              </a:tabLst>
            </a:pPr>
            <a:endParaRPr lang="de-CH" dirty="0" smtClean="0"/>
          </a:p>
          <a:p>
            <a:pPr>
              <a:lnSpc>
                <a:spcPct val="120000"/>
              </a:lnSpc>
              <a:tabLst>
                <a:tab pos="630238" algn="l"/>
              </a:tabLst>
            </a:pPr>
            <a:r>
              <a:rPr lang="de-CH" dirty="0" smtClean="0"/>
              <a:t>	Sei 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ein noch nicht abgearbeiteter Integer, so dass</a:t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vorfahren_zahl</a:t>
            </a:r>
            <a:r>
              <a:rPr lang="de-CH" dirty="0" smtClean="0">
                <a:solidFill>
                  <a:srgbClr val="0000FF"/>
                </a:solidFill>
              </a:rPr>
              <a:t> [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= 0</a:t>
            </a:r>
            <a:endParaRPr lang="de-CH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/>
              <a:t>Wir haben gesagt:</a:t>
            </a:r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 lvl="1"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>
                <a:solidFill>
                  <a:srgbClr val="993300"/>
                </a:solidFill>
              </a:rPr>
              <a:t>“</a:t>
            </a:r>
            <a:r>
              <a:rPr lang="de-CH" dirty="0" smtClean="0">
                <a:solidFill>
                  <a:srgbClr val="993300"/>
                </a:solidFill>
              </a:rPr>
              <a:t>Es scheint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>
                <a:solidFill>
                  <a:srgbClr val="993300"/>
                </a:solidFill>
              </a:rPr>
              <a:t> zu benötigen, um durch alle Indizes 	zu iterieren, aber Moment mal…“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 bwMode="auto">
          <a:xfrm>
            <a:off x="880844" y="5346676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484406" name="Rectangle 5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smtClean="0">
                <a:solidFill>
                  <a:srgbClr val="0000FF"/>
                </a:solidFill>
              </a:rPr>
              <a:t>vorfahren_zahl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5739468" y="4223881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909927" y="1675183"/>
            <a:ext cx="720000" cy="1262488"/>
            <a:chOff x="4700718" y="2670175"/>
            <a:chExt cx="660400" cy="1820863"/>
          </a:xfrm>
        </p:grpSpPr>
        <p:sp>
          <p:nvSpPr>
            <p:cNvPr id="83" name="Rectangle 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4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5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6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87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4242558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8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4755" y="300907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9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18645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0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6343" y="380282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1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5588" y="161698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92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2269449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93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94083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94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583774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986320" y="2368515"/>
            <a:ext cx="92278" cy="167780"/>
            <a:chOff x="7968114" y="702446"/>
            <a:chExt cx="146050" cy="207962"/>
          </a:xfrm>
        </p:grpSpPr>
        <p:sp>
          <p:nvSpPr>
            <p:cNvPr id="96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7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98" name="Text 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2264687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99" name="Text Box 4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839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00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43268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01" name="Text Box 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52198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102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0325" y="311082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103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420137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vorfahren_zahl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31543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05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3036988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06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473559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07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428623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08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429099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9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4301102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0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5121" y="430586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4019534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2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832209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83697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4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502009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331468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331201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7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421849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8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2338887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2</a:t>
            </a:r>
          </a:p>
        </p:txBody>
      </p:sp>
      <p:sp>
        <p:nvSpPr>
          <p:cNvPr id="119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665898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120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2032485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121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67075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sp>
        <p:nvSpPr>
          <p:cNvPr id="122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439678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23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870675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</a:rPr>
              <a:t>ziele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(2): auf der Stelle</a:t>
            </a:r>
            <a:endParaRPr lang="de-CH" noProof="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5656" y="878114"/>
            <a:ext cx="8885055" cy="5644924"/>
          </a:xfrm>
        </p:spPr>
        <p:txBody>
          <a:bodyPr/>
          <a:lstStyle/>
          <a:p>
            <a:pPr marL="355600" indent="-355600">
              <a:lnSpc>
                <a:spcPct val="90000"/>
              </a:lnSpc>
            </a:pP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/>
              <a:t>Wir e</a:t>
            </a:r>
            <a:r>
              <a:rPr lang="de-CH" sz="2200" noProof="0" dirty="0" err="1" smtClean="0"/>
              <a:t>rgänzen</a:t>
            </a:r>
            <a:endParaRPr lang="de-CH" sz="2200" noProof="0" dirty="0" smtClean="0"/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80000"/>
              </a:lnSpc>
            </a:pPr>
            <a:r>
              <a:rPr lang="de-CH" sz="2200" i="1" noProof="0" dirty="0" smtClean="0">
                <a:solidFill>
                  <a:srgbClr val="0000FF"/>
                </a:solidFill>
              </a:rPr>
              <a:t>	vorfahren_zahl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:= </a:t>
            </a:r>
            <a:r>
              <a:rPr lang="de-CH" sz="2200" i="1" noProof="0" dirty="0" smtClean="0">
                <a:solidFill>
                  <a:srgbClr val="0000FF"/>
                </a:solidFill>
              </a:rPr>
              <a:t>vorfahren_zahl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− 1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90000"/>
              </a:lnSpc>
            </a:pPr>
            <a:r>
              <a:rPr lang="de-CH" sz="2200" dirty="0" smtClean="0"/>
              <a:t>mit</a:t>
            </a:r>
            <a:r>
              <a:rPr lang="de-CH" sz="2200" noProof="0" dirty="0" smtClean="0"/>
              <a:t>: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b="1" noProof="0" dirty="0" smtClean="0">
                <a:solidFill>
                  <a:schemeClr val="accent2"/>
                </a:solidFill>
              </a:rPr>
              <a:t>if</a:t>
            </a:r>
            <a:r>
              <a:rPr lang="de-CH" sz="2200" i="1" noProof="0" dirty="0" smtClean="0">
                <a:solidFill>
                  <a:srgbClr val="0000FF"/>
                </a:solidFill>
              </a:rPr>
              <a:t> vorfahren_zahl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= 0 </a:t>
            </a:r>
            <a:r>
              <a:rPr lang="de-CH" sz="2200" b="1" noProof="0" dirty="0" smtClean="0">
                <a:solidFill>
                  <a:schemeClr val="accent2"/>
                </a:solidFill>
              </a:rPr>
              <a:t>then</a:t>
            </a:r>
            <a:br>
              <a:rPr lang="de-CH" sz="2200" b="1" noProof="0" dirty="0" smtClean="0">
                <a:solidFill>
                  <a:schemeClr val="accent2"/>
                </a:solidFill>
              </a:rPr>
            </a:br>
            <a:endParaRPr lang="de-CH" sz="2200" b="1" noProof="0" dirty="0" smtClean="0">
              <a:solidFill>
                <a:schemeClr val="accent2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	-- Wir haben einen Kandidaten gefunden! </a:t>
            </a:r>
          </a:p>
          <a:p>
            <a:pPr marL="355600" lvl="1" indent="-355600">
              <a:lnSpc>
                <a:spcPct val="4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</a:t>
            </a:r>
            <a:r>
              <a:rPr lang="de-CH" sz="22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smtClean="0">
                <a:solidFill>
                  <a:srgbClr val="0000FF"/>
                </a:solidFill>
              </a:rPr>
              <a:t>.</a:t>
            </a:r>
            <a:r>
              <a:rPr lang="de-CH" sz="2200" i="1" noProof="0" dirty="0" smtClean="0">
                <a:solidFill>
                  <a:srgbClr val="0000FF"/>
                </a:solidFill>
              </a:rPr>
              <a:t>put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br>
              <a:rPr lang="de-CH" sz="2200" noProof="0" dirty="0" smtClean="0">
                <a:solidFill>
                  <a:srgbClr val="0000FF"/>
                </a:solidFill>
              </a:rPr>
            </a:b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7926388" cy="435600"/>
          </a:xfrm>
        </p:spPr>
        <p:txBody>
          <a:bodyPr/>
          <a:lstStyle/>
          <a:p>
            <a:r>
              <a:rPr lang="de-CH" noProof="0" dirty="0" smtClean="0"/>
              <a:t>Datenstrukturen  4: Kandidaten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</a:t>
            </a:r>
            <a:r>
              <a:rPr lang="de-CH" i="1" noProof="0" dirty="0" smtClean="0">
                <a:solidFill>
                  <a:srgbClr val="0000FF"/>
                </a:solidFill>
              </a:rPr>
              <a:t> STACK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A50021"/>
                </a:solidFill>
              </a:rPr>
              <a:t>-- Elemente ohne Vorfahren</a:t>
            </a: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Anstelle eines Stapels kann </a:t>
            </a:r>
            <a:r>
              <a:rPr lang="de-CH" i="1" noProof="0" dirty="0" smtClean="0">
                <a:solidFill>
                  <a:srgbClr val="0000FF"/>
                </a:solidFill>
              </a:rPr>
              <a:t>kandidaten </a:t>
            </a:r>
            <a:r>
              <a:rPr lang="de-CH" dirty="0" smtClean="0"/>
              <a:t>auch eine andere </a:t>
            </a:r>
            <a:r>
              <a:rPr lang="de-CH" dirty="0" err="1" smtClean="0">
                <a:solidFill>
                  <a:srgbClr val="A50021"/>
                </a:solidFill>
              </a:rPr>
              <a:t>Dispenser</a:t>
            </a:r>
            <a:r>
              <a:rPr lang="de-CH" dirty="0" smtClean="0"/>
              <a:t>-Datenstruktur sein, </a:t>
            </a:r>
            <a:r>
              <a:rPr lang="de-CH" dirty="0" err="1" smtClean="0"/>
              <a:t>z.B</a:t>
            </a:r>
            <a:r>
              <a:rPr lang="de-CH" noProof="0" dirty="0" smtClean="0"/>
              <a:t>. </a:t>
            </a:r>
            <a:r>
              <a:rPr lang="de-CH" dirty="0" smtClean="0"/>
              <a:t>ein Warteschlange</a:t>
            </a: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 Wahl wird bestimmen, welche topologische Sortierung wir erhalten, falls es mehrere Möglichkeiten </a:t>
            </a:r>
            <a:r>
              <a:rPr lang="de-CH" noProof="0" dirty="0" smtClean="0"/>
              <a:t>gibt</a:t>
            </a:r>
            <a:endParaRPr lang="de-CH" noProof="0" dirty="0"/>
          </a:p>
        </p:txBody>
      </p:sp>
      <p:sp>
        <p:nvSpPr>
          <p:cNvPr id="233487" name="Freeform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66988" y="1909530"/>
            <a:ext cx="5367337" cy="2106612"/>
          </a:xfrm>
          <a:custGeom>
            <a:avLst/>
            <a:gdLst/>
            <a:ahLst/>
            <a:cxnLst>
              <a:cxn ang="0">
                <a:pos x="631" y="159"/>
              </a:cxn>
              <a:cxn ang="0">
                <a:pos x="46" y="885"/>
              </a:cxn>
              <a:cxn ang="0">
                <a:pos x="356" y="1938"/>
              </a:cxn>
              <a:cxn ang="0">
                <a:pos x="1721" y="1803"/>
              </a:cxn>
              <a:cxn ang="0">
                <a:pos x="1597" y="471"/>
              </a:cxn>
              <a:cxn ang="0">
                <a:pos x="994" y="52"/>
              </a:cxn>
              <a:cxn ang="0">
                <a:pos x="631" y="159"/>
              </a:cxn>
            </a:cxnLst>
            <a:rect l="0" t="0" r="r" b="b"/>
            <a:pathLst>
              <a:path w="1928" h="2091">
                <a:moveTo>
                  <a:pt x="631" y="159"/>
                </a:moveTo>
                <a:cubicBezTo>
                  <a:pt x="491" y="287"/>
                  <a:pt x="92" y="588"/>
                  <a:pt x="46" y="885"/>
                </a:cubicBezTo>
                <a:cubicBezTo>
                  <a:pt x="0" y="1182"/>
                  <a:pt x="77" y="1785"/>
                  <a:pt x="356" y="1938"/>
                </a:cubicBezTo>
                <a:cubicBezTo>
                  <a:pt x="635" y="2091"/>
                  <a:pt x="1514" y="2047"/>
                  <a:pt x="1721" y="1803"/>
                </a:cubicBezTo>
                <a:cubicBezTo>
                  <a:pt x="1928" y="1558"/>
                  <a:pt x="1718" y="763"/>
                  <a:pt x="1597" y="471"/>
                </a:cubicBezTo>
                <a:cubicBezTo>
                  <a:pt x="1476" y="179"/>
                  <a:pt x="1155" y="104"/>
                  <a:pt x="994" y="52"/>
                </a:cubicBezTo>
                <a:cubicBezTo>
                  <a:pt x="833" y="0"/>
                  <a:pt x="707" y="137"/>
                  <a:pt x="631" y="159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prst="divot"/>
            <a:bevelB w="762000"/>
          </a:sp3d>
        </p:spPr>
        <p:txBody>
          <a:bodyPr>
            <a:sp3d extrusionH="57150">
              <a:bevelT w="82550" h="38100" prst="coolSlant"/>
            </a:sp3d>
          </a:bodyPr>
          <a:lstStyle/>
          <a:p>
            <a:endParaRPr lang="de-CH"/>
          </a:p>
        </p:txBody>
      </p:sp>
      <p:sp>
        <p:nvSpPr>
          <p:cNvPr id="233488" name="AutoShap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38" y="251595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33489" name="AutoShap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V="1">
            <a:off x="513539" y="308110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33490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3705" y="2730267"/>
            <a:ext cx="2437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 err="1" smtClean="0">
                <a:solidFill>
                  <a:schemeClr val="bg1"/>
                </a:solidFill>
              </a:rPr>
              <a:t>kandidaten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045" y="2245112"/>
            <a:ext cx="77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put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66" y="3415990"/>
            <a:ext cx="16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item, remove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763" y="2549726"/>
            <a:ext cx="5489954" cy="411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und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.”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(2)</a:t>
            </a:r>
            <a:endParaRPr lang="de-CH" noProof="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720725"/>
            <a:r>
              <a:rPr lang="de-CH" noProof="0" dirty="0" smtClean="0"/>
              <a:t>Wir implementieren</a:t>
            </a: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elemente </a:t>
            </a:r>
            <a:r>
              <a:rPr lang="de-CH" dirty="0" smtClean="0">
                <a:solidFill>
                  <a:srgbClr val="A50021"/>
                </a:solidFill>
              </a:rPr>
              <a:t> ohne Vorfahre</a:t>
            </a:r>
            <a:r>
              <a:rPr lang="de-CH" i="1" dirty="0" smtClean="0">
                <a:solidFill>
                  <a:srgbClr val="A50021"/>
                </a:solidFill>
              </a:rPr>
              <a:t>n</a:t>
            </a:r>
            <a:r>
              <a:rPr lang="de-CH" i="1" noProof="0" dirty="0" smtClean="0">
                <a:solidFill>
                  <a:srgbClr val="A50021"/>
                </a:solidFill>
              </a:rPr>
              <a:t>”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sz="2800" noProof="0" dirty="0" smtClean="0"/>
              <a:t> </a:t>
            </a:r>
          </a:p>
          <a:p>
            <a:pPr defTabSz="720725"/>
            <a:r>
              <a:rPr lang="de-CH" dirty="0" smtClean="0"/>
              <a:t>falls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noProof="0" dirty="0" smtClean="0"/>
              <a:t> nicht leer ist, als:</a:t>
            </a:r>
          </a:p>
          <a:p>
            <a:pPr defTabSz="720725"/>
            <a:endParaRPr lang="de-CH" noProof="0" dirty="0" smtClean="0"/>
          </a:p>
          <a:p>
            <a:pPr defTabSz="720725">
              <a:lnSpc>
                <a:spcPct val="50000"/>
              </a:lnSpc>
            </a:pP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 :=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item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3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1340" y="4305523"/>
            <a:ext cx="2755345" cy="4079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8450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1907216"/>
            <a:ext cx="6226401" cy="500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nimBg="1"/>
      <p:bldP spid="48845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(3)</a:t>
            </a:r>
            <a:endParaRPr lang="de-CH" noProof="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Wir implementieren die </a:t>
            </a:r>
            <a:r>
              <a:rPr lang="de-CH" dirty="0" smtClean="0"/>
              <a:t>Abfrage</a:t>
            </a:r>
            <a:endParaRPr lang="de-CH" noProof="0" dirty="0" smtClean="0"/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A50021"/>
                </a:solidFill>
              </a:rPr>
              <a:t>	Jedes Element von </a:t>
            </a:r>
            <a:r>
              <a:rPr lang="de-CH" i="1" dirty="0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hat einen Vorfahren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als</a:t>
            </a:r>
          </a:p>
          <a:p>
            <a:pPr>
              <a:lnSpc>
                <a:spcPct val="8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rgbClr val="003366"/>
                </a:solidFill>
              </a:rPr>
              <a:t>not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is_empty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Um die Abfrage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Keine Elemente übrig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  <a:r>
              <a:rPr lang="de-CH" noProof="0" dirty="0" smtClean="0"/>
              <a:t> zu implementieren, merken wir uns die Anzahl der abgearbeiteten Elemente und vergleichen diese am Ende mit der ursprünglichen Anzahl </a:t>
            </a:r>
            <a:r>
              <a:rPr lang="de-CH" noProof="0" dirty="0" smtClean="0"/>
              <a:t>Elemente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9759" y="111792"/>
            <a:ext cx="8708570" cy="435655"/>
          </a:xfrm>
        </p:spPr>
        <p:txBody>
          <a:bodyPr/>
          <a:lstStyle/>
          <a:p>
            <a:r>
              <a:rPr lang="de-CH" sz="2800" noProof="0" dirty="0" smtClean="0"/>
              <a:t>Erinnerung: die benötigten </a:t>
            </a:r>
            <a:r>
              <a:rPr lang="de-CH" dirty="0" smtClean="0"/>
              <a:t>Operationen </a:t>
            </a:r>
            <a:r>
              <a:rPr lang="de-CH" sz="2800" noProof="0" dirty="0" smtClean="0"/>
              <a:t>(</a:t>
            </a:r>
            <a:r>
              <a:rPr lang="de-CH" sz="2800" i="1" noProof="0" dirty="0" smtClean="0">
                <a:solidFill>
                  <a:srgbClr val="A50021"/>
                </a:solidFill>
              </a:rPr>
              <a:t>n</a:t>
            </a:r>
            <a:r>
              <a:rPr lang="de-CH" sz="2800" noProof="0" dirty="0" smtClean="0"/>
              <a:t> mal)</a:t>
            </a:r>
            <a:endParaRPr lang="de-CH" sz="2800" noProof="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dirty="0" smtClean="0"/>
              <a:t>Herausfinden, ob es ein Element ohne Vorfahren gibt. (Und dann eines davon </a:t>
            </a:r>
            <a:r>
              <a:rPr lang="de-CH" dirty="0" smtClean="0"/>
              <a:t>nehmen)</a:t>
            </a:r>
            <a:endParaRPr lang="de-CH" dirty="0" smtClean="0"/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Ein gegebenes Element von der Menge der Elemente </a:t>
            </a:r>
            <a:r>
              <a:rPr lang="de-CH" dirty="0" smtClean="0"/>
              <a:t>entfernen</a:t>
            </a:r>
            <a:endParaRPr lang="de-CH" dirty="0" smtClean="0"/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Alle Bedingungen, die mit einem gegebenen Element beginnen, aus der Menge der Bedingungen </a:t>
            </a:r>
            <a:r>
              <a:rPr lang="de-CH" dirty="0" smtClean="0"/>
              <a:t>entfernen</a:t>
            </a:r>
            <a:endParaRPr lang="de-CH" dirty="0" smtClean="0"/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Herausfinden, ob noch ein Element vorhanden </a:t>
            </a:r>
            <a:r>
              <a:rPr lang="de-CH" dirty="0" smtClean="0"/>
              <a:t>ist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4310" y="4313017"/>
            <a:ext cx="2772376" cy="3904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elemente </a:t>
            </a:r>
            <a:r>
              <a:rPr lang="de-CH" sz="2000" dirty="0" smtClean="0">
                <a:solidFill>
                  <a:srgbClr val="A50021"/>
                </a:solidFill>
              </a:rPr>
              <a:t> ohne Vorfahren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3901</Words>
  <Application>Microsoft Office PowerPoint</Application>
  <PresentationFormat>On-screen Show (4:3)</PresentationFormat>
  <Paragraphs>1878</Paragraphs>
  <Slides>109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109</vt:i4>
      </vt:variant>
    </vt:vector>
  </HeadingPairs>
  <TitlesOfParts>
    <vt:vector size="114" baseType="lpstr">
      <vt:lpstr>NORMAL</vt:lpstr>
      <vt:lpstr>MINIMAL</vt:lpstr>
      <vt:lpstr>TITLE</vt:lpstr>
      <vt:lpstr>1_TITLE</vt:lpstr>
      <vt:lpstr>1_NORMAL</vt:lpstr>
      <vt:lpstr>Einführung in die Programmierung  Prof. Dr. Bertrand Meyer</vt:lpstr>
      <vt:lpstr>Teil 1</vt:lpstr>
      <vt:lpstr>“Topologisches Sortieren”</vt:lpstr>
      <vt:lpstr>PowerPoint Presentation</vt:lpstr>
      <vt:lpstr>Die Problemstellung</vt:lpstr>
      <vt:lpstr>Warum dieses Beispiel wichtig ist</vt:lpstr>
      <vt:lpstr>Topologisches Sortieren: Anwendungsbeispiele</vt:lpstr>
      <vt:lpstr>Das Glossar (Wörterbuch)-Beispiel</vt:lpstr>
      <vt:lpstr>Topologisches Sortieren: Anwendungsbeispiele</vt:lpstr>
      <vt:lpstr>Rechtecke mit Überlappungsauflagen</vt:lpstr>
      <vt:lpstr>Rechtecke mit Überlappungsauflagen darstellen</vt:lpstr>
      <vt:lpstr>Ein Beispiel in EiffelStudio</vt:lpstr>
      <vt:lpstr>Eine Übung!</vt:lpstr>
      <vt:lpstr>Die Problemstellung</vt:lpstr>
      <vt:lpstr>Als Graph dargestellt</vt:lpstr>
      <vt:lpstr>Manchmal gibt es keine Lösung</vt:lpstr>
      <vt:lpstr>Manchmal gibt es keine Lösung</vt:lpstr>
      <vt:lpstr>Allgemeine Struktur (1)</vt:lpstr>
      <vt:lpstr>Ein wenig mathematischer Hintergrund…</vt:lpstr>
      <vt:lpstr>Binäre Relationen auf einer Menge</vt:lpstr>
      <vt:lpstr>Beispiel: Die vor-Relation</vt:lpstr>
      <vt:lpstr>Einige spezielle Relationen auf einer Menge X</vt:lpstr>
      <vt:lpstr>Relationen: präzisere mathematische Betrachtung</vt:lpstr>
      <vt:lpstr>Eine Relation ist eine Menge: Beispiele</vt:lpstr>
      <vt:lpstr>Illustration der Relationen</vt:lpstr>
      <vt:lpstr>Beispiel: Die vor-Relation</vt:lpstr>
      <vt:lpstr>Als Graph dargestellt</vt:lpstr>
      <vt:lpstr>Einfache Operationen auf eine Menge</vt:lpstr>
      <vt:lpstr>Mögliche Eigenschaften einer Relation</vt:lpstr>
      <vt:lpstr>Beispiele (auf einer Menge von Personen)</vt:lpstr>
      <vt:lpstr>Totale Ordnungsrelation (strikt)</vt:lpstr>
      <vt:lpstr>Theorem</vt:lpstr>
      <vt:lpstr>Totale Ordnungsrelation (strikt)</vt:lpstr>
      <vt:lpstr>Totale Ordnungsrelation ( nicht-strikt )</vt:lpstr>
      <vt:lpstr>Totale Ordnungsrelation (strikt)</vt:lpstr>
      <vt:lpstr>Partielle Ordnungsrelation (strikt)</vt:lpstr>
      <vt:lpstr>Theoreme</vt:lpstr>
      <vt:lpstr>Beispiel einer partiellen Ordnung</vt:lpstr>
      <vt:lpstr>Mögliche topologische Sortierungen</vt:lpstr>
      <vt:lpstr>Topologisches Sortieren verstanden</vt:lpstr>
      <vt:lpstr>Topologisches Sortieren: Endgültige Problemstellung</vt:lpstr>
      <vt:lpstr>Von Bedingungen zu partiellen Ordnungen</vt:lpstr>
      <vt:lpstr>Potenzen und transitive Hülle von Relationen</vt:lpstr>
      <vt:lpstr>Reflexive transitive Hülle</vt:lpstr>
      <vt:lpstr>Azyklische Relation </vt:lpstr>
      <vt:lpstr>Azyklische Relationen und partielle Ordnungen</vt:lpstr>
      <vt:lpstr>Von den Bedingungen zur partiellen Ordnung</vt:lpstr>
      <vt:lpstr>Was wir gesehen haben</vt:lpstr>
      <vt:lpstr>Einführung in die Programmierung  Prof. Dr. Bertrand Meyer</vt:lpstr>
      <vt:lpstr>Zurück zu Software</vt:lpstr>
      <vt:lpstr>Die Grundidee des Algorithmus</vt:lpstr>
      <vt:lpstr>Allgemeine Struktur (erster Versuch)</vt:lpstr>
      <vt:lpstr>Allgemeine Struktur (verbessert)</vt:lpstr>
      <vt:lpstr>Fehlende Eindeutigkeit</vt:lpstr>
      <vt:lpstr>Eine partielle Ordnung ist azyklisch</vt:lpstr>
      <vt:lpstr>Zyklen</vt:lpstr>
      <vt:lpstr>Allgemeine Struktur (Erinnerung)</vt:lpstr>
      <vt:lpstr>Ursprüngliche Annahme</vt:lpstr>
      <vt:lpstr>Der Umgang mit Zyklen</vt:lpstr>
      <vt:lpstr>Allgemeine Struktur (vorher)</vt:lpstr>
      <vt:lpstr>Allgemeine Struktur (endgültig)</vt:lpstr>
      <vt:lpstr>Erinnerung: Die Grundidee</vt:lpstr>
      <vt:lpstr>Das grundsätzliche Schleifenschema</vt:lpstr>
      <vt:lpstr>Die Schleifeninvariante</vt:lpstr>
      <vt:lpstr>Terminologie</vt:lpstr>
      <vt:lpstr>Das Schema des Algoritmus</vt:lpstr>
      <vt:lpstr>Den Algorithmus implementieren</vt:lpstr>
      <vt:lpstr>Datenstrukturen 1: ursprünglich</vt:lpstr>
      <vt:lpstr>Grundoperationen</vt:lpstr>
      <vt:lpstr>Die Operationen, die wir brauchen (n mal)</vt:lpstr>
      <vt:lpstr>Effizienz</vt:lpstr>
      <vt:lpstr>Grundoperationen</vt:lpstr>
      <vt:lpstr>Datenstrukturen 1: ursprünglich</vt:lpstr>
      <vt:lpstr>Grundoperationen</vt:lpstr>
      <vt:lpstr>Den Algorithmus implementieren</vt:lpstr>
      <vt:lpstr>Schema des Algorithmus (ohne Invariante und Variante)</vt:lpstr>
      <vt:lpstr>Datenstruktur 1: elemente repräsentieren</vt:lpstr>
      <vt:lpstr>Datenstruktur 2: bedingungen repräsentieren</vt:lpstr>
      <vt:lpstr>Datenstruktur 3: bedingungen repräsentieren</vt:lpstr>
      <vt:lpstr>Die Grundidee (nochmals)</vt:lpstr>
      <vt:lpstr>Einen „Kandidaten“ finden (Element ohne Vorfahren)</vt:lpstr>
      <vt:lpstr>Einen Kandidaten finden (1)</vt:lpstr>
      <vt:lpstr>Nachfolger löschen</vt:lpstr>
      <vt:lpstr>Nachfolger löschen</vt:lpstr>
      <vt:lpstr>Nachfolger löschen</vt:lpstr>
      <vt:lpstr>Nachfolger löschen</vt:lpstr>
      <vt:lpstr>Nachfolger löschen</vt:lpstr>
      <vt:lpstr>Nachfolger löschen</vt:lpstr>
      <vt:lpstr>Schema des Algorithmus</vt:lpstr>
      <vt:lpstr>Einen Kandidaten finden (1)</vt:lpstr>
      <vt:lpstr>Nachfolger löschen</vt:lpstr>
      <vt:lpstr>Einen Kandidaten finden (2): auf der Stelle</vt:lpstr>
      <vt:lpstr>Datenstrukturen  4: Kandidaten</vt:lpstr>
      <vt:lpstr>Schema des Algorithmus</vt:lpstr>
      <vt:lpstr>Einen Kandidaten finden (2)</vt:lpstr>
      <vt:lpstr>Schema des Algorithmus</vt:lpstr>
      <vt:lpstr>Einen Kandidaten finden (3)</vt:lpstr>
      <vt:lpstr>Erinnerung: die benötigten Operationen (n mal)</vt:lpstr>
      <vt:lpstr>Zyklen detektieren</vt:lpstr>
      <vt:lpstr>Zyklen detektieren</vt:lpstr>
      <vt:lpstr>Datenstrukturen: Zusammenfassung</vt:lpstr>
      <vt:lpstr>Initialisierung</vt:lpstr>
      <vt:lpstr>Datenstrukturen 1: ursprünglich</vt:lpstr>
      <vt:lpstr>Datenstrukturen 2</vt:lpstr>
      <vt:lpstr>Programmübersetzung: eine nützliche Heuristik.</vt:lpstr>
      <vt:lpstr>Eine weitere Lektion</vt:lpstr>
      <vt:lpstr>Datenstrukturen: mit duplizierter Information</vt:lpstr>
      <vt:lpstr>Schlüsselkonzepte</vt:lpstr>
      <vt:lpstr>Lehre in Sachen Software-Engineering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2103</cp:revision>
  <cp:lastPrinted>2011-11-28T10:48:56Z</cp:lastPrinted>
  <dcterms:created xsi:type="dcterms:W3CDTF">2010-06-30T14:17:24Z</dcterms:created>
  <dcterms:modified xsi:type="dcterms:W3CDTF">2011-11-29T06:50:35Z</dcterms:modified>
</cp:coreProperties>
</file>