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5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7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8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9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10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11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12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13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14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notesSlides/notesSlide15.xml" ContentType="application/vnd.openxmlformats-officedocument.presentationml.notesSlide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notesSlides/notesSlide16.xml" ContentType="application/vnd.openxmlformats-officedocument.presentationml.notesSlid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17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notesSlides/notesSlide18.xml" ContentType="application/vnd.openxmlformats-officedocument.presentationml.notesSlide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notesSlides/notesSlide19.xml" ContentType="application/vnd.openxmlformats-officedocument.presentationml.notesSlide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notesSlides/notesSlide20.xml" ContentType="application/vnd.openxmlformats-officedocument.presentationml.notesSlide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notesSlides/notesSlide21.xml" ContentType="application/vnd.openxmlformats-officedocument.presentationml.notesSlide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notesSlides/notesSlide22.xml" ContentType="application/vnd.openxmlformats-officedocument.presentationml.notesSlide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notesSlides/notesSlide23.xml" ContentType="application/vnd.openxmlformats-officedocument.presentationml.notesSlide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notesSlides/notesSlide24.xml" ContentType="application/vnd.openxmlformats-officedocument.presentationml.notesSlide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notesSlides/notesSlide25.xml" ContentType="application/vnd.openxmlformats-officedocument.presentationml.notesSlide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notesSlides/notesSlide26.xml" ContentType="application/vnd.openxmlformats-officedocument.presentationml.notesSlide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notesSlides/notesSlide27.xml" ContentType="application/vnd.openxmlformats-officedocument.presentationml.notesSlide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notesSlides/notesSlide28.xml" ContentType="application/vnd.openxmlformats-officedocument.presentationml.notesSlide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notesSlides/notesSlide29.xml" ContentType="application/vnd.openxmlformats-officedocument.presentationml.notesSlide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notesSlides/notesSlide30.xml" ContentType="application/vnd.openxmlformats-officedocument.presentationml.notesSlide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notesSlides/notesSlide31.xml" ContentType="application/vnd.openxmlformats-officedocument.presentationml.notesSlide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37"/>
  </p:notesMasterIdLst>
  <p:handoutMasterIdLst>
    <p:handoutMasterId r:id="rId38"/>
  </p:handoutMasterIdLst>
  <p:sldIdLst>
    <p:sldId id="600" r:id="rId4"/>
    <p:sldId id="601" r:id="rId5"/>
    <p:sldId id="638" r:id="rId6"/>
    <p:sldId id="603" r:id="rId7"/>
    <p:sldId id="639" r:id="rId8"/>
    <p:sldId id="640" r:id="rId9"/>
    <p:sldId id="641" r:id="rId10"/>
    <p:sldId id="642" r:id="rId11"/>
    <p:sldId id="643" r:id="rId12"/>
    <p:sldId id="644" r:id="rId13"/>
    <p:sldId id="636" r:id="rId14"/>
    <p:sldId id="611" r:id="rId15"/>
    <p:sldId id="661" r:id="rId16"/>
    <p:sldId id="613" r:id="rId17"/>
    <p:sldId id="637" r:id="rId18"/>
    <p:sldId id="645" r:id="rId19"/>
    <p:sldId id="615" r:id="rId20"/>
    <p:sldId id="616" r:id="rId21"/>
    <p:sldId id="646" r:id="rId22"/>
    <p:sldId id="662" r:id="rId23"/>
    <p:sldId id="663" r:id="rId24"/>
    <p:sldId id="664" r:id="rId25"/>
    <p:sldId id="665" r:id="rId26"/>
    <p:sldId id="666" r:id="rId27"/>
    <p:sldId id="667" r:id="rId28"/>
    <p:sldId id="668" r:id="rId29"/>
    <p:sldId id="654" r:id="rId30"/>
    <p:sldId id="655" r:id="rId31"/>
    <p:sldId id="656" r:id="rId32"/>
    <p:sldId id="657" r:id="rId33"/>
    <p:sldId id="669" r:id="rId34"/>
    <p:sldId id="670" r:id="rId35"/>
    <p:sldId id="660" r:id="rId36"/>
  </p:sldIdLst>
  <p:sldSz cx="9144000" cy="6858000" type="screen4x3"/>
  <p:notesSz cx="7315200" cy="9601200"/>
  <p:custDataLst>
    <p:tags r:id="rId39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8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3333FF"/>
    <a:srgbClr val="000099"/>
    <a:srgbClr val="99FF99"/>
    <a:srgbClr val="FFFF66"/>
    <a:srgbClr val="FFCC99"/>
    <a:srgbClr val="FFCCCC"/>
    <a:srgbClr val="FF9966"/>
    <a:srgbClr val="CC66FF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27" autoAdjust="0"/>
    <p:restoredTop sz="77314" autoAdjust="0"/>
  </p:normalViewPr>
  <p:slideViewPr>
    <p:cSldViewPr snapToGrid="0">
      <p:cViewPr varScale="1">
        <p:scale>
          <a:sx n="44" d="100"/>
          <a:sy n="44" d="100"/>
        </p:scale>
        <p:origin x="-1344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2700" y="-102"/>
      </p:cViewPr>
      <p:guideLst>
        <p:guide orient="horz" pos="3024"/>
        <p:guide pos="2304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gs" Target="tags/tag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98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50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F02082-4E05-4495-8BE5-8061BF643879}" type="slidenum">
              <a:rPr lang="en-US"/>
              <a:pPr/>
              <a:t>2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3C61D4-16C5-4B25-9BEF-A8119E6B6B07}" type="slidenum">
              <a:rPr lang="en-US"/>
              <a:pPr/>
              <a:t>11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A35273-A3E1-4413-8100-5F015CE6B43A}" type="slidenum">
              <a:rPr lang="en-US"/>
              <a:pPr/>
              <a:t>12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7DFBD-847F-4CD0-9499-B85F513A077F}" type="slidenum">
              <a:rPr lang="en-US"/>
              <a:pPr/>
              <a:t>13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237815-C181-4127-A36C-A2BEF627930C}" type="slidenum">
              <a:rPr lang="en-US"/>
              <a:pPr/>
              <a:t>14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237815-C181-4127-A36C-A2BEF627930C}" type="slidenum">
              <a:rPr lang="en-US"/>
              <a:pPr/>
              <a:t>15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99509-9350-4529-8FFB-32583F63D248}" type="slidenum">
              <a:rPr lang="en-US"/>
              <a:pPr/>
              <a:t>16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B6796D-2740-4BA5-AE59-40A404DE380F}" type="slidenum">
              <a:rPr lang="en-US"/>
              <a:pPr/>
              <a:t>17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031256-6DF8-447A-967F-DBEA71AC76DD}" type="slidenum">
              <a:rPr lang="en-US"/>
              <a:pPr/>
              <a:t>18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2038"/>
          </a:xfrm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2237"/>
            <a:ext cx="5852160" cy="4318873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99509-9350-4529-8FFB-32583F63D248}" type="slidenum">
              <a:rPr lang="en-US"/>
              <a:pPr/>
              <a:t>19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DA703-83B7-4351-98AB-6AD85D6A14C0}" type="slidenum">
              <a:rPr lang="en-US"/>
              <a:pPr/>
              <a:t>20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748BB4-EF97-412D-8A8C-AABE8CF9D0A0}" type="slidenum">
              <a:rPr lang="en-US"/>
              <a:pPr/>
              <a:t>3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7DBC74-76A4-4E54-BBF5-3AA2BCA62BD3}" type="slidenum">
              <a:rPr lang="en-US"/>
              <a:pPr/>
              <a:t>21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CBB84D-93DF-400B-93C6-BEA74A521C9C}" type="slidenum">
              <a:rPr lang="en-US"/>
              <a:pPr/>
              <a:t>22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600EDD-49A4-44B6-9A99-5C0E6A13DFDA}" type="slidenum">
              <a:rPr lang="en-US"/>
              <a:pPr/>
              <a:t>23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D9E83D-C978-4709-94CA-7A8FB49EE986}" type="slidenum">
              <a:rPr lang="en-US"/>
              <a:pPr/>
              <a:t>24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EEBEF7-2FA8-4565-AC4E-026C315023C2}" type="slidenum">
              <a:rPr lang="en-US"/>
              <a:pPr/>
              <a:t>25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436FD2-3D48-40E1-A7F0-05D0F660BCB8}" type="slidenum">
              <a:rPr lang="en-US"/>
              <a:pPr/>
              <a:t>26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7CC18F-1A14-4EE8-9516-9FED50D125C9}" type="slidenum">
              <a:rPr lang="en-US"/>
              <a:pPr/>
              <a:t>27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A89191-0B96-4D56-B0E5-A6411E45AEBC}" type="slidenum">
              <a:rPr lang="en-US"/>
              <a:pPr/>
              <a:t>28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DF78B7-9504-4943-B728-62C15DE9085D}" type="slidenum">
              <a:rPr lang="en-US"/>
              <a:pPr/>
              <a:t>29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743CF4-FD20-48B0-8C82-0163E11E9E32}" type="slidenum">
              <a:rPr lang="en-US"/>
              <a:pPr/>
              <a:t>30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1A19D0-2B4C-4443-A65B-834A5F6E9552}" type="slidenum">
              <a:rPr lang="en-US"/>
              <a:pPr/>
              <a:t>4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600EDD-49A4-44B6-9A99-5C0E6A13DFDA}" type="slidenum">
              <a:rPr lang="en-US"/>
              <a:pPr/>
              <a:t>31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257A67-1014-472A-8A54-416930E69676}" type="slidenum">
              <a:rPr lang="en-US"/>
              <a:pPr/>
              <a:t>32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E6388F-EEE3-4602-8F36-6BC99A3B1178}" type="slidenum">
              <a:rPr lang="en-US"/>
              <a:pPr/>
              <a:t>33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2038"/>
          </a:xfrm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2237"/>
            <a:ext cx="5852160" cy="431887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027F2-A992-438A-9025-4A59EF5B954F}" type="slidenum">
              <a:rPr lang="en-US"/>
              <a:pPr/>
              <a:t>5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7DFBD-847F-4CD0-9499-B85F513A077F}" type="slidenum">
              <a:rPr lang="en-US"/>
              <a:pPr/>
              <a:t>6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7F2F56-2D88-47B7-9AF4-45C5B8751F16}" type="slidenum">
              <a:rPr lang="en-US"/>
              <a:pPr/>
              <a:t>7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816811-EBF6-49A6-A192-A787A43D43AF}" type="slidenum">
              <a:rPr lang="en-US"/>
              <a:pPr/>
              <a:t>8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99509-9350-4529-8FFB-32583F63D248}" type="slidenum">
              <a:rPr lang="en-US"/>
              <a:pPr/>
              <a:t>9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0D8FCC-1B71-4F63-8848-85E3164198F6}" type="slidenum">
              <a:rPr lang="en-US"/>
              <a:pPr/>
              <a:t>10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576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279900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28148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D28B793-CDE4-4FCB-817D-623FF8B77B9E}" type="slidenum">
              <a:rPr lang="en-US" sz="1000">
                <a:latin typeface="ETH Light" pitchFamily="18" charset="0"/>
              </a:rPr>
              <a:pPr>
                <a:defRPr/>
              </a:pPr>
              <a:t>‹Nr.›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" y="116378"/>
            <a:ext cx="8193781" cy="4655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FF36E633-28CF-4D62-ACF0-1191B62216C6}" type="slidenum">
              <a:rPr lang="en-US" sz="1000">
                <a:latin typeface="ETH Light" pitchFamily="18" charset="0"/>
              </a:rPr>
              <a:pPr>
                <a:defRPr/>
              </a:pPr>
              <a:t>‹Nr.›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B65DD8F6-D24E-4DF1-84B0-002814DDB2C0}" type="slidenum">
              <a:rPr lang="en-US" sz="1000">
                <a:latin typeface="ETH Light" pitchFamily="18" charset="0"/>
              </a:rPr>
              <a:pPr>
                <a:defRPr/>
              </a:pPr>
              <a:t>‹Nr.›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" y="133004"/>
            <a:ext cx="8227032" cy="457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713787" cy="5113337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2464A84-E4F9-4EE3-B6F1-D7E384E58E44}" type="slidenum">
              <a:rPr lang="en-US" sz="1000">
                <a:latin typeface="ETH Light" pitchFamily="18" charset="0"/>
              </a:rPr>
              <a:pPr>
                <a:defRPr/>
              </a:pPr>
              <a:t>‹Nr.›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‹Nr.›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13" Type="http://schemas.openxmlformats.org/officeDocument/2006/relationships/tags" Target="../tags/tag51.xml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12" Type="http://schemas.openxmlformats.org/officeDocument/2006/relationships/tags" Target="../tags/tag50.xml"/><Relationship Id="rId17" Type="http://schemas.openxmlformats.org/officeDocument/2006/relationships/notesSlide" Target="../notesSlides/notesSlide10.xml"/><Relationship Id="rId2" Type="http://schemas.openxmlformats.org/officeDocument/2006/relationships/tags" Target="../tags/tag40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11" Type="http://schemas.openxmlformats.org/officeDocument/2006/relationships/tags" Target="../tags/tag49.xml"/><Relationship Id="rId5" Type="http://schemas.openxmlformats.org/officeDocument/2006/relationships/tags" Target="../tags/tag43.xml"/><Relationship Id="rId15" Type="http://schemas.openxmlformats.org/officeDocument/2006/relationships/tags" Target="../tags/tag53.xml"/><Relationship Id="rId10" Type="http://schemas.openxmlformats.org/officeDocument/2006/relationships/tags" Target="../tags/tag48.xml"/><Relationship Id="rId4" Type="http://schemas.openxmlformats.org/officeDocument/2006/relationships/tags" Target="../tags/tag42.xml"/><Relationship Id="rId9" Type="http://schemas.openxmlformats.org/officeDocument/2006/relationships/tags" Target="../tags/tag47.xml"/><Relationship Id="rId14" Type="http://schemas.openxmlformats.org/officeDocument/2006/relationships/tags" Target="../tags/tag5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61.xml"/><Relationship Id="rId13" Type="http://schemas.openxmlformats.org/officeDocument/2006/relationships/tags" Target="../tags/tag66.xml"/><Relationship Id="rId18" Type="http://schemas.openxmlformats.org/officeDocument/2006/relationships/tags" Target="../tags/tag71.xml"/><Relationship Id="rId3" Type="http://schemas.openxmlformats.org/officeDocument/2006/relationships/tags" Target="../tags/tag56.xml"/><Relationship Id="rId21" Type="http://schemas.openxmlformats.org/officeDocument/2006/relationships/tags" Target="../tags/tag74.xml"/><Relationship Id="rId7" Type="http://schemas.openxmlformats.org/officeDocument/2006/relationships/tags" Target="../tags/tag60.xml"/><Relationship Id="rId12" Type="http://schemas.openxmlformats.org/officeDocument/2006/relationships/tags" Target="../tags/tag65.xml"/><Relationship Id="rId17" Type="http://schemas.openxmlformats.org/officeDocument/2006/relationships/tags" Target="../tags/tag70.xml"/><Relationship Id="rId2" Type="http://schemas.openxmlformats.org/officeDocument/2006/relationships/tags" Target="../tags/tag55.xml"/><Relationship Id="rId16" Type="http://schemas.openxmlformats.org/officeDocument/2006/relationships/tags" Target="../tags/tag69.xml"/><Relationship Id="rId20" Type="http://schemas.openxmlformats.org/officeDocument/2006/relationships/tags" Target="../tags/tag73.xml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11" Type="http://schemas.openxmlformats.org/officeDocument/2006/relationships/tags" Target="../tags/tag64.xml"/><Relationship Id="rId5" Type="http://schemas.openxmlformats.org/officeDocument/2006/relationships/tags" Target="../tags/tag58.xml"/><Relationship Id="rId15" Type="http://schemas.openxmlformats.org/officeDocument/2006/relationships/tags" Target="../tags/tag68.xml"/><Relationship Id="rId23" Type="http://schemas.openxmlformats.org/officeDocument/2006/relationships/notesSlide" Target="../notesSlides/notesSlide11.xml"/><Relationship Id="rId10" Type="http://schemas.openxmlformats.org/officeDocument/2006/relationships/tags" Target="../tags/tag63.xml"/><Relationship Id="rId19" Type="http://schemas.openxmlformats.org/officeDocument/2006/relationships/tags" Target="../tags/tag72.xml"/><Relationship Id="rId4" Type="http://schemas.openxmlformats.org/officeDocument/2006/relationships/tags" Target="../tags/tag57.xml"/><Relationship Id="rId9" Type="http://schemas.openxmlformats.org/officeDocument/2006/relationships/tags" Target="../tags/tag62.xml"/><Relationship Id="rId14" Type="http://schemas.openxmlformats.org/officeDocument/2006/relationships/tags" Target="../tags/tag67.xml"/><Relationship Id="rId2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77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4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4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13" Type="http://schemas.openxmlformats.org/officeDocument/2006/relationships/tags" Target="../tags/tag94.xml"/><Relationship Id="rId18" Type="http://schemas.openxmlformats.org/officeDocument/2006/relationships/notesSlide" Target="../notesSlides/notesSlide15.xml"/><Relationship Id="rId3" Type="http://schemas.openxmlformats.org/officeDocument/2006/relationships/tags" Target="../tags/tag84.xml"/><Relationship Id="rId7" Type="http://schemas.openxmlformats.org/officeDocument/2006/relationships/tags" Target="../tags/tag88.xml"/><Relationship Id="rId12" Type="http://schemas.openxmlformats.org/officeDocument/2006/relationships/tags" Target="../tags/tag93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83.xml"/><Relationship Id="rId16" Type="http://schemas.openxmlformats.org/officeDocument/2006/relationships/tags" Target="../tags/tag97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tags" Target="../tags/tag92.xml"/><Relationship Id="rId5" Type="http://schemas.openxmlformats.org/officeDocument/2006/relationships/tags" Target="../tags/tag86.xml"/><Relationship Id="rId15" Type="http://schemas.openxmlformats.org/officeDocument/2006/relationships/tags" Target="../tags/tag96.xml"/><Relationship Id="rId10" Type="http://schemas.openxmlformats.org/officeDocument/2006/relationships/tags" Target="../tags/tag91.xml"/><Relationship Id="rId4" Type="http://schemas.openxmlformats.org/officeDocument/2006/relationships/tags" Target="../tags/tag85.xml"/><Relationship Id="rId9" Type="http://schemas.openxmlformats.org/officeDocument/2006/relationships/tags" Target="../tags/tag90.xml"/><Relationship Id="rId14" Type="http://schemas.openxmlformats.org/officeDocument/2006/relationships/tags" Target="../tags/tag9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13" Type="http://schemas.openxmlformats.org/officeDocument/2006/relationships/tags" Target="../tags/tag110.xml"/><Relationship Id="rId18" Type="http://schemas.openxmlformats.org/officeDocument/2006/relationships/tags" Target="../tags/tag115.xml"/><Relationship Id="rId26" Type="http://schemas.openxmlformats.org/officeDocument/2006/relationships/tags" Target="../tags/tag123.xml"/><Relationship Id="rId3" Type="http://schemas.openxmlformats.org/officeDocument/2006/relationships/tags" Target="../tags/tag100.xml"/><Relationship Id="rId21" Type="http://schemas.openxmlformats.org/officeDocument/2006/relationships/tags" Target="../tags/tag118.xml"/><Relationship Id="rId7" Type="http://schemas.openxmlformats.org/officeDocument/2006/relationships/tags" Target="../tags/tag104.xml"/><Relationship Id="rId12" Type="http://schemas.openxmlformats.org/officeDocument/2006/relationships/tags" Target="../tags/tag109.xml"/><Relationship Id="rId17" Type="http://schemas.openxmlformats.org/officeDocument/2006/relationships/tags" Target="../tags/tag114.xml"/><Relationship Id="rId25" Type="http://schemas.openxmlformats.org/officeDocument/2006/relationships/tags" Target="../tags/tag122.xml"/><Relationship Id="rId2" Type="http://schemas.openxmlformats.org/officeDocument/2006/relationships/tags" Target="../tags/tag99.xml"/><Relationship Id="rId16" Type="http://schemas.openxmlformats.org/officeDocument/2006/relationships/tags" Target="../tags/tag113.xml"/><Relationship Id="rId20" Type="http://schemas.openxmlformats.org/officeDocument/2006/relationships/tags" Target="../tags/tag117.xml"/><Relationship Id="rId29" Type="http://schemas.openxmlformats.org/officeDocument/2006/relationships/notesSlide" Target="../notesSlides/notesSlide16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11" Type="http://schemas.openxmlformats.org/officeDocument/2006/relationships/tags" Target="../tags/tag108.xml"/><Relationship Id="rId24" Type="http://schemas.openxmlformats.org/officeDocument/2006/relationships/tags" Target="../tags/tag121.xml"/><Relationship Id="rId5" Type="http://schemas.openxmlformats.org/officeDocument/2006/relationships/tags" Target="../tags/tag102.xml"/><Relationship Id="rId15" Type="http://schemas.openxmlformats.org/officeDocument/2006/relationships/tags" Target="../tags/tag112.xml"/><Relationship Id="rId23" Type="http://schemas.openxmlformats.org/officeDocument/2006/relationships/tags" Target="../tags/tag120.xml"/><Relationship Id="rId28" Type="http://schemas.openxmlformats.org/officeDocument/2006/relationships/slideLayout" Target="../slideLayouts/slideLayout2.xml"/><Relationship Id="rId10" Type="http://schemas.openxmlformats.org/officeDocument/2006/relationships/tags" Target="../tags/tag107.xml"/><Relationship Id="rId19" Type="http://schemas.openxmlformats.org/officeDocument/2006/relationships/tags" Target="../tags/tag116.xml"/><Relationship Id="rId4" Type="http://schemas.openxmlformats.org/officeDocument/2006/relationships/tags" Target="../tags/tag101.xml"/><Relationship Id="rId9" Type="http://schemas.openxmlformats.org/officeDocument/2006/relationships/tags" Target="../tags/tag106.xml"/><Relationship Id="rId14" Type="http://schemas.openxmlformats.org/officeDocument/2006/relationships/tags" Target="../tags/tag111.xml"/><Relationship Id="rId22" Type="http://schemas.openxmlformats.org/officeDocument/2006/relationships/tags" Target="../tags/tag119.xml"/><Relationship Id="rId27" Type="http://schemas.openxmlformats.org/officeDocument/2006/relationships/tags" Target="../tags/tag12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32.xml"/><Relationship Id="rId13" Type="http://schemas.openxmlformats.org/officeDocument/2006/relationships/tags" Target="../tags/tag137.xml"/><Relationship Id="rId18" Type="http://schemas.openxmlformats.org/officeDocument/2006/relationships/tags" Target="../tags/tag142.xml"/><Relationship Id="rId3" Type="http://schemas.openxmlformats.org/officeDocument/2006/relationships/tags" Target="../tags/tag127.xml"/><Relationship Id="rId21" Type="http://schemas.openxmlformats.org/officeDocument/2006/relationships/notesSlide" Target="../notesSlides/notesSlide17.xml"/><Relationship Id="rId7" Type="http://schemas.openxmlformats.org/officeDocument/2006/relationships/tags" Target="../tags/tag131.xml"/><Relationship Id="rId12" Type="http://schemas.openxmlformats.org/officeDocument/2006/relationships/tags" Target="../tags/tag136.xml"/><Relationship Id="rId17" Type="http://schemas.openxmlformats.org/officeDocument/2006/relationships/tags" Target="../tags/tag141.xml"/><Relationship Id="rId2" Type="http://schemas.openxmlformats.org/officeDocument/2006/relationships/tags" Target="../tags/tag126.xml"/><Relationship Id="rId16" Type="http://schemas.openxmlformats.org/officeDocument/2006/relationships/tags" Target="../tags/tag140.xml"/><Relationship Id="rId20" Type="http://schemas.openxmlformats.org/officeDocument/2006/relationships/slideLayout" Target="../slideLayouts/slideLayout2.xml"/><Relationship Id="rId1" Type="http://schemas.openxmlformats.org/officeDocument/2006/relationships/tags" Target="../tags/tag125.xml"/><Relationship Id="rId6" Type="http://schemas.openxmlformats.org/officeDocument/2006/relationships/tags" Target="../tags/tag130.xml"/><Relationship Id="rId11" Type="http://schemas.openxmlformats.org/officeDocument/2006/relationships/tags" Target="../tags/tag135.xml"/><Relationship Id="rId5" Type="http://schemas.openxmlformats.org/officeDocument/2006/relationships/tags" Target="../tags/tag129.xml"/><Relationship Id="rId15" Type="http://schemas.openxmlformats.org/officeDocument/2006/relationships/tags" Target="../tags/tag139.xml"/><Relationship Id="rId10" Type="http://schemas.openxmlformats.org/officeDocument/2006/relationships/tags" Target="../tags/tag134.xml"/><Relationship Id="rId19" Type="http://schemas.openxmlformats.org/officeDocument/2006/relationships/tags" Target="../tags/tag143.xml"/><Relationship Id="rId4" Type="http://schemas.openxmlformats.org/officeDocument/2006/relationships/tags" Target="../tags/tag128.xml"/><Relationship Id="rId9" Type="http://schemas.openxmlformats.org/officeDocument/2006/relationships/tags" Target="../tags/tag133.xml"/><Relationship Id="rId14" Type="http://schemas.openxmlformats.org/officeDocument/2006/relationships/tags" Target="../tags/tag13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51.xml"/><Relationship Id="rId13" Type="http://schemas.openxmlformats.org/officeDocument/2006/relationships/tags" Target="../tags/tag156.xml"/><Relationship Id="rId18" Type="http://schemas.openxmlformats.org/officeDocument/2006/relationships/notesSlide" Target="../notesSlides/notesSlide18.xml"/><Relationship Id="rId3" Type="http://schemas.openxmlformats.org/officeDocument/2006/relationships/tags" Target="../tags/tag146.xml"/><Relationship Id="rId7" Type="http://schemas.openxmlformats.org/officeDocument/2006/relationships/tags" Target="../tags/tag150.xml"/><Relationship Id="rId12" Type="http://schemas.openxmlformats.org/officeDocument/2006/relationships/tags" Target="../tags/tag155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45.xml"/><Relationship Id="rId16" Type="http://schemas.openxmlformats.org/officeDocument/2006/relationships/tags" Target="../tags/tag159.xml"/><Relationship Id="rId1" Type="http://schemas.openxmlformats.org/officeDocument/2006/relationships/tags" Target="../tags/tag144.xml"/><Relationship Id="rId6" Type="http://schemas.openxmlformats.org/officeDocument/2006/relationships/tags" Target="../tags/tag149.xml"/><Relationship Id="rId11" Type="http://schemas.openxmlformats.org/officeDocument/2006/relationships/tags" Target="../tags/tag154.xml"/><Relationship Id="rId5" Type="http://schemas.openxmlformats.org/officeDocument/2006/relationships/tags" Target="../tags/tag148.xml"/><Relationship Id="rId15" Type="http://schemas.openxmlformats.org/officeDocument/2006/relationships/tags" Target="../tags/tag158.xml"/><Relationship Id="rId10" Type="http://schemas.openxmlformats.org/officeDocument/2006/relationships/tags" Target="../tags/tag153.xml"/><Relationship Id="rId4" Type="http://schemas.openxmlformats.org/officeDocument/2006/relationships/tags" Target="../tags/tag147.xml"/><Relationship Id="rId9" Type="http://schemas.openxmlformats.org/officeDocument/2006/relationships/tags" Target="../tags/tag152.xml"/><Relationship Id="rId14" Type="http://schemas.openxmlformats.org/officeDocument/2006/relationships/tags" Target="../tags/tag15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67.xml"/><Relationship Id="rId13" Type="http://schemas.openxmlformats.org/officeDocument/2006/relationships/tags" Target="../tags/tag172.xml"/><Relationship Id="rId18" Type="http://schemas.openxmlformats.org/officeDocument/2006/relationships/tags" Target="../tags/tag177.xml"/><Relationship Id="rId3" Type="http://schemas.openxmlformats.org/officeDocument/2006/relationships/tags" Target="../tags/tag162.xml"/><Relationship Id="rId7" Type="http://schemas.openxmlformats.org/officeDocument/2006/relationships/tags" Target="../tags/tag166.xml"/><Relationship Id="rId12" Type="http://schemas.openxmlformats.org/officeDocument/2006/relationships/tags" Target="../tags/tag171.xml"/><Relationship Id="rId17" Type="http://schemas.openxmlformats.org/officeDocument/2006/relationships/tags" Target="../tags/tag176.xml"/><Relationship Id="rId2" Type="http://schemas.openxmlformats.org/officeDocument/2006/relationships/tags" Target="../tags/tag161.xml"/><Relationship Id="rId16" Type="http://schemas.openxmlformats.org/officeDocument/2006/relationships/tags" Target="../tags/tag175.xml"/><Relationship Id="rId20" Type="http://schemas.openxmlformats.org/officeDocument/2006/relationships/notesSlide" Target="../notesSlides/notesSlide19.xml"/><Relationship Id="rId1" Type="http://schemas.openxmlformats.org/officeDocument/2006/relationships/tags" Target="../tags/tag160.xml"/><Relationship Id="rId6" Type="http://schemas.openxmlformats.org/officeDocument/2006/relationships/tags" Target="../tags/tag165.xml"/><Relationship Id="rId11" Type="http://schemas.openxmlformats.org/officeDocument/2006/relationships/tags" Target="../tags/tag170.xml"/><Relationship Id="rId5" Type="http://schemas.openxmlformats.org/officeDocument/2006/relationships/tags" Target="../tags/tag164.xml"/><Relationship Id="rId15" Type="http://schemas.openxmlformats.org/officeDocument/2006/relationships/tags" Target="../tags/tag174.xml"/><Relationship Id="rId10" Type="http://schemas.openxmlformats.org/officeDocument/2006/relationships/tags" Target="../tags/tag16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63.xml"/><Relationship Id="rId9" Type="http://schemas.openxmlformats.org/officeDocument/2006/relationships/tags" Target="../tags/tag168.xml"/><Relationship Id="rId14" Type="http://schemas.openxmlformats.org/officeDocument/2006/relationships/tags" Target="../tags/tag17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85.xml"/><Relationship Id="rId13" Type="http://schemas.openxmlformats.org/officeDocument/2006/relationships/tags" Target="../tags/tag190.xml"/><Relationship Id="rId18" Type="http://schemas.openxmlformats.org/officeDocument/2006/relationships/tags" Target="../tags/tag195.xml"/><Relationship Id="rId3" Type="http://schemas.openxmlformats.org/officeDocument/2006/relationships/tags" Target="../tags/tag180.xml"/><Relationship Id="rId21" Type="http://schemas.openxmlformats.org/officeDocument/2006/relationships/tags" Target="../tags/tag198.xml"/><Relationship Id="rId7" Type="http://schemas.openxmlformats.org/officeDocument/2006/relationships/tags" Target="../tags/tag184.xml"/><Relationship Id="rId12" Type="http://schemas.openxmlformats.org/officeDocument/2006/relationships/tags" Target="../tags/tag189.xml"/><Relationship Id="rId17" Type="http://schemas.openxmlformats.org/officeDocument/2006/relationships/tags" Target="../tags/tag194.xml"/><Relationship Id="rId2" Type="http://schemas.openxmlformats.org/officeDocument/2006/relationships/tags" Target="../tags/tag179.xml"/><Relationship Id="rId16" Type="http://schemas.openxmlformats.org/officeDocument/2006/relationships/tags" Target="../tags/tag193.xml"/><Relationship Id="rId20" Type="http://schemas.openxmlformats.org/officeDocument/2006/relationships/tags" Target="../tags/tag197.xml"/><Relationship Id="rId1" Type="http://schemas.openxmlformats.org/officeDocument/2006/relationships/tags" Target="../tags/tag178.xml"/><Relationship Id="rId6" Type="http://schemas.openxmlformats.org/officeDocument/2006/relationships/tags" Target="../tags/tag183.xml"/><Relationship Id="rId11" Type="http://schemas.openxmlformats.org/officeDocument/2006/relationships/tags" Target="../tags/tag188.xml"/><Relationship Id="rId24" Type="http://schemas.openxmlformats.org/officeDocument/2006/relationships/notesSlide" Target="../notesSlides/notesSlide20.xml"/><Relationship Id="rId5" Type="http://schemas.openxmlformats.org/officeDocument/2006/relationships/tags" Target="../tags/tag182.xml"/><Relationship Id="rId15" Type="http://schemas.openxmlformats.org/officeDocument/2006/relationships/tags" Target="../tags/tag192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187.xml"/><Relationship Id="rId19" Type="http://schemas.openxmlformats.org/officeDocument/2006/relationships/tags" Target="../tags/tag196.xml"/><Relationship Id="rId4" Type="http://schemas.openxmlformats.org/officeDocument/2006/relationships/tags" Target="../tags/tag181.xml"/><Relationship Id="rId9" Type="http://schemas.openxmlformats.org/officeDocument/2006/relationships/tags" Target="../tags/tag186.xml"/><Relationship Id="rId14" Type="http://schemas.openxmlformats.org/officeDocument/2006/relationships/tags" Target="../tags/tag191.xml"/><Relationship Id="rId22" Type="http://schemas.openxmlformats.org/officeDocument/2006/relationships/tags" Target="../tags/tag19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07.xml"/><Relationship Id="rId13" Type="http://schemas.openxmlformats.org/officeDocument/2006/relationships/tags" Target="../tags/tag212.xml"/><Relationship Id="rId18" Type="http://schemas.openxmlformats.org/officeDocument/2006/relationships/tags" Target="../tags/tag217.xml"/><Relationship Id="rId3" Type="http://schemas.openxmlformats.org/officeDocument/2006/relationships/tags" Target="../tags/tag202.xml"/><Relationship Id="rId21" Type="http://schemas.openxmlformats.org/officeDocument/2006/relationships/tags" Target="../tags/tag220.xml"/><Relationship Id="rId7" Type="http://schemas.openxmlformats.org/officeDocument/2006/relationships/tags" Target="../tags/tag206.xml"/><Relationship Id="rId12" Type="http://schemas.openxmlformats.org/officeDocument/2006/relationships/tags" Target="../tags/tag211.xml"/><Relationship Id="rId17" Type="http://schemas.openxmlformats.org/officeDocument/2006/relationships/tags" Target="../tags/tag216.xml"/><Relationship Id="rId2" Type="http://schemas.openxmlformats.org/officeDocument/2006/relationships/tags" Target="../tags/tag201.xml"/><Relationship Id="rId16" Type="http://schemas.openxmlformats.org/officeDocument/2006/relationships/tags" Target="../tags/tag215.xml"/><Relationship Id="rId20" Type="http://schemas.openxmlformats.org/officeDocument/2006/relationships/tags" Target="../tags/tag219.xml"/><Relationship Id="rId1" Type="http://schemas.openxmlformats.org/officeDocument/2006/relationships/tags" Target="../tags/tag200.xml"/><Relationship Id="rId6" Type="http://schemas.openxmlformats.org/officeDocument/2006/relationships/tags" Target="../tags/tag205.xml"/><Relationship Id="rId11" Type="http://schemas.openxmlformats.org/officeDocument/2006/relationships/tags" Target="../tags/tag210.xml"/><Relationship Id="rId24" Type="http://schemas.openxmlformats.org/officeDocument/2006/relationships/notesSlide" Target="../notesSlides/notesSlide21.xml"/><Relationship Id="rId5" Type="http://schemas.openxmlformats.org/officeDocument/2006/relationships/tags" Target="../tags/tag204.xml"/><Relationship Id="rId15" Type="http://schemas.openxmlformats.org/officeDocument/2006/relationships/tags" Target="../tags/tag214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209.xml"/><Relationship Id="rId19" Type="http://schemas.openxmlformats.org/officeDocument/2006/relationships/tags" Target="../tags/tag218.xml"/><Relationship Id="rId4" Type="http://schemas.openxmlformats.org/officeDocument/2006/relationships/tags" Target="../tags/tag203.xml"/><Relationship Id="rId9" Type="http://schemas.openxmlformats.org/officeDocument/2006/relationships/tags" Target="../tags/tag208.xml"/><Relationship Id="rId14" Type="http://schemas.openxmlformats.org/officeDocument/2006/relationships/tags" Target="../tags/tag213.xml"/><Relationship Id="rId22" Type="http://schemas.openxmlformats.org/officeDocument/2006/relationships/tags" Target="../tags/tag22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29.xml"/><Relationship Id="rId13" Type="http://schemas.openxmlformats.org/officeDocument/2006/relationships/tags" Target="../tags/tag234.xml"/><Relationship Id="rId3" Type="http://schemas.openxmlformats.org/officeDocument/2006/relationships/tags" Target="../tags/tag224.xml"/><Relationship Id="rId7" Type="http://schemas.openxmlformats.org/officeDocument/2006/relationships/tags" Target="../tags/tag228.xml"/><Relationship Id="rId12" Type="http://schemas.openxmlformats.org/officeDocument/2006/relationships/tags" Target="../tags/tag233.xml"/><Relationship Id="rId2" Type="http://schemas.openxmlformats.org/officeDocument/2006/relationships/tags" Target="../tags/tag223.xml"/><Relationship Id="rId16" Type="http://schemas.openxmlformats.org/officeDocument/2006/relationships/notesSlide" Target="../notesSlides/notesSlide22.xml"/><Relationship Id="rId1" Type="http://schemas.openxmlformats.org/officeDocument/2006/relationships/tags" Target="../tags/tag222.xml"/><Relationship Id="rId6" Type="http://schemas.openxmlformats.org/officeDocument/2006/relationships/tags" Target="../tags/tag227.xml"/><Relationship Id="rId11" Type="http://schemas.openxmlformats.org/officeDocument/2006/relationships/tags" Target="../tags/tag232.xml"/><Relationship Id="rId5" Type="http://schemas.openxmlformats.org/officeDocument/2006/relationships/tags" Target="../tags/tag226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31.xml"/><Relationship Id="rId4" Type="http://schemas.openxmlformats.org/officeDocument/2006/relationships/tags" Target="../tags/tag225.xml"/><Relationship Id="rId9" Type="http://schemas.openxmlformats.org/officeDocument/2006/relationships/tags" Target="../tags/tag230.xml"/><Relationship Id="rId14" Type="http://schemas.openxmlformats.org/officeDocument/2006/relationships/tags" Target="../tags/tag23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7.xml"/><Relationship Id="rId1" Type="http://schemas.openxmlformats.org/officeDocument/2006/relationships/tags" Target="../tags/tag236.xml"/><Relationship Id="rId4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45.xml"/><Relationship Id="rId13" Type="http://schemas.openxmlformats.org/officeDocument/2006/relationships/tags" Target="../tags/tag250.xml"/><Relationship Id="rId18" Type="http://schemas.openxmlformats.org/officeDocument/2006/relationships/tags" Target="../tags/tag255.xml"/><Relationship Id="rId3" Type="http://schemas.openxmlformats.org/officeDocument/2006/relationships/tags" Target="../tags/tag240.xml"/><Relationship Id="rId21" Type="http://schemas.openxmlformats.org/officeDocument/2006/relationships/tags" Target="../tags/tag258.xml"/><Relationship Id="rId7" Type="http://schemas.openxmlformats.org/officeDocument/2006/relationships/tags" Target="../tags/tag244.xml"/><Relationship Id="rId12" Type="http://schemas.openxmlformats.org/officeDocument/2006/relationships/tags" Target="../tags/tag249.xml"/><Relationship Id="rId17" Type="http://schemas.openxmlformats.org/officeDocument/2006/relationships/tags" Target="../tags/tag254.xml"/><Relationship Id="rId2" Type="http://schemas.openxmlformats.org/officeDocument/2006/relationships/tags" Target="../tags/tag239.xml"/><Relationship Id="rId16" Type="http://schemas.openxmlformats.org/officeDocument/2006/relationships/tags" Target="../tags/tag253.xml"/><Relationship Id="rId20" Type="http://schemas.openxmlformats.org/officeDocument/2006/relationships/tags" Target="../tags/tag257.xml"/><Relationship Id="rId1" Type="http://schemas.openxmlformats.org/officeDocument/2006/relationships/tags" Target="../tags/tag238.xml"/><Relationship Id="rId6" Type="http://schemas.openxmlformats.org/officeDocument/2006/relationships/tags" Target="../tags/tag243.xml"/><Relationship Id="rId11" Type="http://schemas.openxmlformats.org/officeDocument/2006/relationships/tags" Target="../tags/tag248.xml"/><Relationship Id="rId5" Type="http://schemas.openxmlformats.org/officeDocument/2006/relationships/tags" Target="../tags/tag242.xml"/><Relationship Id="rId15" Type="http://schemas.openxmlformats.org/officeDocument/2006/relationships/tags" Target="../tags/tag252.xml"/><Relationship Id="rId23" Type="http://schemas.openxmlformats.org/officeDocument/2006/relationships/notesSlide" Target="../notesSlides/notesSlide24.xml"/><Relationship Id="rId10" Type="http://schemas.openxmlformats.org/officeDocument/2006/relationships/tags" Target="../tags/tag247.xml"/><Relationship Id="rId19" Type="http://schemas.openxmlformats.org/officeDocument/2006/relationships/tags" Target="../tags/tag256.xml"/><Relationship Id="rId4" Type="http://schemas.openxmlformats.org/officeDocument/2006/relationships/tags" Target="../tags/tag241.xml"/><Relationship Id="rId9" Type="http://schemas.openxmlformats.org/officeDocument/2006/relationships/tags" Target="../tags/tag246.xml"/><Relationship Id="rId14" Type="http://schemas.openxmlformats.org/officeDocument/2006/relationships/tags" Target="../tags/tag251.xml"/><Relationship Id="rId2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66.xml"/><Relationship Id="rId13" Type="http://schemas.openxmlformats.org/officeDocument/2006/relationships/tags" Target="../tags/tag271.xml"/><Relationship Id="rId18" Type="http://schemas.openxmlformats.org/officeDocument/2006/relationships/tags" Target="../tags/tag276.xml"/><Relationship Id="rId3" Type="http://schemas.openxmlformats.org/officeDocument/2006/relationships/tags" Target="../tags/tag261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265.xml"/><Relationship Id="rId12" Type="http://schemas.openxmlformats.org/officeDocument/2006/relationships/tags" Target="../tags/tag270.xml"/><Relationship Id="rId17" Type="http://schemas.openxmlformats.org/officeDocument/2006/relationships/tags" Target="../tags/tag275.xml"/><Relationship Id="rId2" Type="http://schemas.openxmlformats.org/officeDocument/2006/relationships/tags" Target="../tags/tag260.xml"/><Relationship Id="rId16" Type="http://schemas.openxmlformats.org/officeDocument/2006/relationships/tags" Target="../tags/tag274.xml"/><Relationship Id="rId20" Type="http://schemas.openxmlformats.org/officeDocument/2006/relationships/tags" Target="../tags/tag278.xml"/><Relationship Id="rId1" Type="http://schemas.openxmlformats.org/officeDocument/2006/relationships/tags" Target="../tags/tag259.xml"/><Relationship Id="rId6" Type="http://schemas.openxmlformats.org/officeDocument/2006/relationships/tags" Target="../tags/tag264.xml"/><Relationship Id="rId11" Type="http://schemas.openxmlformats.org/officeDocument/2006/relationships/tags" Target="../tags/tag269.xml"/><Relationship Id="rId5" Type="http://schemas.openxmlformats.org/officeDocument/2006/relationships/tags" Target="../tags/tag263.xml"/><Relationship Id="rId15" Type="http://schemas.openxmlformats.org/officeDocument/2006/relationships/tags" Target="../tags/tag273.xml"/><Relationship Id="rId10" Type="http://schemas.openxmlformats.org/officeDocument/2006/relationships/tags" Target="../tags/tag268.xml"/><Relationship Id="rId19" Type="http://schemas.openxmlformats.org/officeDocument/2006/relationships/tags" Target="../tags/tag277.xml"/><Relationship Id="rId4" Type="http://schemas.openxmlformats.org/officeDocument/2006/relationships/tags" Target="../tags/tag262.xml"/><Relationship Id="rId9" Type="http://schemas.openxmlformats.org/officeDocument/2006/relationships/tags" Target="../tags/tag267.xml"/><Relationship Id="rId14" Type="http://schemas.openxmlformats.org/officeDocument/2006/relationships/tags" Target="../tags/tag272.xml"/><Relationship Id="rId2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0.xml"/><Relationship Id="rId1" Type="http://schemas.openxmlformats.org/officeDocument/2006/relationships/tags" Target="../tags/tag279.xml"/><Relationship Id="rId4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2.xml"/><Relationship Id="rId1" Type="http://schemas.openxmlformats.org/officeDocument/2006/relationships/tags" Target="../tags/tag281.xml"/><Relationship Id="rId4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290.xml"/><Relationship Id="rId13" Type="http://schemas.openxmlformats.org/officeDocument/2006/relationships/tags" Target="../tags/tag295.xml"/><Relationship Id="rId3" Type="http://schemas.openxmlformats.org/officeDocument/2006/relationships/tags" Target="../tags/tag285.xml"/><Relationship Id="rId7" Type="http://schemas.openxmlformats.org/officeDocument/2006/relationships/tags" Target="../tags/tag289.xml"/><Relationship Id="rId12" Type="http://schemas.openxmlformats.org/officeDocument/2006/relationships/tags" Target="../tags/tag294.xml"/><Relationship Id="rId2" Type="http://schemas.openxmlformats.org/officeDocument/2006/relationships/tags" Target="../tags/tag284.xml"/><Relationship Id="rId1" Type="http://schemas.openxmlformats.org/officeDocument/2006/relationships/tags" Target="../tags/tag283.xml"/><Relationship Id="rId6" Type="http://schemas.openxmlformats.org/officeDocument/2006/relationships/tags" Target="../tags/tag288.xml"/><Relationship Id="rId11" Type="http://schemas.openxmlformats.org/officeDocument/2006/relationships/tags" Target="../tags/tag293.xml"/><Relationship Id="rId5" Type="http://schemas.openxmlformats.org/officeDocument/2006/relationships/tags" Target="../tags/tag287.xml"/><Relationship Id="rId15" Type="http://schemas.openxmlformats.org/officeDocument/2006/relationships/notesSlide" Target="../notesSlides/notesSlide28.xml"/><Relationship Id="rId10" Type="http://schemas.openxmlformats.org/officeDocument/2006/relationships/tags" Target="../tags/tag292.xml"/><Relationship Id="rId4" Type="http://schemas.openxmlformats.org/officeDocument/2006/relationships/tags" Target="../tags/tag286.xml"/><Relationship Id="rId9" Type="http://schemas.openxmlformats.org/officeDocument/2006/relationships/tags" Target="../tags/tag291.xml"/><Relationship Id="rId1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tags" Target="../tags/tag303.xml"/><Relationship Id="rId13" Type="http://schemas.openxmlformats.org/officeDocument/2006/relationships/tags" Target="../tags/tag308.xml"/><Relationship Id="rId18" Type="http://schemas.openxmlformats.org/officeDocument/2006/relationships/tags" Target="../tags/tag313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98.xml"/><Relationship Id="rId21" Type="http://schemas.openxmlformats.org/officeDocument/2006/relationships/tags" Target="../tags/tag316.xml"/><Relationship Id="rId7" Type="http://schemas.openxmlformats.org/officeDocument/2006/relationships/tags" Target="../tags/tag302.xml"/><Relationship Id="rId12" Type="http://schemas.openxmlformats.org/officeDocument/2006/relationships/tags" Target="../tags/tag307.xml"/><Relationship Id="rId17" Type="http://schemas.openxmlformats.org/officeDocument/2006/relationships/tags" Target="../tags/tag312.xml"/><Relationship Id="rId25" Type="http://schemas.openxmlformats.org/officeDocument/2006/relationships/tags" Target="../tags/tag320.xml"/><Relationship Id="rId2" Type="http://schemas.openxmlformats.org/officeDocument/2006/relationships/tags" Target="../tags/tag297.xml"/><Relationship Id="rId16" Type="http://schemas.openxmlformats.org/officeDocument/2006/relationships/tags" Target="../tags/tag311.xml"/><Relationship Id="rId20" Type="http://schemas.openxmlformats.org/officeDocument/2006/relationships/tags" Target="../tags/tag315.xml"/><Relationship Id="rId1" Type="http://schemas.openxmlformats.org/officeDocument/2006/relationships/tags" Target="../tags/tag296.xml"/><Relationship Id="rId6" Type="http://schemas.openxmlformats.org/officeDocument/2006/relationships/tags" Target="../tags/tag301.xml"/><Relationship Id="rId11" Type="http://schemas.openxmlformats.org/officeDocument/2006/relationships/tags" Target="../tags/tag306.xml"/><Relationship Id="rId24" Type="http://schemas.openxmlformats.org/officeDocument/2006/relationships/tags" Target="../tags/tag319.xml"/><Relationship Id="rId5" Type="http://schemas.openxmlformats.org/officeDocument/2006/relationships/tags" Target="../tags/tag300.xml"/><Relationship Id="rId15" Type="http://schemas.openxmlformats.org/officeDocument/2006/relationships/tags" Target="../tags/tag310.xml"/><Relationship Id="rId23" Type="http://schemas.openxmlformats.org/officeDocument/2006/relationships/tags" Target="../tags/tag318.xml"/><Relationship Id="rId10" Type="http://schemas.openxmlformats.org/officeDocument/2006/relationships/tags" Target="../tags/tag305.xml"/><Relationship Id="rId19" Type="http://schemas.openxmlformats.org/officeDocument/2006/relationships/tags" Target="../tags/tag314.xml"/><Relationship Id="rId4" Type="http://schemas.openxmlformats.org/officeDocument/2006/relationships/tags" Target="../tags/tag299.xml"/><Relationship Id="rId9" Type="http://schemas.openxmlformats.org/officeDocument/2006/relationships/tags" Target="../tags/tag304.xml"/><Relationship Id="rId14" Type="http://schemas.openxmlformats.org/officeDocument/2006/relationships/tags" Target="../tags/tag309.xml"/><Relationship Id="rId22" Type="http://schemas.openxmlformats.org/officeDocument/2006/relationships/tags" Target="../tags/tag317.xml"/><Relationship Id="rId27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tags" Target="../tags/tag328.xml"/><Relationship Id="rId13" Type="http://schemas.openxmlformats.org/officeDocument/2006/relationships/tags" Target="../tags/tag333.xml"/><Relationship Id="rId3" Type="http://schemas.openxmlformats.org/officeDocument/2006/relationships/tags" Target="../tags/tag323.xml"/><Relationship Id="rId7" Type="http://schemas.openxmlformats.org/officeDocument/2006/relationships/tags" Target="../tags/tag327.xml"/><Relationship Id="rId12" Type="http://schemas.openxmlformats.org/officeDocument/2006/relationships/tags" Target="../tags/tag332.xml"/><Relationship Id="rId2" Type="http://schemas.openxmlformats.org/officeDocument/2006/relationships/tags" Target="../tags/tag322.xml"/><Relationship Id="rId16" Type="http://schemas.openxmlformats.org/officeDocument/2006/relationships/notesSlide" Target="../notesSlides/notesSlide30.xml"/><Relationship Id="rId1" Type="http://schemas.openxmlformats.org/officeDocument/2006/relationships/tags" Target="../tags/tag321.xml"/><Relationship Id="rId6" Type="http://schemas.openxmlformats.org/officeDocument/2006/relationships/tags" Target="../tags/tag326.xml"/><Relationship Id="rId11" Type="http://schemas.openxmlformats.org/officeDocument/2006/relationships/tags" Target="../tags/tag331.xml"/><Relationship Id="rId5" Type="http://schemas.openxmlformats.org/officeDocument/2006/relationships/tags" Target="../tags/tag325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330.xml"/><Relationship Id="rId4" Type="http://schemas.openxmlformats.org/officeDocument/2006/relationships/tags" Target="../tags/tag324.xml"/><Relationship Id="rId9" Type="http://schemas.openxmlformats.org/officeDocument/2006/relationships/tags" Target="../tags/tag329.xml"/><Relationship Id="rId14" Type="http://schemas.openxmlformats.org/officeDocument/2006/relationships/tags" Target="../tags/tag334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tags" Target="../tags/tag342.xml"/><Relationship Id="rId13" Type="http://schemas.openxmlformats.org/officeDocument/2006/relationships/tags" Target="../tags/tag347.xml"/><Relationship Id="rId18" Type="http://schemas.openxmlformats.org/officeDocument/2006/relationships/tags" Target="../tags/tag352.xml"/><Relationship Id="rId3" Type="http://schemas.openxmlformats.org/officeDocument/2006/relationships/tags" Target="../tags/tag337.xml"/><Relationship Id="rId21" Type="http://schemas.openxmlformats.org/officeDocument/2006/relationships/tags" Target="../tags/tag355.xml"/><Relationship Id="rId7" Type="http://schemas.openxmlformats.org/officeDocument/2006/relationships/tags" Target="../tags/tag341.xml"/><Relationship Id="rId12" Type="http://schemas.openxmlformats.org/officeDocument/2006/relationships/tags" Target="../tags/tag346.xml"/><Relationship Id="rId17" Type="http://schemas.openxmlformats.org/officeDocument/2006/relationships/tags" Target="../tags/tag351.xml"/><Relationship Id="rId25" Type="http://schemas.openxmlformats.org/officeDocument/2006/relationships/notesSlide" Target="../notesSlides/notesSlide31.xml"/><Relationship Id="rId2" Type="http://schemas.openxmlformats.org/officeDocument/2006/relationships/tags" Target="../tags/tag336.xml"/><Relationship Id="rId16" Type="http://schemas.openxmlformats.org/officeDocument/2006/relationships/tags" Target="../tags/tag350.xml"/><Relationship Id="rId20" Type="http://schemas.openxmlformats.org/officeDocument/2006/relationships/tags" Target="../tags/tag354.xml"/><Relationship Id="rId1" Type="http://schemas.openxmlformats.org/officeDocument/2006/relationships/tags" Target="../tags/tag335.xml"/><Relationship Id="rId6" Type="http://schemas.openxmlformats.org/officeDocument/2006/relationships/tags" Target="../tags/tag340.xml"/><Relationship Id="rId11" Type="http://schemas.openxmlformats.org/officeDocument/2006/relationships/tags" Target="../tags/tag345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339.xml"/><Relationship Id="rId15" Type="http://schemas.openxmlformats.org/officeDocument/2006/relationships/tags" Target="../tags/tag349.xml"/><Relationship Id="rId23" Type="http://schemas.openxmlformats.org/officeDocument/2006/relationships/tags" Target="../tags/tag357.xml"/><Relationship Id="rId10" Type="http://schemas.openxmlformats.org/officeDocument/2006/relationships/tags" Target="../tags/tag344.xml"/><Relationship Id="rId19" Type="http://schemas.openxmlformats.org/officeDocument/2006/relationships/tags" Target="../tags/tag353.xml"/><Relationship Id="rId4" Type="http://schemas.openxmlformats.org/officeDocument/2006/relationships/tags" Target="../tags/tag338.xml"/><Relationship Id="rId9" Type="http://schemas.openxmlformats.org/officeDocument/2006/relationships/tags" Target="../tags/tag343.xml"/><Relationship Id="rId14" Type="http://schemas.openxmlformats.org/officeDocument/2006/relationships/tags" Target="../tags/tag348.xml"/><Relationship Id="rId22" Type="http://schemas.openxmlformats.org/officeDocument/2006/relationships/tags" Target="../tags/tag35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9.xml"/><Relationship Id="rId1" Type="http://schemas.openxmlformats.org/officeDocument/2006/relationships/tags" Target="../tags/tag358.xml"/><Relationship Id="rId4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tags" Target="../tags/tag32.xml"/><Relationship Id="rId18" Type="http://schemas.openxmlformats.org/officeDocument/2006/relationships/notesSlide" Target="../notesSlides/notesSlide8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12" Type="http://schemas.openxmlformats.org/officeDocument/2006/relationships/tags" Target="../tags/tag31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6" Type="http://schemas.openxmlformats.org/officeDocument/2006/relationships/tags" Target="../tags/tag35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1" Type="http://schemas.openxmlformats.org/officeDocument/2006/relationships/tags" Target="../tags/tag30.xml"/><Relationship Id="rId5" Type="http://schemas.openxmlformats.org/officeDocument/2006/relationships/tags" Target="../tags/tag24.xml"/><Relationship Id="rId15" Type="http://schemas.openxmlformats.org/officeDocument/2006/relationships/tags" Target="../tags/tag34.xml"/><Relationship Id="rId10" Type="http://schemas.openxmlformats.org/officeDocument/2006/relationships/tags" Target="../tags/tag29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Einführung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 in die </a:t>
            </a: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Programmierung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Prof. Dr. Bertrand Meyer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3E609E"/>
                </a:solidFill>
                <a:latin typeface="Verdana" pitchFamily="34" charset="0"/>
              </a:rPr>
              <a:t>Lecture 18: Undo/Redo</a:t>
            </a:r>
            <a:endParaRPr lang="en-US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Was ist ein “Command”-Objekt?</a:t>
            </a:r>
            <a:endParaRPr lang="de-DE" dirty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268413"/>
            <a:ext cx="8713787" cy="2290762"/>
          </a:xfrm>
        </p:spPr>
        <p:txBody>
          <a:bodyPr/>
          <a:lstStyle/>
          <a:p>
            <a:r>
              <a:rPr lang="de-DE" dirty="0" smtClean="0"/>
              <a:t>Ein „Command“-Objekt beinhaltet genügend Informationen über eine Ausführung eines Befehls durch den Benutzer, um</a:t>
            </a:r>
          </a:p>
          <a:p>
            <a:endParaRPr lang="de-DE" dirty="0" smtClean="0"/>
          </a:p>
          <a:p>
            <a:pPr lvl="1"/>
            <a:r>
              <a:rPr lang="de-DE" dirty="0" smtClean="0"/>
              <a:t>den Befehl </a:t>
            </a:r>
            <a:r>
              <a:rPr lang="de-DE" dirty="0" smtClean="0">
                <a:solidFill>
                  <a:srgbClr val="990000"/>
                </a:solidFill>
              </a:rPr>
              <a:t>auszuführen</a:t>
            </a:r>
          </a:p>
          <a:p>
            <a:pPr lvl="1"/>
            <a:r>
              <a:rPr lang="de-DE" dirty="0" smtClean="0"/>
              <a:t>den Befehl </a:t>
            </a:r>
            <a:r>
              <a:rPr lang="de-DE" dirty="0" smtClean="0">
                <a:solidFill>
                  <a:srgbClr val="990000"/>
                </a:solidFill>
              </a:rPr>
              <a:t>rückgängig</a:t>
            </a:r>
            <a:r>
              <a:rPr lang="de-DE" dirty="0" smtClean="0"/>
              <a:t> zu machen</a:t>
            </a:r>
            <a:endParaRPr lang="de-DE" dirty="0"/>
          </a:p>
        </p:txBody>
      </p:sp>
      <p:sp>
        <p:nvSpPr>
          <p:cNvPr id="112644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1625" y="3730625"/>
            <a:ext cx="8691563" cy="1736646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 smtClean="0">
                <a:latin typeface="Comic Sans MS" pitchFamily="66" charset="0"/>
              </a:rPr>
              <a:t>Beispiel</a:t>
            </a:r>
            <a:r>
              <a:rPr lang="en-US" sz="2400" dirty="0" smtClean="0">
                <a:latin typeface="Comic Sans MS" pitchFamily="66" charset="0"/>
              </a:rPr>
              <a:t>: In </a:t>
            </a:r>
            <a:r>
              <a:rPr lang="en-US" sz="2400" dirty="0" err="1" smtClean="0">
                <a:latin typeface="Comic Sans MS" pitchFamily="66" charset="0"/>
              </a:rPr>
              <a:t>einem</a:t>
            </a:r>
            <a:r>
              <a:rPr lang="en-US" sz="2400" dirty="0" smtClean="0">
                <a:latin typeface="Comic Sans MS" pitchFamily="66" charset="0"/>
              </a:rPr>
              <a:t> “</a:t>
            </a:r>
            <a:r>
              <a:rPr lang="en-US" b="1" dirty="0" err="1" smtClean="0">
                <a:solidFill>
                  <a:srgbClr val="990000"/>
                </a:solidFill>
              </a:rPr>
              <a:t>Löschungs</a:t>
            </a:r>
            <a:r>
              <a:rPr lang="en-US" dirty="0" smtClean="0"/>
              <a:t>”-</a:t>
            </a:r>
            <a:r>
              <a:rPr lang="en-US" dirty="0" err="1" smtClean="0"/>
              <a:t>Objekt</a:t>
            </a:r>
            <a:r>
              <a:rPr lang="en-US" dirty="0" smtClean="0"/>
              <a:t> </a:t>
            </a:r>
            <a:r>
              <a:rPr lang="en-US" dirty="0" err="1" smtClean="0"/>
              <a:t>brauchen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:</a:t>
            </a:r>
            <a:endParaRPr lang="en-US" sz="2400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Die Position </a:t>
            </a:r>
            <a:r>
              <a:rPr lang="en-US" sz="2400" dirty="0" err="1" smtClean="0">
                <a:latin typeface="Comic Sans MS" pitchFamily="66" charset="0"/>
              </a:rPr>
              <a:t>der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zu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löschenden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dirty="0" err="1" smtClean="0"/>
              <a:t>Zeile</a:t>
            </a:r>
            <a:endParaRPr lang="en-US" sz="2400" dirty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Den </a:t>
            </a:r>
            <a:r>
              <a:rPr lang="en-US" sz="2400" dirty="0" err="1" smtClean="0">
                <a:latin typeface="Comic Sans MS" pitchFamily="66" charset="0"/>
              </a:rPr>
              <a:t>Inhalt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dieser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Zeile</a:t>
            </a:r>
            <a:r>
              <a:rPr lang="en-US" sz="2400" dirty="0" smtClean="0">
                <a:latin typeface="Comic Sans MS" pitchFamily="66" charset="0"/>
              </a:rPr>
              <a:t>!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47638" y="103188"/>
            <a:ext cx="8424862" cy="43565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Genereller</a:t>
            </a:r>
            <a:r>
              <a:rPr lang="en-US" dirty="0" smtClean="0"/>
              <a:t> </a:t>
            </a:r>
            <a:r>
              <a:rPr lang="en-US" dirty="0" err="1" smtClean="0"/>
              <a:t>Begriff</a:t>
            </a:r>
            <a:r>
              <a:rPr lang="en-US" dirty="0" smtClean="0"/>
              <a:t> </a:t>
            </a:r>
            <a:r>
              <a:rPr lang="en-US" dirty="0" err="1" smtClean="0"/>
              <a:t>eines</a:t>
            </a:r>
            <a:r>
              <a:rPr lang="en-US" dirty="0" smtClean="0"/>
              <a:t> </a:t>
            </a:r>
            <a:r>
              <a:rPr lang="en-US" dirty="0" err="1" smtClean="0"/>
              <a:t>Befehls</a:t>
            </a:r>
            <a:r>
              <a:rPr lang="en-US" dirty="0" smtClean="0"/>
              <a:t> (</a:t>
            </a:r>
            <a:r>
              <a:rPr lang="en-US" dirty="0" err="1" smtClean="0"/>
              <a:t>Klasse</a:t>
            </a:r>
            <a:r>
              <a:rPr lang="en-US" dirty="0" smtClean="0"/>
              <a:t> COMMAND)</a:t>
            </a:r>
            <a:endParaRPr lang="en-US" dirty="0"/>
          </a:p>
        </p:txBody>
      </p:sp>
      <p:sp>
        <p:nvSpPr>
          <p:cNvPr id="222211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3675" y="703360"/>
            <a:ext cx="164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99"/>
                </a:solidFill>
                <a:latin typeface="Comic Sans MS" pitchFamily="66" charset="0"/>
              </a:rPr>
              <a:t>deferred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736064" y="70336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99"/>
                </a:solidFill>
                <a:latin typeface="Comic Sans MS" pitchFamily="66" charset="0"/>
              </a:rPr>
              <a:t>class</a:t>
            </a:r>
          </a:p>
        </p:txBody>
      </p:sp>
      <p:sp>
        <p:nvSpPr>
          <p:cNvPr id="222213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49538" y="70336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</a:rPr>
              <a:t>COMMAND</a:t>
            </a:r>
          </a:p>
        </p:txBody>
      </p:sp>
      <p:sp>
        <p:nvSpPr>
          <p:cNvPr id="22221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622800" y="701773"/>
            <a:ext cx="1533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feature</a:t>
            </a:r>
          </a:p>
        </p:txBody>
      </p:sp>
      <p:sp>
        <p:nvSpPr>
          <p:cNvPr id="222215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5963" y="1979082"/>
            <a:ext cx="8104187" cy="68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</a:rPr>
              <a:t>execute</a:t>
            </a: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	    </a:t>
            </a:r>
            <a:r>
              <a:rPr lang="en-US" sz="2400" dirty="0">
                <a:solidFill>
                  <a:srgbClr val="A50021"/>
                </a:solidFill>
                <a:latin typeface="Comic Sans MS" pitchFamily="66" charset="0"/>
              </a:rPr>
              <a:t>-- </a:t>
            </a:r>
            <a:r>
              <a:rPr lang="en-US" sz="2400" dirty="0" err="1" smtClean="0">
                <a:solidFill>
                  <a:srgbClr val="A50021"/>
                </a:solidFill>
                <a:latin typeface="Comic Sans MS" pitchFamily="66" charset="0"/>
              </a:rPr>
              <a:t>Befehl</a:t>
            </a:r>
            <a:r>
              <a:rPr lang="en-US" sz="2400" dirty="0" smtClean="0">
                <a:solidFill>
                  <a:srgbClr val="A5002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A50021"/>
                </a:solidFill>
                <a:latin typeface="Comic Sans MS" pitchFamily="66" charset="0"/>
              </a:rPr>
              <a:t>einmal</a:t>
            </a:r>
            <a:r>
              <a:rPr lang="en-US" sz="2400" dirty="0" smtClean="0">
                <a:solidFill>
                  <a:srgbClr val="A5002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A50021"/>
                </a:solidFill>
                <a:latin typeface="Comic Sans MS" pitchFamily="66" charset="0"/>
              </a:rPr>
              <a:t>ausführen</a:t>
            </a:r>
            <a:r>
              <a:rPr lang="en-US" sz="2400" dirty="0" smtClean="0">
                <a:solidFill>
                  <a:srgbClr val="A50021"/>
                </a:solidFill>
                <a:latin typeface="Comic Sans MS" pitchFamily="66" charset="0"/>
              </a:rPr>
              <a:t>.</a:t>
            </a:r>
            <a:endParaRPr lang="en-US" sz="2400" dirty="0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222216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5963" y="4279486"/>
            <a:ext cx="8248650" cy="60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</a:rPr>
              <a:t>undo</a:t>
            </a:r>
            <a:endParaRPr lang="en-US" sz="2400" b="1" dirty="0">
              <a:solidFill>
                <a:srgbClr val="3333FF"/>
              </a:solidFill>
              <a:latin typeface="Comic Sans MS" pitchFamily="66" charset="0"/>
            </a:endParaRPr>
          </a:p>
          <a:p>
            <a:pPr>
              <a:lnSpc>
                <a:spcPct val="1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	   </a:t>
            </a:r>
            <a:r>
              <a:rPr lang="en-US" sz="2400" dirty="0">
                <a:solidFill>
                  <a:srgbClr val="A50021"/>
                </a:solidFill>
                <a:latin typeface="Comic Sans MS" pitchFamily="66" charset="0"/>
              </a:rPr>
              <a:t>-- </a:t>
            </a:r>
            <a:r>
              <a:rPr lang="en-US" sz="2400" dirty="0" err="1" smtClean="0">
                <a:solidFill>
                  <a:srgbClr val="A50021"/>
                </a:solidFill>
                <a:latin typeface="Comic Sans MS" pitchFamily="66" charset="0"/>
              </a:rPr>
              <a:t>Frühere</a:t>
            </a:r>
            <a:r>
              <a:rPr lang="en-US" sz="2400" dirty="0" smtClean="0">
                <a:solidFill>
                  <a:srgbClr val="A5002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A50021"/>
                </a:solidFill>
                <a:latin typeface="Comic Sans MS" pitchFamily="66" charset="0"/>
              </a:rPr>
              <a:t>Ausführung</a:t>
            </a:r>
            <a:r>
              <a:rPr lang="en-US" sz="2400" dirty="0" smtClean="0">
                <a:solidFill>
                  <a:srgbClr val="A5002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A50021"/>
                </a:solidFill>
                <a:latin typeface="Comic Sans MS" pitchFamily="66" charset="0"/>
              </a:rPr>
              <a:t>rückgängig</a:t>
            </a:r>
            <a:r>
              <a:rPr lang="en-US" sz="2400" dirty="0" smtClean="0">
                <a:solidFill>
                  <a:srgbClr val="A5002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A50021"/>
                </a:solidFill>
                <a:latin typeface="Comic Sans MS" pitchFamily="66" charset="0"/>
              </a:rPr>
              <a:t>machen</a:t>
            </a:r>
            <a:r>
              <a:rPr lang="en-US" sz="2400" dirty="0" smtClean="0">
                <a:solidFill>
                  <a:srgbClr val="A50021"/>
                </a:solidFill>
                <a:latin typeface="Comic Sans MS" pitchFamily="66" charset="0"/>
              </a:rPr>
              <a:t>.</a:t>
            </a:r>
            <a:endParaRPr lang="en-US" sz="2400" dirty="0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22221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0988" y="6363413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99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22221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392717" y="3003434"/>
            <a:ext cx="4572000" cy="1421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0099"/>
                </a:solidFill>
                <a:latin typeface="Comic Sans MS" pitchFamily="66" charset="0"/>
              </a:rPr>
              <a:t>deferred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Comic Sans MS" pitchFamily="66" charset="0"/>
              </a:rPr>
              <a:t>: </a:t>
            </a:r>
            <a:r>
              <a:rPr lang="en-US" sz="2400" i="1" dirty="0">
                <a:solidFill>
                  <a:schemeClr val="bg1"/>
                </a:solidFill>
                <a:latin typeface="Comic Sans MS" pitchFamily="66" charset="0"/>
              </a:rPr>
              <a:t>done</a:t>
            </a:r>
            <a:r>
              <a:rPr lang="en-US" sz="2400" dirty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2400" b="1" dirty="0">
                <a:solidFill>
                  <a:srgbClr val="000099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22221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434472" y="5313130"/>
            <a:ext cx="2971800" cy="116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rgbClr val="000099"/>
                </a:solidFill>
                <a:latin typeface="Comic Sans MS" pitchFamily="66" charset="0"/>
              </a:rPr>
              <a:t>deferred</a:t>
            </a:r>
            <a:endParaRPr lang="en-US" b="1" dirty="0" smtClean="0">
              <a:solidFill>
                <a:srgbClr val="000099"/>
              </a:solidFill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2400" b="1" dirty="0">
                <a:solidFill>
                  <a:srgbClr val="000099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222220" name="AutoShap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5488" y="1135491"/>
            <a:ext cx="7845425" cy="837676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A50021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 anchorCtr="0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</a:rPr>
              <a:t>done: BOOLEAN </a:t>
            </a: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	   </a:t>
            </a:r>
            <a:r>
              <a:rPr lang="en-US" sz="2400" dirty="0">
                <a:solidFill>
                  <a:srgbClr val="A50021"/>
                </a:solidFill>
                <a:latin typeface="Comic Sans MS" pitchFamily="66" charset="0"/>
              </a:rPr>
              <a:t>-- </a:t>
            </a:r>
            <a:r>
              <a:rPr lang="en-US" sz="2400" dirty="0" err="1" smtClean="0">
                <a:solidFill>
                  <a:srgbClr val="A50021"/>
                </a:solidFill>
                <a:latin typeface="Comic Sans MS" pitchFamily="66" charset="0"/>
              </a:rPr>
              <a:t>Wurde</a:t>
            </a:r>
            <a:r>
              <a:rPr lang="en-US" sz="2400" dirty="0" smtClean="0">
                <a:solidFill>
                  <a:srgbClr val="A5002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A50021"/>
                </a:solidFill>
                <a:latin typeface="Comic Sans MS" pitchFamily="66" charset="0"/>
              </a:rPr>
              <a:t>dieser</a:t>
            </a:r>
            <a:r>
              <a:rPr lang="en-US" sz="2400" dirty="0" smtClean="0">
                <a:solidFill>
                  <a:srgbClr val="A5002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A50021"/>
                </a:solidFill>
                <a:latin typeface="Comic Sans MS" pitchFamily="66" charset="0"/>
              </a:rPr>
              <a:t>Befehl</a:t>
            </a:r>
            <a:r>
              <a:rPr lang="en-US" sz="2400" dirty="0" smtClean="0">
                <a:solidFill>
                  <a:srgbClr val="A50021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rgbClr val="A50021"/>
                </a:solidFill>
                <a:latin typeface="Comic Sans MS" pitchFamily="66" charset="0"/>
              </a:rPr>
              <a:t>ausgeführt</a:t>
            </a:r>
            <a:r>
              <a:rPr lang="en-US" sz="2400" dirty="0" smtClean="0">
                <a:solidFill>
                  <a:srgbClr val="A50021"/>
                </a:solidFill>
                <a:latin typeface="Comic Sans MS" pitchFamily="66" charset="0"/>
              </a:rPr>
              <a:t>?</a:t>
            </a:r>
            <a:endParaRPr lang="en-US" sz="2400" dirty="0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222221" name="AutoShap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476000" y="3489805"/>
            <a:ext cx="3924000" cy="369811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A50021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 anchor="ctr" anchorCtr="0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rgbClr val="000099"/>
                </a:solidFill>
                <a:latin typeface="Comic Sans MS" pitchFamily="66" charset="0"/>
              </a:rPr>
              <a:t>ensure</a:t>
            </a:r>
            <a:r>
              <a:rPr lang="en-US" b="1" dirty="0">
                <a:solidFill>
                  <a:srgbClr val="000099"/>
                </a:solidFill>
              </a:rPr>
              <a:t> 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already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: </a:t>
            </a: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</a:rPr>
              <a:t>done</a:t>
            </a:r>
            <a:endParaRPr lang="en-US" sz="2400" b="1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222222" name="AutoShap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476000" y="4879081"/>
            <a:ext cx="3924000" cy="384029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A50021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 anchor="ctr" anchorCtr="0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rgbClr val="000099"/>
                </a:solidFill>
                <a:latin typeface="Comic Sans MS" pitchFamily="66" charset="0"/>
              </a:rPr>
              <a:t>require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already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: </a:t>
            </a: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</a:rPr>
              <a:t>done</a:t>
            </a:r>
            <a:endParaRPr lang="en-US" sz="2400" b="1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15" name="AutoShape 1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476000" y="2582450"/>
            <a:ext cx="3924000" cy="405299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A50021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 anchor="ctr" anchorCtr="0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rgbClr val="000099"/>
                </a:solidFill>
                <a:latin typeface="Comic Sans MS" pitchFamily="66" charset="0"/>
              </a:rPr>
              <a:t>require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  <a:latin typeface="Comic Sans MS" pitchFamily="66" charset="0"/>
              </a:rPr>
              <a:t>not_yet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: </a:t>
            </a:r>
            <a:r>
              <a:rPr lang="en-US" sz="2400" b="1" dirty="0" smtClean="0">
                <a:solidFill>
                  <a:srgbClr val="000099"/>
                </a:solidFill>
                <a:latin typeface="Comic Sans MS" pitchFamily="66" charset="0"/>
              </a:rPr>
              <a:t>not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US" sz="2400" i="1" dirty="0" smtClean="0">
                <a:solidFill>
                  <a:srgbClr val="3333FF"/>
                </a:solidFill>
                <a:latin typeface="Comic Sans MS" pitchFamily="66" charset="0"/>
              </a:rPr>
              <a:t>done</a:t>
            </a:r>
            <a:endParaRPr lang="en-US" sz="2400" b="1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16" name="AutoShape 13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476000" y="5690738"/>
            <a:ext cx="3924000" cy="348535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A50021">
                <a:alpha val="34000"/>
              </a:srgbClr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 anchor="ctr" anchorCtr="0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rgbClr val="000099"/>
                </a:solidFill>
                <a:latin typeface="Comic Sans MS" pitchFamily="66" charset="0"/>
              </a:rPr>
              <a:t>ensure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sz="2400" dirty="0" err="1" smtClean="0">
                <a:solidFill>
                  <a:srgbClr val="3333FF"/>
                </a:solidFill>
                <a:latin typeface="Comic Sans MS" pitchFamily="66" charset="0"/>
              </a:rPr>
              <a:t>not_yet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: </a:t>
            </a:r>
            <a:r>
              <a:rPr lang="en-US" sz="2400" b="1" dirty="0" smtClean="0">
                <a:solidFill>
                  <a:srgbClr val="000099"/>
                </a:solidFill>
                <a:latin typeface="Comic Sans MS" pitchFamily="66" charset="0"/>
              </a:rPr>
              <a:t>not</a:t>
            </a:r>
            <a:r>
              <a:rPr lang="en-US" sz="2400" dirty="0" smtClean="0">
                <a:solidFill>
                  <a:srgbClr val="3333FF"/>
                </a:solidFill>
                <a:latin typeface="Comic Sans MS" pitchFamily="66" charset="0"/>
              </a:rPr>
              <a:t> </a:t>
            </a:r>
            <a:r>
              <a:rPr lang="en-US" sz="2400" i="1" dirty="0" smtClean="0">
                <a:solidFill>
                  <a:srgbClr val="3333FF"/>
                </a:solidFill>
                <a:latin typeface="Comic Sans MS" pitchFamily="66" charset="0"/>
              </a:rPr>
              <a:t>done</a:t>
            </a:r>
            <a:endParaRPr lang="en-US" sz="2400" b="1" dirty="0">
              <a:solidFill>
                <a:srgbClr val="3333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/>
      <p:bldP spid="222218" grpId="0"/>
      <p:bldP spid="222219" grpId="0"/>
      <p:bldP spid="222220" grpId="0" animBg="1"/>
      <p:bldP spid="222221" grpId="0" animBg="1"/>
      <p:bldP spid="222222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Hierarchie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Befehlsklassen</a:t>
            </a:r>
            <a:endParaRPr lang="en-US" dirty="0"/>
          </a:p>
        </p:txBody>
      </p:sp>
      <p:sp>
        <p:nvSpPr>
          <p:cNvPr id="224266" name="Line 1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4221125" y="2371059"/>
            <a:ext cx="563524" cy="978195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224267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03438" y="1298575"/>
            <a:ext cx="14287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execute</a:t>
            </a:r>
            <a:r>
              <a:rPr lang="en-US" sz="2400" baseline="30000">
                <a:solidFill>
                  <a:srgbClr val="0000FF"/>
                </a:solidFill>
                <a:latin typeface="Comic Sans MS" pitchFamily="66" charset="0"/>
              </a:rPr>
              <a:t>*</a:t>
            </a:r>
          </a:p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undo</a:t>
            </a:r>
            <a:r>
              <a:rPr lang="en-US" sz="2000">
                <a:solidFill>
                  <a:srgbClr val="0000FF"/>
                </a:solidFill>
                <a:latin typeface="Comic Sans MS" pitchFamily="66" charset="0"/>
              </a:rPr>
              <a:t>*</a:t>
            </a:r>
            <a:endParaRPr lang="en-US" sz="2400" baseline="30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24268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446027" y="2328530"/>
            <a:ext cx="2604977" cy="967562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224269" name="Line 1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4476306" y="2349794"/>
            <a:ext cx="2838893" cy="1155405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224270" name="Text Box 1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13600" y="3352800"/>
            <a:ext cx="116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</a:t>
            </a:r>
          </a:p>
        </p:txBody>
      </p:sp>
      <p:sp>
        <p:nvSpPr>
          <p:cNvPr id="224271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52600" y="4419600"/>
            <a:ext cx="2286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0000FF"/>
                </a:solidFill>
                <a:latin typeface="Comic Sans MS" pitchFamily="66" charset="0"/>
              </a:rPr>
              <a:t>execute</a:t>
            </a:r>
            <a:r>
              <a:rPr lang="en-US" sz="2400" b="1" baseline="30000" dirty="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US" sz="2000" baseline="30000" dirty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000" baseline="30000" dirty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 dirty="0">
                <a:solidFill>
                  <a:srgbClr val="0000FF"/>
                </a:solidFill>
                <a:latin typeface="Comic Sans MS" pitchFamily="66" charset="0"/>
              </a:rPr>
              <a:t>undo</a:t>
            </a:r>
            <a:r>
              <a:rPr lang="en-US" sz="2400" baseline="30000" dirty="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US" sz="2400" b="1" baseline="30000" dirty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400" b="1" baseline="30000" dirty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 dirty="0">
                <a:solidFill>
                  <a:srgbClr val="0000FF"/>
                </a:solidFill>
                <a:latin typeface="Comic Sans MS" pitchFamily="66" charset="0"/>
              </a:rPr>
              <a:t>line</a:t>
            </a:r>
            <a:r>
              <a:rPr lang="en-US" sz="2000" dirty="0">
                <a:solidFill>
                  <a:srgbClr val="0000FF"/>
                </a:solidFill>
                <a:latin typeface="Comic Sans MS" pitchFamily="66" charset="0"/>
              </a:rPr>
              <a:t>:</a:t>
            </a:r>
            <a:r>
              <a:rPr lang="en-US" sz="2000" i="1" dirty="0">
                <a:solidFill>
                  <a:srgbClr val="0000FF"/>
                </a:solidFill>
                <a:latin typeface="Comic Sans MS" pitchFamily="66" charset="0"/>
              </a:rPr>
              <a:t> STRING</a:t>
            </a:r>
            <a:br>
              <a:rPr lang="en-US" sz="2000" i="1" dirty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 dirty="0">
                <a:solidFill>
                  <a:srgbClr val="0000FF"/>
                </a:solidFill>
                <a:latin typeface="Comic Sans MS" pitchFamily="66" charset="0"/>
              </a:rPr>
              <a:t>index</a:t>
            </a:r>
            <a:r>
              <a:rPr lang="en-US" sz="2000" dirty="0">
                <a:solidFill>
                  <a:srgbClr val="0000FF"/>
                </a:solidFill>
                <a:latin typeface="Comic Sans MS" pitchFamily="66" charset="0"/>
              </a:rPr>
              <a:t>:</a:t>
            </a:r>
            <a:r>
              <a:rPr lang="en-US" sz="2000" i="1" dirty="0">
                <a:solidFill>
                  <a:srgbClr val="0000FF"/>
                </a:solidFill>
                <a:latin typeface="Comic Sans MS" pitchFamily="66" charset="0"/>
              </a:rPr>
              <a:t> INTEGER</a:t>
            </a:r>
          </a:p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0000FF"/>
                </a:solidFill>
                <a:latin typeface="Comic Sans MS" pitchFamily="66" charset="0"/>
              </a:rPr>
              <a:t>...</a:t>
            </a:r>
          </a:p>
        </p:txBody>
      </p:sp>
      <p:sp>
        <p:nvSpPr>
          <p:cNvPr id="224272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57812" y="4343400"/>
            <a:ext cx="249964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i="1" dirty="0">
                <a:solidFill>
                  <a:srgbClr val="0000FF"/>
                </a:solidFill>
                <a:latin typeface="Comic Sans MS" pitchFamily="66" charset="0"/>
              </a:rPr>
              <a:t>execute</a:t>
            </a:r>
            <a:r>
              <a:rPr lang="en-US" sz="2400" b="1" baseline="30000" dirty="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US" sz="2000" baseline="30000" dirty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000" baseline="30000" dirty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 dirty="0">
                <a:solidFill>
                  <a:srgbClr val="0000FF"/>
                </a:solidFill>
                <a:latin typeface="Comic Sans MS" pitchFamily="66" charset="0"/>
              </a:rPr>
              <a:t>undo</a:t>
            </a:r>
            <a:r>
              <a:rPr lang="en-US" sz="2400" baseline="30000" dirty="0" smtClean="0">
                <a:solidFill>
                  <a:srgbClr val="0000FF"/>
                </a:solidFill>
                <a:latin typeface="Comic Sans MS" pitchFamily="66" charset="0"/>
              </a:rPr>
              <a:t>+</a:t>
            </a:r>
          </a:p>
          <a:p>
            <a:pPr>
              <a:spcBef>
                <a:spcPts val="0"/>
              </a:spcBef>
            </a:pPr>
            <a:r>
              <a:rPr lang="en-US" sz="2000" i="1" dirty="0" err="1" smtClean="0">
                <a:solidFill>
                  <a:srgbClr val="0000FF"/>
                </a:solidFill>
              </a:rPr>
              <a:t>new_line</a:t>
            </a:r>
            <a:r>
              <a:rPr lang="en-US" sz="2000" dirty="0" smtClean="0">
                <a:solidFill>
                  <a:srgbClr val="0000FF"/>
                </a:solidFill>
              </a:rPr>
              <a:t>:</a:t>
            </a:r>
            <a:r>
              <a:rPr lang="en-US" sz="2000" i="1" dirty="0" smtClean="0">
                <a:solidFill>
                  <a:srgbClr val="0000FF"/>
                </a:solidFill>
              </a:rPr>
              <a:t> STRING </a:t>
            </a:r>
            <a:r>
              <a:rPr lang="en-US" sz="2000" i="1" dirty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000" i="1" dirty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 dirty="0" smtClean="0">
                <a:solidFill>
                  <a:srgbClr val="0000FF"/>
                </a:solidFill>
                <a:latin typeface="Comic Sans MS" pitchFamily="66" charset="0"/>
              </a:rPr>
              <a:t>index: INTEGER</a:t>
            </a:r>
            <a:endParaRPr lang="en-US" sz="2000" i="1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spcBef>
                <a:spcPts val="0"/>
              </a:spcBef>
            </a:pPr>
            <a:r>
              <a:rPr lang="en-US" sz="2000" i="1" dirty="0">
                <a:solidFill>
                  <a:srgbClr val="0000FF"/>
                </a:solidFill>
                <a:latin typeface="Comic Sans MS" pitchFamily="66" charset="0"/>
              </a:rPr>
              <a:t>...</a:t>
            </a:r>
          </a:p>
        </p:txBody>
      </p:sp>
      <p:sp>
        <p:nvSpPr>
          <p:cNvPr id="224275" name="Text Box 1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172325" y="2128838"/>
            <a:ext cx="450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FF"/>
                </a:solidFill>
                <a:latin typeface="Comic Sans MS" pitchFamily="66" charset="0"/>
              </a:rPr>
              <a:t>+</a:t>
            </a:r>
          </a:p>
        </p:txBody>
      </p:sp>
      <p:sp>
        <p:nvSpPr>
          <p:cNvPr id="224276" name="Text Box 2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148513" y="1612900"/>
            <a:ext cx="450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3333FF"/>
                </a:solidFill>
                <a:latin typeface="Comic Sans MS" pitchFamily="66" charset="0"/>
              </a:rPr>
              <a:t>*</a:t>
            </a:r>
          </a:p>
        </p:txBody>
      </p:sp>
      <p:sp>
        <p:nvSpPr>
          <p:cNvPr id="224277" name="Text Box 2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480300" y="1690688"/>
            <a:ext cx="16636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 smtClean="0">
                <a:latin typeface="Comic Sans MS" pitchFamily="66" charset="0"/>
              </a:rPr>
              <a:t>aufgeschoben</a:t>
            </a:r>
            <a:endParaRPr lang="en-US" sz="1600" baseline="30000" dirty="0">
              <a:latin typeface="Comic Sans MS" pitchFamily="66" charset="0"/>
            </a:endParaRPr>
          </a:p>
        </p:txBody>
      </p:sp>
      <p:sp>
        <p:nvSpPr>
          <p:cNvPr id="224278" name="Text Box 2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496175" y="2192338"/>
            <a:ext cx="1252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 smtClean="0">
                <a:latin typeface="Comic Sans MS" pitchFamily="66" charset="0"/>
              </a:rPr>
              <a:t>wirksam</a:t>
            </a:r>
            <a:endParaRPr lang="en-US" sz="1600" baseline="30000" dirty="0">
              <a:latin typeface="Comic Sans MS" pitchFamily="66" charset="0"/>
            </a:endParaRPr>
          </a:p>
        </p:txBody>
      </p:sp>
      <p:grpSp>
        <p:nvGrpSpPr>
          <p:cNvPr id="2" name="Group 28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3228975" y="1276350"/>
            <a:ext cx="2057400" cy="938213"/>
            <a:chOff x="2854" y="3561"/>
            <a:chExt cx="1296" cy="591"/>
          </a:xfrm>
        </p:grpSpPr>
        <p:sp>
          <p:nvSpPr>
            <p:cNvPr id="224282" name="Oval 26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15" y="3579"/>
              <a:ext cx="1180" cy="573"/>
            </a:xfrm>
            <a:prstGeom prst="ellipse">
              <a:avLst/>
            </a:prstGeom>
            <a:solidFill>
              <a:srgbClr val="99FF99"/>
            </a:solidFill>
            <a:ln w="9525" algn="ctr">
              <a:solidFill>
                <a:srgbClr val="A50021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legacyPerspectiveBottomRight" fov="0">
                <a:rot lat="0" lon="0" rev="0"/>
              </a:camera>
              <a:lightRig rig="threePt" dir="b"/>
            </a:scene3d>
            <a:sp3d>
              <a:bevelT w="254000"/>
              <a:bevelB w="381000"/>
              <a:extrusionClr>
                <a:srgbClr val="66FF99"/>
              </a:extrusionClr>
            </a:sp3d>
          </p:spPr>
          <p:txBody>
            <a:bodyPr wrap="none" lIns="36000" tIns="36000" rIns="36000" bIns="36000" anchor="ctr"/>
            <a:lstStyle/>
            <a:p>
              <a:endParaRPr lang="de-CH"/>
            </a:p>
          </p:txBody>
        </p:sp>
        <p:sp>
          <p:nvSpPr>
            <p:cNvPr id="224283" name="Text Box 2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854" y="3561"/>
              <a:ext cx="1296" cy="39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rgbClr val="0000FF"/>
                  </a:solidFill>
                  <a:latin typeface="Comic Sans MS" pitchFamily="66" charset="0"/>
                </a:rPr>
                <a:t>*</a:t>
              </a:r>
            </a:p>
            <a:p>
              <a:pPr algn="ctr">
                <a:lnSpc>
                  <a:spcPct val="0"/>
                </a:lnSpc>
                <a:spcBef>
                  <a:spcPct val="50000"/>
                </a:spcBef>
              </a:pPr>
              <a:r>
                <a:rPr lang="en-US" sz="2400" i="1" dirty="0">
                  <a:solidFill>
                    <a:srgbClr val="0000FF"/>
                  </a:solidFill>
                  <a:latin typeface="Comic Sans MS" pitchFamily="66" charset="0"/>
                </a:rPr>
                <a:t>COMMAND</a:t>
              </a:r>
              <a:endParaRPr lang="en-US" sz="2400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" name="Group 32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461963" y="3292475"/>
            <a:ext cx="2057400" cy="909638"/>
            <a:chOff x="4077" y="3387"/>
            <a:chExt cx="1296" cy="573"/>
          </a:xfrm>
        </p:grpSpPr>
        <p:sp>
          <p:nvSpPr>
            <p:cNvPr id="224286" name="Oval 30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138" y="3387"/>
              <a:ext cx="1180" cy="573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rgbClr val="A50021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legacyPerspectiveBottomRight" fov="0">
                <a:rot lat="0" lon="0" rev="0"/>
              </a:camera>
              <a:lightRig rig="threePt" dir="b"/>
            </a:scene3d>
            <a:sp3d>
              <a:bevelT w="254000"/>
              <a:bevelB w="381000"/>
              <a:extrusionClr>
                <a:schemeClr val="accent1"/>
              </a:extrusionClr>
            </a:sp3d>
          </p:spPr>
          <p:txBody>
            <a:bodyPr wrap="none" lIns="36000" tIns="36000" rIns="36000" bIns="36000" anchor="ctr"/>
            <a:lstStyle/>
            <a:p>
              <a:endParaRPr lang="de-CH"/>
            </a:p>
          </p:txBody>
        </p:sp>
        <p:sp>
          <p:nvSpPr>
            <p:cNvPr id="224287" name="Text Box 31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077" y="3468"/>
              <a:ext cx="1296" cy="34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ct val="40000"/>
                </a:lnSpc>
                <a:spcBef>
                  <a:spcPct val="50000"/>
                </a:spcBef>
              </a:pPr>
              <a:r>
                <a:rPr lang="en-US" sz="2400" dirty="0">
                  <a:solidFill>
                    <a:srgbClr val="0000FF"/>
                  </a:solidFill>
                  <a:latin typeface="Comic Sans MS" pitchFamily="66" charset="0"/>
                </a:rPr>
                <a:t>+</a:t>
              </a:r>
              <a:br>
                <a:rPr lang="en-US" sz="2400" dirty="0">
                  <a:solidFill>
                    <a:srgbClr val="0000FF"/>
                  </a:solidFill>
                  <a:latin typeface="Comic Sans MS" pitchFamily="66" charset="0"/>
                </a:rPr>
              </a:br>
              <a:endParaRPr lang="en-US" sz="2400" dirty="0">
                <a:solidFill>
                  <a:srgbClr val="0000FF"/>
                </a:solidFill>
                <a:latin typeface="Comic Sans MS" pitchFamily="66" charset="0"/>
              </a:endParaRPr>
            </a:p>
            <a:p>
              <a:pPr algn="ctr">
                <a:lnSpc>
                  <a:spcPct val="0"/>
                </a:lnSpc>
                <a:spcBef>
                  <a:spcPct val="50000"/>
                </a:spcBef>
              </a:pPr>
              <a:r>
                <a:rPr lang="en-US" sz="2400" i="1" dirty="0">
                  <a:solidFill>
                    <a:srgbClr val="0000FF"/>
                  </a:solidFill>
                  <a:latin typeface="Comic Sans MS" pitchFamily="66" charset="0"/>
                </a:rPr>
                <a:t>REMOVAL</a:t>
              </a:r>
              <a:endParaRPr lang="en-US" sz="2400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" name="Group 36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3732213" y="3335338"/>
            <a:ext cx="2057400" cy="909637"/>
            <a:chOff x="4271" y="3454"/>
            <a:chExt cx="1296" cy="573"/>
          </a:xfrm>
        </p:grpSpPr>
        <p:sp>
          <p:nvSpPr>
            <p:cNvPr id="224290" name="Oval 34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332" y="3454"/>
              <a:ext cx="1180" cy="573"/>
            </a:xfrm>
            <a:prstGeom prst="ellipse">
              <a:avLst/>
            </a:prstGeom>
            <a:solidFill>
              <a:srgbClr val="FFFF00"/>
            </a:solidFill>
            <a:ln w="9525" algn="ctr">
              <a:solidFill>
                <a:srgbClr val="A50021">
                  <a:alpha val="34000"/>
                </a:srgbClr>
              </a:solidFill>
              <a:round/>
              <a:headEnd/>
              <a:tailEnd/>
            </a:ln>
            <a:effectLst>
              <a:outerShdw blurRad="50800" dist="50800" dir="5400000" sx="101000" sy="101000" algn="ctr" rotWithShape="0">
                <a:srgbClr val="000000">
                  <a:alpha val="43137"/>
                </a:srgbClr>
              </a:outerShdw>
            </a:effectLst>
            <a:scene3d>
              <a:camera prst="legacyPerspectiveBottomRight" fov="0">
                <a:rot lat="0" lon="0" rev="0"/>
              </a:camera>
              <a:lightRig rig="threePt" dir="b"/>
            </a:scene3d>
            <a:sp3d>
              <a:bevelT w="254000"/>
              <a:bevelB w="381000"/>
              <a:extrusionClr>
                <a:srgbClr val="FFFF00"/>
              </a:extrusionClr>
            </a:sp3d>
          </p:spPr>
          <p:txBody>
            <a:bodyPr wrap="none" lIns="36000" tIns="36000" rIns="36000" bIns="36000" anchor="ctr"/>
            <a:lstStyle/>
            <a:p>
              <a:pPr algn="ctr"/>
              <a:endParaRPr lang="de-DE">
                <a:solidFill>
                  <a:srgbClr val="FFFF00"/>
                </a:solidFill>
                <a:latin typeface="Comic Sans MS" pitchFamily="66" charset="0"/>
              </a:endParaRPr>
            </a:p>
          </p:txBody>
        </p:sp>
        <p:sp>
          <p:nvSpPr>
            <p:cNvPr id="224291" name="Text Box 35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71" y="3490"/>
              <a:ext cx="1296" cy="33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ct val="40000"/>
                </a:lnSpc>
                <a:spcBef>
                  <a:spcPct val="50000"/>
                </a:spcBef>
              </a:pPr>
              <a:r>
                <a:rPr lang="en-US" sz="2400" dirty="0">
                  <a:solidFill>
                    <a:srgbClr val="0000FF"/>
                  </a:solidFill>
                  <a:latin typeface="Comic Sans MS" pitchFamily="66" charset="0"/>
                </a:rPr>
                <a:t>+</a:t>
              </a:r>
              <a:br>
                <a:rPr lang="en-US" sz="2400" dirty="0">
                  <a:solidFill>
                    <a:srgbClr val="0000FF"/>
                  </a:solidFill>
                  <a:latin typeface="Comic Sans MS" pitchFamily="66" charset="0"/>
                </a:rPr>
              </a:br>
              <a:endParaRPr lang="en-US" sz="2400" dirty="0">
                <a:solidFill>
                  <a:srgbClr val="0000FF"/>
                </a:solidFill>
                <a:latin typeface="Comic Sans MS" pitchFamily="66" charset="0"/>
              </a:endParaRPr>
            </a:p>
            <a:p>
              <a:pPr algn="ctr">
                <a:lnSpc>
                  <a:spcPct val="0"/>
                </a:lnSpc>
                <a:spcBef>
                  <a:spcPct val="50000"/>
                </a:spcBef>
              </a:pPr>
              <a:r>
                <a:rPr lang="en-US" sz="2200" i="1" dirty="0">
                  <a:solidFill>
                    <a:srgbClr val="0000FF"/>
                  </a:solidFill>
                  <a:latin typeface="Comic Sans MS" pitchFamily="66" charset="0"/>
                </a:rPr>
                <a:t>INSERTION</a:t>
              </a:r>
              <a:endParaRPr lang="en-US" sz="2200" dirty="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AutoShap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85863" y="5878513"/>
            <a:ext cx="4678362" cy="381000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79387" y="80513"/>
            <a:ext cx="8486147" cy="604837"/>
          </a:xfrm>
        </p:spPr>
        <p:txBody>
          <a:bodyPr/>
          <a:lstStyle/>
          <a:p>
            <a:r>
              <a:rPr lang="de-DE" sz="2700" dirty="0" smtClean="0"/>
              <a:t>Zugrunde liegende Klasse</a:t>
            </a:r>
            <a:endParaRPr lang="de-DE" sz="2700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57175" y="1114425"/>
            <a:ext cx="8494713" cy="4554538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b="1" dirty="0" err="1" smtClean="0">
                <a:solidFill>
                  <a:schemeClr val="accent2"/>
                </a:solidFill>
              </a:rPr>
              <a:t>class</a:t>
            </a:r>
            <a:r>
              <a:rPr lang="de-DE" sz="2000" i="1" dirty="0" smtClean="0">
                <a:solidFill>
                  <a:srgbClr val="0000FF"/>
                </a:solidFill>
              </a:rPr>
              <a:t> EDIT_CONTROLLER </a:t>
            </a:r>
            <a:r>
              <a:rPr lang="de-DE" sz="2000" b="1" dirty="0" err="1" smtClean="0">
                <a:solidFill>
                  <a:schemeClr val="accent2"/>
                </a:solidFill>
              </a:rPr>
              <a:t>feature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spcBef>
                <a:spcPct val="5000"/>
              </a:spcBef>
            </a:pPr>
            <a:endParaRPr lang="de-DE" b="1" dirty="0" smtClean="0">
              <a:solidFill>
                <a:schemeClr val="accent2"/>
              </a:solidFill>
            </a:endParaRPr>
          </a:p>
          <a:p>
            <a:pPr>
              <a:lnSpc>
                <a:spcPct val="50000"/>
              </a:lnSpc>
              <a:spcBef>
                <a:spcPct val="500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</a:t>
            </a:r>
            <a:r>
              <a:rPr lang="de-DE" sz="2000" i="1" dirty="0" err="1" smtClean="0">
                <a:solidFill>
                  <a:srgbClr val="0000FF"/>
                </a:solidFill>
              </a:rPr>
              <a:t>text</a:t>
            </a:r>
            <a:r>
              <a:rPr lang="de-DE" sz="2000" i="1" dirty="0" smtClean="0">
                <a:solidFill>
                  <a:srgbClr val="0000FF"/>
                </a:solidFill>
              </a:rPr>
              <a:t> </a:t>
            </a:r>
            <a:r>
              <a:rPr lang="de-DE" sz="2000" dirty="0" smtClean="0">
                <a:solidFill>
                  <a:srgbClr val="0000FF"/>
                </a:solidFill>
              </a:rPr>
              <a:t>: </a:t>
            </a:r>
            <a:r>
              <a:rPr lang="de-DE" sz="2000" i="1" dirty="0" smtClean="0">
                <a:solidFill>
                  <a:srgbClr val="0000FF"/>
                </a:solidFill>
              </a:rPr>
              <a:t>TWO_WAY_LIST </a:t>
            </a:r>
            <a:r>
              <a:rPr lang="de-DE" sz="2000" dirty="0" smtClean="0">
                <a:solidFill>
                  <a:srgbClr val="0000FF"/>
                </a:solidFill>
              </a:rPr>
              <a:t>[</a:t>
            </a:r>
            <a:r>
              <a:rPr lang="de-DE" sz="2000" i="1" dirty="0" smtClean="0">
                <a:solidFill>
                  <a:srgbClr val="0000FF"/>
                </a:solidFill>
              </a:rPr>
              <a:t>STRING</a:t>
            </a:r>
            <a:r>
              <a:rPr lang="de-DE" sz="2000" dirty="0" smtClean="0">
                <a:solidFill>
                  <a:srgbClr val="0000FF"/>
                </a:solidFill>
              </a:rPr>
              <a:t>]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endParaRPr lang="de-DE" sz="2000" dirty="0" smtClean="0">
              <a:solidFill>
                <a:srgbClr val="0000FF"/>
              </a:solidFill>
            </a:endParaRP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</a:t>
            </a:r>
            <a:r>
              <a:rPr lang="de-DE" sz="2000" i="1" dirty="0" err="1" smtClean="0">
                <a:solidFill>
                  <a:srgbClr val="0000FF"/>
                </a:solidFill>
              </a:rPr>
              <a:t>remove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dirty="0" smtClean="0">
                <a:solidFill>
                  <a:srgbClr val="A50021"/>
                </a:solidFill>
              </a:rPr>
              <a:t>			-- Lösche Linie an aktueller Position.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	</a:t>
            </a:r>
            <a:r>
              <a:rPr lang="de-DE" sz="2000" b="1" dirty="0" err="1" smtClean="0">
                <a:solidFill>
                  <a:schemeClr val="accent2"/>
                </a:solidFill>
              </a:rPr>
              <a:t>require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		</a:t>
            </a:r>
            <a:r>
              <a:rPr lang="de-DE" sz="2000" b="1" dirty="0" smtClean="0">
                <a:solidFill>
                  <a:schemeClr val="accent2"/>
                </a:solidFill>
              </a:rPr>
              <a:t>not</a:t>
            </a:r>
            <a:r>
              <a:rPr lang="de-DE" sz="2000" i="1" dirty="0" smtClean="0">
                <a:solidFill>
                  <a:srgbClr val="0000FF"/>
                </a:solidFill>
              </a:rPr>
              <a:t> off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	</a:t>
            </a:r>
            <a:r>
              <a:rPr lang="de-DE" sz="2000" b="1" dirty="0" smtClean="0">
                <a:solidFill>
                  <a:schemeClr val="accent2"/>
                </a:solidFill>
              </a:rPr>
              <a:t>do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		</a:t>
            </a:r>
            <a:r>
              <a:rPr lang="de-DE" sz="2000" i="1" dirty="0" err="1" smtClean="0">
                <a:solidFill>
                  <a:srgbClr val="0000FF"/>
                </a:solidFill>
              </a:rPr>
              <a:t>text</a:t>
            </a:r>
            <a:r>
              <a:rPr lang="de-DE" sz="3200" dirty="0" err="1" smtClean="0">
                <a:solidFill>
                  <a:srgbClr val="0000FF"/>
                </a:solidFill>
              </a:rPr>
              <a:t>.</a:t>
            </a:r>
            <a:r>
              <a:rPr lang="de-DE" sz="2000" i="1" dirty="0" err="1" smtClean="0">
                <a:solidFill>
                  <a:srgbClr val="0000FF"/>
                </a:solidFill>
              </a:rPr>
              <a:t>remove</a:t>
            </a:r>
            <a:endParaRPr lang="de-DE" sz="2000" i="1" dirty="0" smtClean="0">
              <a:solidFill>
                <a:srgbClr val="0000FF"/>
              </a:solidFill>
            </a:endParaRP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	</a:t>
            </a: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</a:t>
            </a:r>
            <a:r>
              <a:rPr lang="de-DE" sz="2000" i="1" dirty="0" err="1" smtClean="0">
                <a:solidFill>
                  <a:srgbClr val="0000FF"/>
                </a:solidFill>
              </a:rPr>
              <a:t>put_right</a:t>
            </a:r>
            <a:r>
              <a:rPr lang="de-DE" sz="2000" i="1" dirty="0" smtClean="0">
                <a:solidFill>
                  <a:srgbClr val="0000FF"/>
                </a:solidFill>
              </a:rPr>
              <a:t> </a:t>
            </a:r>
            <a:r>
              <a:rPr lang="de-DE" sz="2000" dirty="0" smtClean="0">
                <a:solidFill>
                  <a:srgbClr val="0000FF"/>
                </a:solidFill>
              </a:rPr>
              <a:t>(</a:t>
            </a:r>
            <a:r>
              <a:rPr lang="de-DE" sz="2000" i="1" dirty="0" err="1" smtClean="0">
                <a:solidFill>
                  <a:srgbClr val="0000FF"/>
                </a:solidFill>
              </a:rPr>
              <a:t>line</a:t>
            </a:r>
            <a:r>
              <a:rPr lang="de-DE" sz="2000" i="1" dirty="0" smtClean="0">
                <a:solidFill>
                  <a:srgbClr val="0000FF"/>
                </a:solidFill>
              </a:rPr>
              <a:t> </a:t>
            </a:r>
            <a:r>
              <a:rPr lang="de-DE" sz="2000" dirty="0" smtClean="0">
                <a:solidFill>
                  <a:srgbClr val="0000FF"/>
                </a:solidFill>
              </a:rPr>
              <a:t>:</a:t>
            </a:r>
            <a:r>
              <a:rPr lang="de-DE" sz="2000" i="1" dirty="0" smtClean="0">
                <a:solidFill>
                  <a:srgbClr val="0000FF"/>
                </a:solidFill>
              </a:rPr>
              <a:t> STRING</a:t>
            </a:r>
            <a:r>
              <a:rPr lang="de-DE" sz="2000" dirty="0" smtClean="0">
                <a:solidFill>
                  <a:srgbClr val="0000FF"/>
                </a:solidFill>
              </a:rPr>
              <a:t>)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dirty="0" smtClean="0">
                <a:solidFill>
                  <a:srgbClr val="A50021"/>
                </a:solidFill>
              </a:rPr>
              <a:t>			-- Füge </a:t>
            </a:r>
            <a:r>
              <a:rPr lang="de-DE" sz="2000" i="1" dirty="0" err="1" smtClean="0">
                <a:solidFill>
                  <a:srgbClr val="0000FF"/>
                </a:solidFill>
              </a:rPr>
              <a:t>line</a:t>
            </a:r>
            <a:r>
              <a:rPr lang="de-DE" sz="2000" dirty="0" smtClean="0">
                <a:solidFill>
                  <a:srgbClr val="A50021"/>
                </a:solidFill>
              </a:rPr>
              <a:t> nach der aktuellen Position ein.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	</a:t>
            </a:r>
            <a:r>
              <a:rPr lang="de-DE" sz="2000" b="1" dirty="0" err="1" smtClean="0">
                <a:solidFill>
                  <a:schemeClr val="accent2"/>
                </a:solidFill>
              </a:rPr>
              <a:t>require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		</a:t>
            </a:r>
            <a:r>
              <a:rPr lang="de-DE" sz="2000" b="1" dirty="0" smtClean="0">
                <a:solidFill>
                  <a:schemeClr val="accent2"/>
                </a:solidFill>
              </a:rPr>
              <a:t>not</a:t>
            </a:r>
            <a:r>
              <a:rPr lang="de-DE" sz="2000" i="1" dirty="0" smtClean="0">
                <a:solidFill>
                  <a:srgbClr val="0000FF"/>
                </a:solidFill>
              </a:rPr>
              <a:t> after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	</a:t>
            </a:r>
            <a:r>
              <a:rPr lang="de-DE" sz="2000" b="1" dirty="0" smtClean="0">
                <a:solidFill>
                  <a:schemeClr val="accent2"/>
                </a:solidFill>
              </a:rPr>
              <a:t>do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		</a:t>
            </a:r>
            <a:r>
              <a:rPr lang="de-DE" sz="2000" i="1" dirty="0" err="1" smtClean="0">
                <a:solidFill>
                  <a:srgbClr val="0000FF"/>
                </a:solidFill>
              </a:rPr>
              <a:t>text</a:t>
            </a:r>
            <a:r>
              <a:rPr lang="de-DE" sz="3200" dirty="0" err="1" smtClean="0">
                <a:solidFill>
                  <a:srgbClr val="0000FF"/>
                </a:solidFill>
              </a:rPr>
              <a:t>.</a:t>
            </a:r>
            <a:r>
              <a:rPr lang="de-DE" sz="2000" i="1" dirty="0" err="1" smtClean="0">
                <a:solidFill>
                  <a:srgbClr val="0000FF"/>
                </a:solidFill>
              </a:rPr>
              <a:t>put_right</a:t>
            </a:r>
            <a:r>
              <a:rPr lang="de-DE" sz="2000" i="1" dirty="0" smtClean="0">
                <a:solidFill>
                  <a:srgbClr val="0000FF"/>
                </a:solidFill>
              </a:rPr>
              <a:t> (</a:t>
            </a:r>
            <a:r>
              <a:rPr lang="de-DE" sz="2000" i="1" dirty="0" err="1" smtClean="0">
                <a:solidFill>
                  <a:srgbClr val="0000FF"/>
                </a:solidFill>
              </a:rPr>
              <a:t>line</a:t>
            </a:r>
            <a:r>
              <a:rPr lang="de-DE" sz="2000" i="1" dirty="0" smtClean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	</a:t>
            </a: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b="1" dirty="0" smtClean="0">
                <a:solidFill>
                  <a:schemeClr val="accent2"/>
                </a:solidFill>
              </a:rPr>
              <a:t>	</a:t>
            </a:r>
            <a:r>
              <a:rPr lang="de-DE" sz="2000" dirty="0" smtClean="0">
                <a:solidFill>
                  <a:srgbClr val="A50021"/>
                </a:solidFill>
              </a:rPr>
              <a:t>...  Auch: </a:t>
            </a:r>
            <a:r>
              <a:rPr lang="de-DE" sz="2000" i="1" dirty="0" smtClean="0">
                <a:solidFill>
                  <a:srgbClr val="0000FF"/>
                </a:solidFill>
              </a:rPr>
              <a:t>item, </a:t>
            </a:r>
            <a:r>
              <a:rPr lang="de-DE" sz="2000" i="1" dirty="0" err="1" smtClean="0">
                <a:solidFill>
                  <a:srgbClr val="0000FF"/>
                </a:solidFill>
              </a:rPr>
              <a:t>index</a:t>
            </a:r>
            <a:r>
              <a:rPr lang="de-DE" sz="2000" i="1" dirty="0" smtClean="0">
                <a:solidFill>
                  <a:srgbClr val="0000FF"/>
                </a:solidFill>
              </a:rPr>
              <a:t>, </a:t>
            </a:r>
            <a:r>
              <a:rPr lang="de-DE" sz="2000" i="1" dirty="0" err="1" smtClean="0">
                <a:solidFill>
                  <a:srgbClr val="0000FF"/>
                </a:solidFill>
              </a:rPr>
              <a:t>go_ith</a:t>
            </a:r>
            <a:r>
              <a:rPr lang="de-DE" sz="2000" i="1" dirty="0" smtClean="0">
                <a:solidFill>
                  <a:srgbClr val="0000FF"/>
                </a:solidFill>
              </a:rPr>
              <a:t>, </a:t>
            </a:r>
            <a:r>
              <a:rPr lang="de-DE" sz="2000" i="1" dirty="0" err="1" smtClean="0">
                <a:solidFill>
                  <a:srgbClr val="0000FF"/>
                </a:solidFill>
              </a:rPr>
              <a:t>put_left</a:t>
            </a:r>
            <a:r>
              <a:rPr lang="de-DE" sz="2000" dirty="0" smtClean="0">
                <a:solidFill>
                  <a:srgbClr val="A50021"/>
                </a:solidFill>
              </a:rPr>
              <a:t> ...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endParaRPr lang="de-DE" sz="2000" dirty="0" smtClean="0">
              <a:solidFill>
                <a:srgbClr val="A50021"/>
              </a:solidFill>
            </a:endParaRPr>
          </a:p>
          <a:p>
            <a:pPr>
              <a:lnSpc>
                <a:spcPct val="10000"/>
              </a:lnSpc>
              <a:spcBef>
                <a:spcPct val="5000"/>
              </a:spcBef>
            </a:pP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  <a:endParaRPr lang="de-DE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Befehlsklasse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66725" y="776178"/>
            <a:ext cx="8358188" cy="574158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200" b="1" dirty="0" smtClean="0">
                <a:solidFill>
                  <a:srgbClr val="000099"/>
                </a:solidFill>
              </a:rPr>
              <a:t>class</a:t>
            </a:r>
            <a:r>
              <a:rPr lang="en-US" sz="2200" dirty="0" smtClean="0">
                <a:solidFill>
                  <a:srgbClr val="3333FF"/>
                </a:solidFill>
              </a:rPr>
              <a:t> </a:t>
            </a:r>
            <a:r>
              <a:rPr lang="en-US" sz="2200" i="1" dirty="0" smtClean="0">
                <a:solidFill>
                  <a:srgbClr val="3333FF"/>
                </a:solidFill>
              </a:rPr>
              <a:t>REMOVAL</a:t>
            </a:r>
            <a:r>
              <a:rPr lang="en-US" sz="2200" dirty="0" smtClean="0">
                <a:solidFill>
                  <a:srgbClr val="3333FF"/>
                </a:solidFill>
              </a:rPr>
              <a:t> </a:t>
            </a:r>
            <a:r>
              <a:rPr lang="en-US" sz="2200" b="1" dirty="0" smtClean="0">
                <a:solidFill>
                  <a:srgbClr val="000099"/>
                </a:solidFill>
              </a:rPr>
              <a:t>inherit</a:t>
            </a:r>
            <a:r>
              <a:rPr lang="en-US" sz="2200" dirty="0" smtClean="0">
                <a:solidFill>
                  <a:srgbClr val="3333FF"/>
                </a:solidFill>
              </a:rPr>
              <a:t> </a:t>
            </a:r>
            <a:r>
              <a:rPr lang="en-US" sz="2200" i="1" dirty="0" smtClean="0">
                <a:solidFill>
                  <a:srgbClr val="3333FF"/>
                </a:solidFill>
              </a:rPr>
              <a:t>COMMAND</a:t>
            </a:r>
            <a:r>
              <a:rPr lang="en-US" sz="2200" dirty="0" smtClean="0">
                <a:solidFill>
                  <a:srgbClr val="3333FF"/>
                </a:solidFill>
              </a:rPr>
              <a:t> </a:t>
            </a:r>
            <a:r>
              <a:rPr lang="en-US" sz="2200" b="1" dirty="0" smtClean="0">
                <a:solidFill>
                  <a:srgbClr val="000099"/>
                </a:solidFill>
              </a:rPr>
              <a:t>feature</a:t>
            </a:r>
          </a:p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rgbClr val="3333FF"/>
                </a:solidFill>
              </a:rPr>
              <a:t>	</a:t>
            </a:r>
            <a:r>
              <a:rPr lang="en-US" sz="2200" i="1" dirty="0" smtClean="0">
                <a:solidFill>
                  <a:srgbClr val="3333FF"/>
                </a:solidFill>
              </a:rPr>
              <a:t>make </a:t>
            </a:r>
            <a:r>
              <a:rPr lang="en-US" sz="2200" dirty="0" smtClean="0">
                <a:solidFill>
                  <a:srgbClr val="3333FF"/>
                </a:solidFill>
              </a:rPr>
              <a:t>(</a:t>
            </a:r>
            <a:r>
              <a:rPr lang="en-US" sz="2200" i="1" dirty="0" smtClean="0">
                <a:solidFill>
                  <a:srgbClr val="3333FF"/>
                </a:solidFill>
              </a:rPr>
              <a:t>t: EDITABLE_TEXT</a:t>
            </a:r>
            <a:r>
              <a:rPr lang="en-US" sz="2200" dirty="0" smtClean="0">
                <a:solidFill>
                  <a:srgbClr val="3333FF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rgbClr val="3333FF"/>
                </a:solidFill>
              </a:rPr>
              <a:t>			</a:t>
            </a:r>
            <a:r>
              <a:rPr lang="en-US" sz="2200" dirty="0" smtClean="0">
                <a:solidFill>
                  <a:srgbClr val="990000"/>
                </a:solidFill>
              </a:rPr>
              <a:t>-- </a:t>
            </a:r>
            <a:r>
              <a:rPr lang="de-CH" sz="2200" dirty="0" smtClean="0">
                <a:solidFill>
                  <a:srgbClr val="990000"/>
                </a:solidFill>
              </a:rPr>
              <a:t>Speichere</a:t>
            </a:r>
            <a:r>
              <a:rPr lang="en-US" sz="2200" dirty="0" smtClean="0">
                <a:solidFill>
                  <a:srgbClr val="990000"/>
                </a:solidFill>
              </a:rPr>
              <a:t> Text, </a:t>
            </a:r>
            <a:r>
              <a:rPr lang="en-US" sz="2200" dirty="0" err="1" smtClean="0">
                <a:solidFill>
                  <a:srgbClr val="990000"/>
                </a:solidFill>
              </a:rPr>
              <a:t>Linie</a:t>
            </a:r>
            <a:r>
              <a:rPr lang="en-US" sz="2200" dirty="0" smtClean="0">
                <a:solidFill>
                  <a:srgbClr val="990000"/>
                </a:solidFill>
              </a:rPr>
              <a:t> und Position</a:t>
            </a:r>
          </a:p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rgbClr val="3333FF"/>
                </a:solidFill>
              </a:rPr>
              <a:t>		</a:t>
            </a:r>
            <a:r>
              <a:rPr lang="en-US" sz="2200" b="1" dirty="0" smtClean="0">
                <a:solidFill>
                  <a:srgbClr val="000099"/>
                </a:solidFill>
              </a:rPr>
              <a:t>do </a:t>
            </a:r>
          </a:p>
          <a:p>
            <a:pPr>
              <a:spcBef>
                <a:spcPts val="0"/>
              </a:spcBef>
            </a:pPr>
            <a:r>
              <a:rPr lang="en-US" sz="2200" b="1" dirty="0" smtClean="0">
                <a:solidFill>
                  <a:srgbClr val="000099"/>
                </a:solidFill>
              </a:rPr>
              <a:t>			</a:t>
            </a:r>
            <a:r>
              <a:rPr lang="en-US" sz="2200" i="1" dirty="0" smtClean="0">
                <a:solidFill>
                  <a:srgbClr val="3333FF"/>
                </a:solidFill>
              </a:rPr>
              <a:t>text</a:t>
            </a:r>
            <a:r>
              <a:rPr lang="en-US" sz="2200" dirty="0" smtClean="0">
                <a:solidFill>
                  <a:srgbClr val="3333FF"/>
                </a:solidFill>
              </a:rPr>
              <a:t> := </a:t>
            </a:r>
            <a:r>
              <a:rPr lang="en-US" sz="2200" i="1" dirty="0" smtClean="0">
                <a:solidFill>
                  <a:srgbClr val="3333FF"/>
                </a:solidFill>
              </a:rPr>
              <a:t>t</a:t>
            </a:r>
          </a:p>
          <a:p>
            <a:pPr>
              <a:spcBef>
                <a:spcPts val="0"/>
              </a:spcBef>
            </a:pPr>
            <a:r>
              <a:rPr lang="en-US" sz="2200" i="1" dirty="0" smtClean="0">
                <a:solidFill>
                  <a:srgbClr val="3333FF"/>
                </a:solidFill>
              </a:rPr>
              <a:t>			index</a:t>
            </a:r>
            <a:r>
              <a:rPr lang="en-US" sz="2200" dirty="0" smtClean="0">
                <a:solidFill>
                  <a:srgbClr val="3333FF"/>
                </a:solidFill>
              </a:rPr>
              <a:t> := </a:t>
            </a:r>
            <a:r>
              <a:rPr lang="en-US" sz="2200" i="1" dirty="0" err="1" smtClean="0">
                <a:solidFill>
                  <a:srgbClr val="3333FF"/>
                </a:solidFill>
              </a:rPr>
              <a:t>text.index</a:t>
            </a:r>
            <a:r>
              <a:rPr lang="en-US" sz="2200" i="1" dirty="0" smtClean="0">
                <a:solidFill>
                  <a:srgbClr val="3333FF"/>
                </a:solidFill>
              </a:rPr>
              <a:t>  </a:t>
            </a:r>
            <a:endParaRPr lang="en-US" sz="2200" b="1" dirty="0" smtClean="0">
              <a:solidFill>
                <a:srgbClr val="000099"/>
              </a:solidFill>
            </a:endParaRPr>
          </a:p>
          <a:p>
            <a:pPr>
              <a:spcBef>
                <a:spcPts val="0"/>
              </a:spcBef>
            </a:pPr>
            <a:r>
              <a:rPr lang="en-US" sz="2200" b="1" i="1" dirty="0" smtClean="0">
                <a:solidFill>
                  <a:srgbClr val="000099"/>
                </a:solidFill>
              </a:rPr>
              <a:t>			</a:t>
            </a:r>
            <a:r>
              <a:rPr lang="en-US" sz="2200" i="1" dirty="0" smtClean="0">
                <a:solidFill>
                  <a:srgbClr val="3333FF"/>
                </a:solidFill>
              </a:rPr>
              <a:t>line</a:t>
            </a:r>
            <a:r>
              <a:rPr lang="en-US" sz="2200" dirty="0" smtClean="0">
                <a:solidFill>
                  <a:srgbClr val="3333FF"/>
                </a:solidFill>
              </a:rPr>
              <a:t> := </a:t>
            </a:r>
            <a:r>
              <a:rPr lang="en-US" sz="2200" i="1" dirty="0" err="1" smtClean="0">
                <a:solidFill>
                  <a:srgbClr val="3333FF"/>
                </a:solidFill>
              </a:rPr>
              <a:t>text.item</a:t>
            </a:r>
            <a:r>
              <a:rPr lang="en-US" sz="2200" i="1" dirty="0" smtClean="0">
                <a:solidFill>
                  <a:srgbClr val="3333FF"/>
                </a:solidFill>
              </a:rPr>
              <a:t>		</a:t>
            </a:r>
          </a:p>
          <a:p>
            <a:pPr>
              <a:spcBef>
                <a:spcPts val="0"/>
              </a:spcBef>
            </a:pPr>
            <a:r>
              <a:rPr lang="en-US" sz="2200" b="1" i="1" dirty="0" smtClean="0">
                <a:solidFill>
                  <a:srgbClr val="3333FF"/>
                </a:solidFill>
              </a:rPr>
              <a:t>		</a:t>
            </a:r>
            <a:r>
              <a:rPr lang="en-US" sz="2200" b="1" dirty="0" smtClean="0">
                <a:solidFill>
                  <a:srgbClr val="000099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endParaRPr lang="de-CH" sz="2200" b="1" dirty="0" smtClean="0">
              <a:solidFill>
                <a:srgbClr val="000099"/>
              </a:solidFill>
            </a:endParaRPr>
          </a:p>
          <a:p>
            <a:pPr>
              <a:spcBef>
                <a:spcPts val="0"/>
              </a:spcBef>
            </a:pPr>
            <a:r>
              <a:rPr lang="de-CH" sz="2200" dirty="0" smtClean="0">
                <a:solidFill>
                  <a:srgbClr val="3333FF"/>
                </a:solidFill>
              </a:rPr>
              <a:t>	</a:t>
            </a:r>
            <a:r>
              <a:rPr lang="de-CH" sz="2200" i="1" dirty="0" err="1" smtClean="0">
                <a:solidFill>
                  <a:srgbClr val="3333FF"/>
                </a:solidFill>
              </a:rPr>
              <a:t>text</a:t>
            </a:r>
            <a:r>
              <a:rPr lang="de-CH" sz="2200" dirty="0" smtClean="0">
                <a:solidFill>
                  <a:srgbClr val="3333FF"/>
                </a:solidFill>
              </a:rPr>
              <a:t>: </a:t>
            </a:r>
            <a:r>
              <a:rPr lang="de-CH" sz="2200" i="1" dirty="0" smtClean="0">
                <a:solidFill>
                  <a:srgbClr val="3333FF"/>
                </a:solidFill>
              </a:rPr>
              <a:t>EDITABLE_TEXT</a:t>
            </a:r>
            <a:r>
              <a:rPr lang="de-CH" sz="2200" dirty="0" smtClean="0">
                <a:solidFill>
                  <a:srgbClr val="3333FF"/>
                </a:solidFill>
              </a:rPr>
              <a:t>	</a:t>
            </a:r>
          </a:p>
          <a:p>
            <a:pPr>
              <a:spcBef>
                <a:spcPts val="0"/>
              </a:spcBef>
            </a:pPr>
            <a:r>
              <a:rPr lang="de-CH" sz="2200" dirty="0" smtClean="0">
                <a:solidFill>
                  <a:srgbClr val="3333FF"/>
                </a:solidFill>
              </a:rPr>
              <a:t>			</a:t>
            </a:r>
            <a:r>
              <a:rPr lang="de-CH" sz="2200" dirty="0" smtClean="0">
                <a:solidFill>
                  <a:srgbClr val="990000"/>
                </a:solidFill>
              </a:rPr>
              <a:t>-- Zugriff zum Geschäftsmodell.</a:t>
            </a:r>
          </a:p>
          <a:p>
            <a:pPr>
              <a:spcBef>
                <a:spcPts val="0"/>
              </a:spcBef>
            </a:pPr>
            <a:r>
              <a:rPr lang="de-CH" sz="2200" dirty="0" smtClean="0">
                <a:solidFill>
                  <a:srgbClr val="3333FF"/>
                </a:solidFill>
              </a:rPr>
              <a:t>	</a:t>
            </a:r>
            <a:r>
              <a:rPr lang="de-CH" sz="2200" i="1" dirty="0" err="1" smtClean="0">
                <a:solidFill>
                  <a:srgbClr val="3333FF"/>
                </a:solidFill>
              </a:rPr>
              <a:t>line</a:t>
            </a:r>
            <a:r>
              <a:rPr lang="de-CH" sz="2200" dirty="0" smtClean="0">
                <a:solidFill>
                  <a:srgbClr val="3333FF"/>
                </a:solidFill>
              </a:rPr>
              <a:t> : </a:t>
            </a:r>
            <a:r>
              <a:rPr lang="de-CH" sz="2200" i="1" dirty="0" smtClean="0">
                <a:solidFill>
                  <a:srgbClr val="3333FF"/>
                </a:solidFill>
              </a:rPr>
              <a:t>STRING</a:t>
            </a:r>
          </a:p>
          <a:p>
            <a:pPr>
              <a:spcBef>
                <a:spcPts val="0"/>
              </a:spcBef>
            </a:pPr>
            <a:r>
              <a:rPr lang="de-CH" sz="2200" dirty="0" smtClean="0">
                <a:solidFill>
                  <a:srgbClr val="3333FF"/>
                </a:solidFill>
              </a:rPr>
              <a:t>			</a:t>
            </a:r>
            <a:r>
              <a:rPr lang="de-CH" sz="2200" dirty="0" smtClean="0">
                <a:solidFill>
                  <a:srgbClr val="990000"/>
                </a:solidFill>
              </a:rPr>
              <a:t>-- Zu löschende Linie.</a:t>
            </a:r>
          </a:p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rgbClr val="3333FF"/>
                </a:solidFill>
              </a:rPr>
              <a:t>	</a:t>
            </a:r>
            <a:r>
              <a:rPr lang="en-US" sz="2200" i="1" dirty="0" smtClean="0">
                <a:solidFill>
                  <a:srgbClr val="3333FF"/>
                </a:solidFill>
              </a:rPr>
              <a:t>index</a:t>
            </a:r>
            <a:r>
              <a:rPr lang="en-US" sz="2200" dirty="0" smtClean="0">
                <a:solidFill>
                  <a:srgbClr val="3333FF"/>
                </a:solidFill>
              </a:rPr>
              <a:t> : </a:t>
            </a:r>
            <a:r>
              <a:rPr lang="en-US" sz="2200" i="1" dirty="0" smtClean="0">
                <a:solidFill>
                  <a:srgbClr val="3333FF"/>
                </a:solidFill>
              </a:rPr>
              <a:t>INTEGER</a:t>
            </a:r>
          </a:p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rgbClr val="3333FF"/>
                </a:solidFill>
              </a:rPr>
              <a:t>			</a:t>
            </a:r>
            <a:r>
              <a:rPr lang="en-US" sz="2200" dirty="0" smtClean="0">
                <a:solidFill>
                  <a:srgbClr val="990000"/>
                </a:solidFill>
              </a:rPr>
              <a:t>-- Position </a:t>
            </a:r>
            <a:r>
              <a:rPr lang="en-US" sz="2200" dirty="0" err="1" smtClean="0">
                <a:solidFill>
                  <a:srgbClr val="990000"/>
                </a:solidFill>
              </a:rPr>
              <a:t>der</a:t>
            </a:r>
            <a:r>
              <a:rPr lang="en-US" sz="2200" dirty="0" smtClean="0">
                <a:solidFill>
                  <a:srgbClr val="990000"/>
                </a:solidFill>
              </a:rPr>
              <a:t> </a:t>
            </a:r>
            <a:r>
              <a:rPr lang="en-US" sz="2200" dirty="0" err="1" smtClean="0">
                <a:solidFill>
                  <a:srgbClr val="990000"/>
                </a:solidFill>
              </a:rPr>
              <a:t>zu</a:t>
            </a:r>
            <a:r>
              <a:rPr lang="en-US" sz="2200" dirty="0" smtClean="0">
                <a:solidFill>
                  <a:srgbClr val="990000"/>
                </a:solidFill>
              </a:rPr>
              <a:t> </a:t>
            </a:r>
            <a:r>
              <a:rPr lang="en-US" sz="2200" dirty="0" err="1" smtClean="0">
                <a:solidFill>
                  <a:srgbClr val="990000"/>
                </a:solidFill>
              </a:rPr>
              <a:t>löschenden</a:t>
            </a:r>
            <a:r>
              <a:rPr lang="en-US" sz="2200" dirty="0" smtClean="0">
                <a:solidFill>
                  <a:srgbClr val="990000"/>
                </a:solidFill>
              </a:rPr>
              <a:t> </a:t>
            </a:r>
            <a:r>
              <a:rPr lang="en-US" sz="2200" dirty="0" err="1" smtClean="0">
                <a:solidFill>
                  <a:srgbClr val="990000"/>
                </a:solidFill>
              </a:rPr>
              <a:t>Linie</a:t>
            </a:r>
            <a:r>
              <a:rPr lang="en-US" sz="2200" dirty="0" smtClean="0">
                <a:solidFill>
                  <a:srgbClr val="990000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sz="2200" b="1" dirty="0" smtClean="0">
                <a:solidFill>
                  <a:srgbClr val="990000"/>
                </a:solidFill>
              </a:rPr>
              <a:t>	...</a:t>
            </a:r>
            <a:endParaRPr lang="en-US" sz="2200" b="1" dirty="0" smtClean="0">
              <a:solidFill>
                <a:srgbClr val="000099"/>
              </a:solidFill>
            </a:endParaRPr>
          </a:p>
          <a:p>
            <a:pPr>
              <a:spcBef>
                <a:spcPts val="0"/>
              </a:spcBef>
            </a:pPr>
            <a:endParaRPr lang="en-US" sz="2200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Befehlsklasse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66724" y="776178"/>
            <a:ext cx="8474075" cy="574158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rgbClr val="990000"/>
                </a:solidFill>
              </a:rPr>
              <a:t>	...</a:t>
            </a:r>
          </a:p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rgbClr val="3333FF"/>
                </a:solidFill>
              </a:rPr>
              <a:t>	</a:t>
            </a:r>
            <a:r>
              <a:rPr lang="en-US" sz="2200" i="1" dirty="0" smtClean="0">
                <a:solidFill>
                  <a:srgbClr val="3333FF"/>
                </a:solidFill>
              </a:rPr>
              <a:t>execute</a:t>
            </a:r>
          </a:p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rgbClr val="3333FF"/>
                </a:solidFill>
              </a:rPr>
              <a:t>			</a:t>
            </a:r>
            <a:r>
              <a:rPr lang="en-US" sz="2200" dirty="0" smtClean="0">
                <a:solidFill>
                  <a:srgbClr val="990000"/>
                </a:solidFill>
              </a:rPr>
              <a:t>-- </a:t>
            </a:r>
            <a:r>
              <a:rPr lang="en-US" sz="2200" dirty="0" err="1" smtClean="0">
                <a:solidFill>
                  <a:srgbClr val="990000"/>
                </a:solidFill>
              </a:rPr>
              <a:t>Lösche</a:t>
            </a:r>
            <a:r>
              <a:rPr lang="en-US" sz="2200" dirty="0" smtClean="0">
                <a:solidFill>
                  <a:srgbClr val="990000"/>
                </a:solidFill>
              </a:rPr>
              <a:t> </a:t>
            </a:r>
            <a:r>
              <a:rPr lang="en-US" sz="2200" dirty="0" err="1" smtClean="0">
                <a:solidFill>
                  <a:srgbClr val="990000"/>
                </a:solidFill>
              </a:rPr>
              <a:t>aktuelle</a:t>
            </a:r>
            <a:r>
              <a:rPr lang="en-US" sz="2200" dirty="0" smtClean="0">
                <a:solidFill>
                  <a:srgbClr val="990000"/>
                </a:solidFill>
              </a:rPr>
              <a:t> </a:t>
            </a:r>
            <a:r>
              <a:rPr lang="en-US" sz="2200" dirty="0" err="1" smtClean="0">
                <a:solidFill>
                  <a:srgbClr val="990000"/>
                </a:solidFill>
              </a:rPr>
              <a:t>Linie</a:t>
            </a:r>
            <a:r>
              <a:rPr lang="en-US" sz="2200" dirty="0" smtClean="0">
                <a:solidFill>
                  <a:srgbClr val="990000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rgbClr val="3333FF"/>
                </a:solidFill>
              </a:rPr>
              <a:t>		</a:t>
            </a:r>
            <a:r>
              <a:rPr lang="en-US" sz="2200" b="1" dirty="0" smtClean="0">
                <a:solidFill>
                  <a:srgbClr val="000099"/>
                </a:solidFill>
              </a:rPr>
              <a:t>do</a:t>
            </a:r>
          </a:p>
          <a:p>
            <a:pPr>
              <a:spcBef>
                <a:spcPts val="0"/>
              </a:spcBef>
            </a:pPr>
            <a:r>
              <a:rPr lang="en-US" sz="2200" i="1" dirty="0" smtClean="0">
                <a:solidFill>
                  <a:srgbClr val="3333FF"/>
                </a:solidFill>
              </a:rPr>
              <a:t>			</a:t>
            </a:r>
            <a:r>
              <a:rPr lang="en-US" sz="2200" i="1" dirty="0" err="1" smtClean="0">
                <a:solidFill>
                  <a:srgbClr val="3333FF"/>
                </a:solidFill>
              </a:rPr>
              <a:t>text.go_i_th</a:t>
            </a:r>
            <a:r>
              <a:rPr lang="en-US" sz="2200" dirty="0" smtClean="0">
                <a:solidFill>
                  <a:srgbClr val="3333FF"/>
                </a:solidFill>
              </a:rPr>
              <a:t> (</a:t>
            </a:r>
            <a:r>
              <a:rPr lang="en-US" sz="2200" i="1" dirty="0" smtClean="0">
                <a:solidFill>
                  <a:srgbClr val="3333FF"/>
                </a:solidFill>
              </a:rPr>
              <a:t>index</a:t>
            </a:r>
            <a:r>
              <a:rPr lang="en-US" sz="2200" dirty="0" smtClean="0">
                <a:solidFill>
                  <a:srgbClr val="3333FF"/>
                </a:solidFill>
              </a:rPr>
              <a:t>)</a:t>
            </a:r>
            <a:endParaRPr lang="en-US" sz="2200" b="1" dirty="0" smtClean="0">
              <a:solidFill>
                <a:srgbClr val="000099"/>
              </a:solidFill>
            </a:endParaRPr>
          </a:p>
          <a:p>
            <a:pPr>
              <a:spcBef>
                <a:spcPts val="0"/>
              </a:spcBef>
            </a:pPr>
            <a:r>
              <a:rPr lang="en-US" sz="2200" b="1" dirty="0" smtClean="0">
                <a:solidFill>
                  <a:srgbClr val="000099"/>
                </a:solidFill>
              </a:rPr>
              <a:t>			</a:t>
            </a:r>
            <a:r>
              <a:rPr lang="en-US" sz="2200" i="1" dirty="0" err="1" smtClean="0">
                <a:solidFill>
                  <a:srgbClr val="3333FF"/>
                </a:solidFill>
              </a:rPr>
              <a:t>text.remove</a:t>
            </a:r>
            <a:r>
              <a:rPr lang="en-US" sz="2200" dirty="0" smtClean="0">
                <a:solidFill>
                  <a:srgbClr val="3333FF"/>
                </a:solidFill>
              </a:rPr>
              <a:t>  </a:t>
            </a:r>
          </a:p>
          <a:p>
            <a:pPr>
              <a:spcBef>
                <a:spcPts val="0"/>
              </a:spcBef>
            </a:pPr>
            <a:r>
              <a:rPr lang="en-US" sz="2200" i="1" dirty="0" smtClean="0">
                <a:solidFill>
                  <a:srgbClr val="3333FF"/>
                </a:solidFill>
              </a:rPr>
              <a:t>			done</a:t>
            </a:r>
            <a:r>
              <a:rPr lang="en-US" sz="2200" dirty="0" smtClean="0">
                <a:solidFill>
                  <a:srgbClr val="3333FF"/>
                </a:solidFill>
              </a:rPr>
              <a:t> := </a:t>
            </a:r>
            <a:r>
              <a:rPr lang="en-US" sz="2200" b="1" dirty="0" smtClean="0">
                <a:solidFill>
                  <a:srgbClr val="000099"/>
                </a:solidFill>
              </a:rPr>
              <a:t>True </a:t>
            </a:r>
          </a:p>
          <a:p>
            <a:pPr>
              <a:spcBef>
                <a:spcPts val="0"/>
              </a:spcBef>
            </a:pPr>
            <a:r>
              <a:rPr lang="en-US" sz="2200" b="1" dirty="0" smtClean="0">
                <a:solidFill>
                  <a:srgbClr val="000099"/>
                </a:solidFill>
              </a:rPr>
              <a:t>		end</a:t>
            </a:r>
          </a:p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rgbClr val="3333FF"/>
                </a:solidFill>
              </a:rPr>
              <a:t>	</a:t>
            </a:r>
            <a:r>
              <a:rPr lang="en-US" sz="2200" i="1" dirty="0" smtClean="0">
                <a:solidFill>
                  <a:srgbClr val="3333FF"/>
                </a:solidFill>
              </a:rPr>
              <a:t>undo</a:t>
            </a:r>
          </a:p>
          <a:p>
            <a:pPr>
              <a:spcBef>
                <a:spcPts val="0"/>
              </a:spcBef>
            </a:pPr>
            <a:r>
              <a:rPr lang="de-DE" sz="2200" dirty="0" smtClean="0">
                <a:solidFill>
                  <a:srgbClr val="3333FF"/>
                </a:solidFill>
              </a:rPr>
              <a:t>			</a:t>
            </a:r>
            <a:r>
              <a:rPr lang="de-DE" sz="2200" dirty="0" smtClean="0">
                <a:solidFill>
                  <a:srgbClr val="990000"/>
                </a:solidFill>
              </a:rPr>
              <a:t>-- Wiedereinfügen einer gelöschten Linie</a:t>
            </a:r>
          </a:p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rgbClr val="3333FF"/>
                </a:solidFill>
              </a:rPr>
              <a:t>		</a:t>
            </a:r>
            <a:r>
              <a:rPr lang="en-US" sz="2200" b="1" dirty="0" smtClean="0">
                <a:solidFill>
                  <a:srgbClr val="000099"/>
                </a:solidFill>
              </a:rPr>
              <a:t>do</a:t>
            </a:r>
          </a:p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rgbClr val="3333FF"/>
                </a:solidFill>
              </a:rPr>
              <a:t>			</a:t>
            </a:r>
            <a:r>
              <a:rPr lang="en-US" sz="2200" i="1" dirty="0" err="1" smtClean="0">
                <a:solidFill>
                  <a:srgbClr val="3333FF"/>
                </a:solidFill>
              </a:rPr>
              <a:t>text.go_i_th</a:t>
            </a:r>
            <a:r>
              <a:rPr lang="en-US" sz="2200" dirty="0" smtClean="0">
                <a:solidFill>
                  <a:srgbClr val="3333FF"/>
                </a:solidFill>
              </a:rPr>
              <a:t> (</a:t>
            </a:r>
            <a:r>
              <a:rPr lang="en-US" sz="2200" i="1" dirty="0" smtClean="0">
                <a:solidFill>
                  <a:srgbClr val="3333FF"/>
                </a:solidFill>
              </a:rPr>
              <a:t>index</a:t>
            </a:r>
            <a:r>
              <a:rPr lang="en-US" sz="2200" dirty="0" smtClean="0">
                <a:solidFill>
                  <a:srgbClr val="3333FF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rgbClr val="3333FF"/>
                </a:solidFill>
              </a:rPr>
              <a:t>			</a:t>
            </a:r>
            <a:r>
              <a:rPr lang="en-US" sz="2200" i="1" dirty="0" err="1" smtClean="0">
                <a:solidFill>
                  <a:srgbClr val="3333FF"/>
                </a:solidFill>
              </a:rPr>
              <a:t>text.put_left</a:t>
            </a:r>
            <a:r>
              <a:rPr lang="en-US" sz="2200" dirty="0" smtClean="0">
                <a:solidFill>
                  <a:srgbClr val="3333FF"/>
                </a:solidFill>
              </a:rPr>
              <a:t> (</a:t>
            </a:r>
            <a:r>
              <a:rPr lang="en-US" sz="2200" i="1" dirty="0" smtClean="0">
                <a:solidFill>
                  <a:srgbClr val="3333FF"/>
                </a:solidFill>
              </a:rPr>
              <a:t>line</a:t>
            </a:r>
            <a:r>
              <a:rPr lang="en-US" sz="2200" dirty="0" smtClean="0">
                <a:solidFill>
                  <a:srgbClr val="3333FF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rgbClr val="3333FF"/>
                </a:solidFill>
              </a:rPr>
              <a:t>			</a:t>
            </a:r>
            <a:r>
              <a:rPr lang="en-US" sz="2200" i="1" dirty="0" smtClean="0">
                <a:solidFill>
                  <a:srgbClr val="3333FF"/>
                </a:solidFill>
              </a:rPr>
              <a:t>done</a:t>
            </a:r>
            <a:r>
              <a:rPr lang="en-US" sz="2200" dirty="0" smtClean="0">
                <a:solidFill>
                  <a:srgbClr val="3333FF"/>
                </a:solidFill>
              </a:rPr>
              <a:t> := </a:t>
            </a:r>
            <a:r>
              <a:rPr lang="en-US" sz="2200" b="1" dirty="0" smtClean="0">
                <a:solidFill>
                  <a:srgbClr val="000099"/>
                </a:solidFill>
              </a:rPr>
              <a:t>False</a:t>
            </a:r>
            <a:endParaRPr lang="en-US" sz="2200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rgbClr val="3333FF"/>
                </a:solidFill>
              </a:rPr>
              <a:t>		</a:t>
            </a:r>
            <a:r>
              <a:rPr lang="en-US" sz="2200" b="1" dirty="0" smtClean="0">
                <a:solidFill>
                  <a:srgbClr val="000099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r>
              <a:rPr lang="en-US" sz="2200" b="1" dirty="0" smtClean="0">
                <a:solidFill>
                  <a:srgbClr val="000099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endParaRPr lang="en-US" sz="2200" b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„</a:t>
            </a:r>
            <a:r>
              <a:rPr lang="de-DE" dirty="0" err="1" smtClean="0"/>
              <a:t>History</a:t>
            </a:r>
            <a:r>
              <a:rPr lang="de-DE" dirty="0" smtClean="0"/>
              <a:t>“ einer Sitzung speichern</a:t>
            </a:r>
            <a:endParaRPr lang="de-DE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Eine polymorphe Datenstruktur:</a:t>
            </a:r>
            <a:endParaRPr lang="de-DE" dirty="0"/>
          </a:p>
        </p:txBody>
      </p:sp>
      <p:sp>
        <p:nvSpPr>
          <p:cNvPr id="111639" name="Text Box 2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4953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0000FF"/>
                </a:solidFill>
                <a:latin typeface="Comic Sans MS" pitchFamily="66" charset="0"/>
              </a:rPr>
              <a:t>history</a:t>
            </a:r>
            <a:r>
              <a:rPr lang="en-US" i="1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: </a:t>
            </a:r>
            <a:r>
              <a:rPr lang="en-US" sz="2400" i="1">
                <a:solidFill>
                  <a:srgbClr val="0000FF"/>
                </a:solidFill>
                <a:latin typeface="Comic Sans MS" pitchFamily="66" charset="0"/>
              </a:rPr>
              <a:t>TWO_WAY_LIST</a:t>
            </a:r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[</a:t>
            </a:r>
            <a:r>
              <a:rPr lang="en-US" sz="2400" i="1">
                <a:solidFill>
                  <a:srgbClr val="0000FF"/>
                </a:solidFill>
                <a:latin typeface="Comic Sans MS" pitchFamily="66" charset="0"/>
              </a:rPr>
              <a:t>COMMAND</a:t>
            </a:r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]</a:t>
            </a:r>
          </a:p>
        </p:txBody>
      </p:sp>
      <p:sp>
        <p:nvSpPr>
          <p:cNvPr id="111643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73038" y="2954338"/>
            <a:ext cx="87503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4" name="AutoShape 2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43113" y="2625725"/>
            <a:ext cx="1401762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5" name="AutoShape 2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26063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6" name="AutoShape 3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69125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7" name="AutoShape 3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84588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8" name="AutoShape 3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3225" y="2625725"/>
            <a:ext cx="1401763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9" name="Text Box 3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97300" y="2732088"/>
            <a:ext cx="1274430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Löschen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0" name="Text Box 3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31933" y="2704479"/>
            <a:ext cx="1737908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Austauschen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1" name="AutoShape 3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98165" y="2719388"/>
            <a:ext cx="1451897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2" name="AutoShape 3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068513" y="2717800"/>
            <a:ext cx="1429599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3" name="AutoShape 3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54009" y="2717800"/>
            <a:ext cx="1440195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4" name="Text Box 3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90512" y="3533775"/>
            <a:ext cx="2154514" cy="4308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smtClean="0">
                <a:solidFill>
                  <a:srgbClr val="008000"/>
                </a:solidFill>
              </a:rPr>
              <a:t>Am </a:t>
            </a:r>
            <a:r>
              <a:rPr lang="en-US" sz="2200" i="1" dirty="0" err="1" smtClean="0">
                <a:solidFill>
                  <a:srgbClr val="008000"/>
                </a:solidFill>
              </a:rPr>
              <a:t>Ältesten</a:t>
            </a:r>
            <a:endParaRPr lang="en-US" sz="2200" i="1" dirty="0">
              <a:solidFill>
                <a:srgbClr val="008000"/>
              </a:solidFill>
            </a:endParaRPr>
          </a:p>
        </p:txBody>
      </p:sp>
      <p:sp>
        <p:nvSpPr>
          <p:cNvPr id="111655" name="Text Box 3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62307" y="3529946"/>
            <a:ext cx="1962630" cy="4308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smtClean="0">
                <a:solidFill>
                  <a:srgbClr val="008000"/>
                </a:solidFill>
              </a:rPr>
              <a:t>Am </a:t>
            </a:r>
            <a:r>
              <a:rPr lang="en-US" sz="2200" i="1" dirty="0" err="1" smtClean="0">
                <a:solidFill>
                  <a:srgbClr val="008000"/>
                </a:solidFill>
              </a:rPr>
              <a:t>Neusten</a:t>
            </a:r>
            <a:endParaRPr lang="en-US" sz="2200" i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48400" y="115200"/>
            <a:ext cx="7777163" cy="435600"/>
          </a:xfrm>
        </p:spPr>
        <p:txBody>
          <a:bodyPr/>
          <a:lstStyle/>
          <a:p>
            <a:r>
              <a:rPr lang="de-DE" dirty="0" smtClean="0"/>
              <a:t>Erinnerung: Die Liste von Figuren</a:t>
            </a:r>
            <a:endParaRPr lang="en-US" dirty="0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2"/>
                </a:solidFill>
              </a:rPr>
              <a:t>class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		</a:t>
            </a:r>
            <a:r>
              <a:rPr lang="en-US" sz="2000" i="1" dirty="0">
                <a:solidFill>
                  <a:srgbClr val="0000FF"/>
                </a:solidFill>
              </a:rPr>
              <a:t>LIST</a:t>
            </a:r>
            <a:r>
              <a:rPr lang="en-US" sz="2000" dirty="0">
                <a:solidFill>
                  <a:srgbClr val="0000FF"/>
                </a:solidFill>
              </a:rPr>
              <a:t> [</a:t>
            </a:r>
            <a:r>
              <a:rPr lang="en-US" sz="2000" i="1" dirty="0">
                <a:solidFill>
                  <a:srgbClr val="0000FF"/>
                </a:solidFill>
              </a:rPr>
              <a:t>G</a:t>
            </a:r>
            <a:r>
              <a:rPr lang="en-US" sz="2000" dirty="0">
                <a:solidFill>
                  <a:srgbClr val="0000FF"/>
                </a:solidFill>
              </a:rPr>
              <a:t>] </a:t>
            </a:r>
          </a:p>
          <a:p>
            <a:pPr>
              <a:lnSpc>
                <a:spcPct val="80000"/>
              </a:lnSpc>
            </a:pPr>
            <a:endParaRPr lang="en-US" sz="900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2"/>
                </a:solidFill>
              </a:rPr>
              <a:t>feature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		</a:t>
            </a:r>
            <a:r>
              <a:rPr lang="en-US" sz="2000" dirty="0">
                <a:solidFill>
                  <a:srgbClr val="0000FF"/>
                </a:solidFill>
              </a:rPr>
              <a:t>...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		</a:t>
            </a:r>
            <a:r>
              <a:rPr lang="en-US" sz="2000" i="1" dirty="0" smtClean="0">
                <a:solidFill>
                  <a:srgbClr val="0000FF"/>
                </a:solidFill>
              </a:rPr>
              <a:t>last</a:t>
            </a:r>
            <a:r>
              <a:rPr lang="en-US" sz="1050" i="1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: </a:t>
            </a:r>
            <a:r>
              <a:rPr lang="en-US" sz="2000" i="1" dirty="0">
                <a:solidFill>
                  <a:srgbClr val="0000FF"/>
                </a:solidFill>
              </a:rPr>
              <a:t>G</a:t>
            </a:r>
            <a:r>
              <a:rPr lang="en-US" sz="2000" dirty="0"/>
              <a:t> </a:t>
            </a:r>
            <a:r>
              <a:rPr lang="en-US" sz="2000" b="1" dirty="0">
                <a:solidFill>
                  <a:schemeClr val="accent2"/>
                </a:solidFill>
              </a:rPr>
              <a:t>do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FF"/>
                </a:solidFill>
              </a:rPr>
              <a:t>...	</a:t>
            </a:r>
          </a:p>
          <a:p>
            <a:pPr>
              <a:lnSpc>
                <a:spcPct val="80000"/>
              </a:lnSpc>
            </a:pPr>
            <a:r>
              <a:rPr lang="en-US" sz="2000" dirty="0"/>
              <a:t>		</a:t>
            </a:r>
            <a:r>
              <a:rPr lang="en-US" sz="2000" i="1" dirty="0">
                <a:solidFill>
                  <a:srgbClr val="0000FF"/>
                </a:solidFill>
              </a:rPr>
              <a:t>extend</a:t>
            </a:r>
            <a:r>
              <a:rPr lang="en-US" sz="2000" dirty="0">
                <a:solidFill>
                  <a:srgbClr val="0000FF"/>
                </a:solidFill>
              </a:rPr>
              <a:t> (</a:t>
            </a:r>
            <a:r>
              <a:rPr lang="en-US" sz="2000" i="1" dirty="0" smtClean="0">
                <a:solidFill>
                  <a:srgbClr val="0000FF"/>
                </a:solidFill>
              </a:rPr>
              <a:t>x</a:t>
            </a:r>
            <a:r>
              <a:rPr lang="en-US" sz="1050" i="1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: </a:t>
            </a:r>
            <a:r>
              <a:rPr lang="en-US" sz="2000" i="1" dirty="0">
                <a:solidFill>
                  <a:srgbClr val="0000FF"/>
                </a:solidFill>
              </a:rPr>
              <a:t>G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  <a:r>
              <a:rPr lang="en-US" sz="2000" dirty="0"/>
              <a:t> </a:t>
            </a:r>
            <a:r>
              <a:rPr lang="en-US" sz="2000" b="1" dirty="0">
                <a:solidFill>
                  <a:schemeClr val="accent2"/>
                </a:solidFill>
              </a:rPr>
              <a:t>do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00FF"/>
                </a:solidFill>
              </a:rPr>
              <a:t>...</a:t>
            </a:r>
          </a:p>
          <a:p>
            <a:pPr>
              <a:lnSpc>
                <a:spcPct val="80000"/>
              </a:lnSpc>
            </a:pPr>
            <a:endParaRPr lang="en-US" sz="900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/>
              <a:t>	</a:t>
            </a:r>
            <a:r>
              <a:rPr lang="en-US" sz="2000" i="1" dirty="0">
                <a:solidFill>
                  <a:srgbClr val="0000FF"/>
                </a:solidFill>
              </a:rPr>
              <a:t>fl </a:t>
            </a:r>
            <a:r>
              <a:rPr lang="en-US" sz="2000" dirty="0">
                <a:solidFill>
                  <a:srgbClr val="0000FF"/>
                </a:solidFill>
              </a:rPr>
              <a:t>: </a:t>
            </a:r>
            <a:r>
              <a:rPr lang="en-US" sz="2000" i="1" dirty="0">
                <a:solidFill>
                  <a:srgbClr val="0000FF"/>
                </a:solidFill>
              </a:rPr>
              <a:t>LIST</a:t>
            </a:r>
            <a:r>
              <a:rPr lang="en-US" sz="2000" dirty="0">
                <a:solidFill>
                  <a:srgbClr val="0000FF"/>
                </a:solidFill>
              </a:rPr>
              <a:t> [</a:t>
            </a:r>
            <a:r>
              <a:rPr lang="en-US" sz="2000" i="1" dirty="0" smtClean="0">
                <a:solidFill>
                  <a:srgbClr val="0000FF"/>
                </a:solidFill>
              </a:rPr>
              <a:t>FIGUR</a:t>
            </a:r>
            <a:r>
              <a:rPr lang="en-US" sz="2000" dirty="0" smtClean="0">
                <a:solidFill>
                  <a:srgbClr val="0000FF"/>
                </a:solidFill>
              </a:rPr>
              <a:t>]</a:t>
            </a:r>
            <a:endParaRPr lang="en-US" sz="2000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i="1" dirty="0">
                <a:solidFill>
                  <a:srgbClr val="0000FF"/>
                </a:solidFill>
              </a:rPr>
              <a:t>r </a:t>
            </a:r>
            <a:r>
              <a:rPr lang="en-US" sz="2000" dirty="0">
                <a:solidFill>
                  <a:srgbClr val="0000FF"/>
                </a:solidFill>
              </a:rPr>
              <a:t>: </a:t>
            </a:r>
            <a:r>
              <a:rPr lang="en-US" sz="2000" i="1" dirty="0" smtClean="0">
                <a:solidFill>
                  <a:srgbClr val="0000FF"/>
                </a:solidFill>
              </a:rPr>
              <a:t>RECHTECK</a:t>
            </a:r>
            <a:endParaRPr lang="en-US" sz="2000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i="1" dirty="0">
                <a:solidFill>
                  <a:srgbClr val="0000FF"/>
                </a:solidFill>
              </a:rPr>
              <a:t>q</a:t>
            </a:r>
            <a:r>
              <a:rPr lang="en-US" sz="2000" i="1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: </a:t>
            </a:r>
            <a:r>
              <a:rPr lang="en-US" sz="2000" i="1" dirty="0" smtClean="0">
                <a:solidFill>
                  <a:srgbClr val="0000FF"/>
                </a:solidFill>
              </a:rPr>
              <a:t>QUADRAT</a:t>
            </a:r>
            <a:endParaRPr lang="en-US" sz="2000" i="1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i="1" dirty="0">
                <a:solidFill>
                  <a:srgbClr val="0000FF"/>
                </a:solidFill>
              </a:rPr>
              <a:t>d</a:t>
            </a:r>
            <a:r>
              <a:rPr lang="en-US" sz="2000" i="1" dirty="0" smtClean="0">
                <a:solidFill>
                  <a:srgbClr val="0000FF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: </a:t>
            </a:r>
            <a:r>
              <a:rPr lang="en-US" sz="2000" i="1" dirty="0" smtClean="0">
                <a:solidFill>
                  <a:srgbClr val="0000FF"/>
                </a:solidFill>
              </a:rPr>
              <a:t>DREIECK</a:t>
            </a:r>
            <a:endParaRPr lang="en-US" sz="2000" i="1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i="1" dirty="0">
                <a:solidFill>
                  <a:srgbClr val="0000FF"/>
                </a:solidFill>
              </a:rPr>
              <a:t>p </a:t>
            </a:r>
            <a:r>
              <a:rPr lang="en-US" sz="2000" dirty="0">
                <a:solidFill>
                  <a:srgbClr val="0000FF"/>
                </a:solidFill>
              </a:rPr>
              <a:t>: </a:t>
            </a:r>
            <a:r>
              <a:rPr lang="en-US" sz="2000" i="1" dirty="0">
                <a:solidFill>
                  <a:srgbClr val="0000FF"/>
                </a:solidFill>
              </a:rPr>
              <a:t>POLYGON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FF"/>
                </a:solidFill>
              </a:rPr>
              <a:t>	...</a:t>
            </a:r>
          </a:p>
          <a:p>
            <a:pPr>
              <a:lnSpc>
                <a:spcPct val="60000"/>
              </a:lnSpc>
            </a:pP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i="1" dirty="0" err="1">
                <a:solidFill>
                  <a:srgbClr val="0000FF"/>
                </a:solidFill>
              </a:rPr>
              <a:t>fl</a:t>
            </a:r>
            <a:r>
              <a:rPr lang="en-US" sz="3200" dirty="0" err="1">
                <a:solidFill>
                  <a:srgbClr val="0000FF"/>
                </a:solidFill>
              </a:rPr>
              <a:t>.</a:t>
            </a:r>
            <a:r>
              <a:rPr lang="en-US" sz="2000" i="1" dirty="0" err="1">
                <a:solidFill>
                  <a:srgbClr val="0000FF"/>
                </a:solidFill>
              </a:rPr>
              <a:t>extend</a:t>
            </a:r>
            <a:r>
              <a:rPr lang="en-US" sz="2000" dirty="0">
                <a:solidFill>
                  <a:srgbClr val="0000FF"/>
                </a:solidFill>
              </a:rPr>
              <a:t> (</a:t>
            </a:r>
            <a:r>
              <a:rPr lang="en-US" sz="2000" i="1" dirty="0">
                <a:solidFill>
                  <a:srgbClr val="0000FF"/>
                </a:solidFill>
              </a:rPr>
              <a:t>p</a:t>
            </a:r>
            <a:r>
              <a:rPr lang="en-US" sz="2000" dirty="0">
                <a:solidFill>
                  <a:srgbClr val="0000FF"/>
                </a:solidFill>
              </a:rPr>
              <a:t>); </a:t>
            </a:r>
            <a:r>
              <a:rPr lang="en-US" sz="2000" i="1" dirty="0" err="1">
                <a:solidFill>
                  <a:srgbClr val="0000FF"/>
                </a:solidFill>
              </a:rPr>
              <a:t>fl</a:t>
            </a:r>
            <a:r>
              <a:rPr lang="en-US" sz="3200" dirty="0" err="1">
                <a:solidFill>
                  <a:srgbClr val="0000FF"/>
                </a:solidFill>
              </a:rPr>
              <a:t>.</a:t>
            </a:r>
            <a:r>
              <a:rPr lang="en-US" sz="2000" i="1" dirty="0" err="1">
                <a:solidFill>
                  <a:srgbClr val="0000FF"/>
                </a:solidFill>
              </a:rPr>
              <a:t>extend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(</a:t>
            </a:r>
            <a:r>
              <a:rPr lang="en-US" sz="2000" i="1" dirty="0">
                <a:solidFill>
                  <a:srgbClr val="0000FF"/>
                </a:solidFill>
              </a:rPr>
              <a:t>d</a:t>
            </a:r>
            <a:r>
              <a:rPr lang="en-US" sz="2000" dirty="0" smtClean="0">
                <a:solidFill>
                  <a:srgbClr val="0000FF"/>
                </a:solidFill>
              </a:rPr>
              <a:t>); </a:t>
            </a:r>
            <a:r>
              <a:rPr lang="en-US" sz="2000" i="1" dirty="0" err="1">
                <a:solidFill>
                  <a:srgbClr val="0000FF"/>
                </a:solidFill>
              </a:rPr>
              <a:t>fl</a:t>
            </a:r>
            <a:r>
              <a:rPr lang="en-US" sz="3200" dirty="0" err="1">
                <a:solidFill>
                  <a:srgbClr val="0000FF"/>
                </a:solidFill>
              </a:rPr>
              <a:t>.</a:t>
            </a:r>
            <a:r>
              <a:rPr lang="en-US" sz="2000" i="1" dirty="0" err="1">
                <a:solidFill>
                  <a:srgbClr val="0000FF"/>
                </a:solidFill>
              </a:rPr>
              <a:t>extend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(</a:t>
            </a:r>
            <a:r>
              <a:rPr lang="en-US" sz="2000" i="1" dirty="0">
                <a:solidFill>
                  <a:srgbClr val="0000FF"/>
                </a:solidFill>
              </a:rPr>
              <a:t>q</a:t>
            </a:r>
            <a:r>
              <a:rPr lang="en-US" sz="2000" dirty="0" smtClean="0">
                <a:solidFill>
                  <a:srgbClr val="0000FF"/>
                </a:solidFill>
              </a:rPr>
              <a:t>); </a:t>
            </a:r>
            <a:r>
              <a:rPr lang="en-US" sz="2000" i="1" dirty="0" err="1">
                <a:solidFill>
                  <a:srgbClr val="0000FF"/>
                </a:solidFill>
              </a:rPr>
              <a:t>fl</a:t>
            </a:r>
            <a:r>
              <a:rPr lang="en-US" sz="3200" dirty="0" err="1">
                <a:solidFill>
                  <a:srgbClr val="0000FF"/>
                </a:solidFill>
              </a:rPr>
              <a:t>.</a:t>
            </a:r>
            <a:r>
              <a:rPr lang="en-US" sz="2000" i="1" dirty="0" err="1">
                <a:solidFill>
                  <a:srgbClr val="0000FF"/>
                </a:solidFill>
              </a:rPr>
              <a:t>extend</a:t>
            </a:r>
            <a:r>
              <a:rPr lang="en-US" sz="2000" dirty="0">
                <a:solidFill>
                  <a:srgbClr val="0000FF"/>
                </a:solidFill>
              </a:rPr>
              <a:t> (</a:t>
            </a:r>
            <a:r>
              <a:rPr lang="en-US" sz="2000" i="1" dirty="0">
                <a:solidFill>
                  <a:srgbClr val="0000FF"/>
                </a:solidFill>
              </a:rPr>
              <a:t>r</a:t>
            </a:r>
            <a:r>
              <a:rPr lang="en-US" sz="2000" dirty="0">
                <a:solidFill>
                  <a:srgbClr val="0000FF"/>
                </a:solidFill>
              </a:rPr>
              <a:t>)</a:t>
            </a:r>
            <a:br>
              <a:rPr lang="en-US" sz="2000" dirty="0">
                <a:solidFill>
                  <a:srgbClr val="0000FF"/>
                </a:solidFill>
              </a:rPr>
            </a:br>
            <a:r>
              <a:rPr lang="en-US" sz="2000" dirty="0">
                <a:solidFill>
                  <a:srgbClr val="0000FF"/>
                </a:solidFill>
              </a:rPr>
              <a:t>	</a:t>
            </a:r>
            <a:r>
              <a:rPr lang="en-US" sz="2000" b="1" dirty="0" smtClean="0">
                <a:solidFill>
                  <a:srgbClr val="000099"/>
                </a:solidFill>
              </a:rPr>
              <a:t>from </a:t>
            </a:r>
            <a:r>
              <a:rPr lang="en-US" sz="2000" i="1" dirty="0" err="1" smtClean="0">
                <a:solidFill>
                  <a:srgbClr val="0000FF"/>
                </a:solidFill>
              </a:rPr>
              <a:t>fl</a:t>
            </a:r>
            <a:r>
              <a:rPr lang="en-US" sz="3200" dirty="0" err="1" smtClean="0">
                <a:solidFill>
                  <a:srgbClr val="0000FF"/>
                </a:solidFill>
              </a:rPr>
              <a:t>.</a:t>
            </a:r>
            <a:r>
              <a:rPr lang="en-US" sz="2000" i="1" dirty="0" err="1" smtClean="0">
                <a:solidFill>
                  <a:srgbClr val="0000FF"/>
                </a:solidFill>
              </a:rPr>
              <a:t>start</a:t>
            </a:r>
            <a:r>
              <a:rPr lang="en-US" sz="2000" i="1" dirty="0" smtClean="0">
                <a:solidFill>
                  <a:srgbClr val="0000FF"/>
                </a:solidFill>
              </a:rPr>
              <a:t> </a:t>
            </a:r>
            <a:r>
              <a:rPr lang="en-US" sz="2000" b="1" dirty="0" smtClean="0">
                <a:solidFill>
                  <a:srgbClr val="000099"/>
                </a:solidFill>
              </a:rPr>
              <a:t>until </a:t>
            </a:r>
            <a:r>
              <a:rPr lang="en-US" sz="2000" i="1" dirty="0" err="1" smtClean="0">
                <a:solidFill>
                  <a:srgbClr val="0000FF"/>
                </a:solidFill>
              </a:rPr>
              <a:t>fl</a:t>
            </a:r>
            <a:r>
              <a:rPr lang="en-US" sz="3200" dirty="0" err="1" smtClean="0">
                <a:solidFill>
                  <a:srgbClr val="0000FF"/>
                </a:solidFill>
              </a:rPr>
              <a:t>.</a:t>
            </a:r>
            <a:r>
              <a:rPr lang="en-US" sz="2000" i="1" dirty="0" err="1" smtClean="0">
                <a:solidFill>
                  <a:srgbClr val="0000FF"/>
                </a:solidFill>
              </a:rPr>
              <a:t>after</a:t>
            </a:r>
            <a:r>
              <a:rPr lang="en-US" sz="2000" i="1" dirty="0" smtClean="0">
                <a:solidFill>
                  <a:srgbClr val="0000FF"/>
                </a:solidFill>
              </a:rPr>
              <a:t> </a:t>
            </a:r>
            <a:r>
              <a:rPr lang="en-US" sz="2000" b="1" dirty="0" smtClean="0">
                <a:solidFill>
                  <a:srgbClr val="000099"/>
                </a:solidFill>
              </a:rPr>
              <a:t>loop</a:t>
            </a:r>
            <a:r>
              <a:rPr lang="en-US" sz="2000" i="1" dirty="0" smtClean="0">
                <a:solidFill>
                  <a:srgbClr val="0000FF"/>
                </a:solidFill>
              </a:rPr>
              <a:t> </a:t>
            </a:r>
            <a:r>
              <a:rPr lang="en-US" sz="2000" i="1" dirty="0" err="1" smtClean="0">
                <a:solidFill>
                  <a:srgbClr val="0000FF"/>
                </a:solidFill>
              </a:rPr>
              <a:t>fl</a:t>
            </a:r>
            <a:r>
              <a:rPr lang="en-US" sz="3200" dirty="0" err="1" smtClean="0">
                <a:solidFill>
                  <a:srgbClr val="0000FF"/>
                </a:solidFill>
              </a:rPr>
              <a:t>.</a:t>
            </a:r>
            <a:r>
              <a:rPr lang="en-US" sz="2000" i="1" dirty="0" err="1" smtClean="0">
                <a:solidFill>
                  <a:srgbClr val="0000FF"/>
                </a:solidFill>
              </a:rPr>
              <a:t>item.display</a:t>
            </a:r>
            <a:r>
              <a:rPr lang="en-US" sz="2000" i="1" dirty="0" smtClean="0">
                <a:solidFill>
                  <a:srgbClr val="0000FF"/>
                </a:solidFill>
              </a:rPr>
              <a:t>; </a:t>
            </a:r>
            <a:r>
              <a:rPr lang="en-US" sz="2000" i="1" dirty="0" err="1" smtClean="0">
                <a:solidFill>
                  <a:srgbClr val="0000FF"/>
                </a:solidFill>
              </a:rPr>
              <a:t>fl.forth</a:t>
            </a:r>
            <a:r>
              <a:rPr lang="en-US" sz="2000" i="1" dirty="0" smtClean="0">
                <a:solidFill>
                  <a:srgbClr val="0000FF"/>
                </a:solidFill>
              </a:rPr>
              <a:t> </a:t>
            </a:r>
            <a:r>
              <a:rPr lang="en-US" sz="2000" b="1" dirty="0" smtClean="0">
                <a:solidFill>
                  <a:srgbClr val="000099"/>
                </a:solidFill>
              </a:rPr>
              <a:t>end</a:t>
            </a:r>
            <a:endParaRPr lang="en-US" sz="2000" b="1" dirty="0">
              <a:solidFill>
                <a:srgbClr val="000099"/>
              </a:solidFill>
            </a:endParaRPr>
          </a:p>
        </p:txBody>
      </p:sp>
      <p:sp>
        <p:nvSpPr>
          <p:cNvPr id="232452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56325" y="2974975"/>
            <a:ext cx="16573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(QUADRAT)</a:t>
            </a:r>
            <a:endParaRPr lang="en-US" sz="1600" dirty="0"/>
          </a:p>
        </p:txBody>
      </p:sp>
      <p:sp>
        <p:nvSpPr>
          <p:cNvPr id="232453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092950" y="4343400"/>
            <a:ext cx="16557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(</a:t>
            </a:r>
            <a:r>
              <a:rPr lang="en-US" sz="1600" dirty="0" smtClean="0"/>
              <a:t>RECHTECK)</a:t>
            </a:r>
            <a:endParaRPr lang="en-US" sz="1600" dirty="0"/>
          </a:p>
        </p:txBody>
      </p:sp>
      <p:sp>
        <p:nvSpPr>
          <p:cNvPr id="23245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08625" y="3911600"/>
            <a:ext cx="16557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(DREIECK)</a:t>
            </a:r>
            <a:endParaRPr lang="en-US" sz="1600" dirty="0"/>
          </a:p>
        </p:txBody>
      </p:sp>
      <p:sp>
        <p:nvSpPr>
          <p:cNvPr id="232455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84663" y="4438650"/>
            <a:ext cx="14049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(POLYGON)</a:t>
            </a:r>
          </a:p>
        </p:txBody>
      </p:sp>
      <p:sp>
        <p:nvSpPr>
          <p:cNvPr id="232456" name="Rectangl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 rot="5400000">
            <a:off x="6121401" y="-114300"/>
            <a:ext cx="647700" cy="34575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232457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 rot="5400000">
            <a:off x="7739856" y="3356770"/>
            <a:ext cx="574675" cy="1008062"/>
          </a:xfrm>
          <a:prstGeom prst="rect">
            <a:avLst/>
          </a:prstGeom>
          <a:solidFill>
            <a:srgbClr val="BED6E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23245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rot="5400000">
            <a:off x="6121400" y="1614488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23245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rot="5400000">
            <a:off x="7058025" y="1614488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23246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rot="5400000">
            <a:off x="5184775" y="1614488"/>
            <a:ext cx="647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232461" name="Rectangl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 rot="5400000">
            <a:off x="6661944" y="2420144"/>
            <a:ext cx="503237" cy="5048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sp>
        <p:nvSpPr>
          <p:cNvPr id="232462" name="AutoShap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 rot="18969357">
            <a:off x="5653088" y="2852738"/>
            <a:ext cx="503237" cy="936625"/>
          </a:xfrm>
          <a:prstGeom prst="rtTriangle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  <p:grpSp>
        <p:nvGrpSpPr>
          <p:cNvPr id="2" name="Group 15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4498975" y="2686050"/>
            <a:ext cx="1009650" cy="1512888"/>
            <a:chOff x="2834" y="2763"/>
            <a:chExt cx="636" cy="953"/>
          </a:xfrm>
        </p:grpSpPr>
        <p:sp>
          <p:nvSpPr>
            <p:cNvPr id="232464" name="Line 16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rot="5400000">
              <a:off x="3219" y="2831"/>
              <a:ext cx="227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CH"/>
            </a:p>
          </p:txBody>
        </p:sp>
        <p:sp>
          <p:nvSpPr>
            <p:cNvPr id="232465" name="Line 17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rot="5400000" flipV="1">
              <a:off x="3220" y="3058"/>
              <a:ext cx="318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CH"/>
            </a:p>
          </p:txBody>
        </p:sp>
        <p:sp>
          <p:nvSpPr>
            <p:cNvPr id="232466" name="Line 18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rot="5400000">
              <a:off x="3061" y="2581"/>
              <a:ext cx="136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CH"/>
            </a:p>
          </p:txBody>
        </p:sp>
        <p:sp>
          <p:nvSpPr>
            <p:cNvPr id="232467" name="Line 19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rot="5400000" flipV="1">
              <a:off x="2902" y="2877"/>
              <a:ext cx="227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CH"/>
            </a:p>
          </p:txBody>
        </p:sp>
        <p:sp>
          <p:nvSpPr>
            <p:cNvPr id="232468" name="Line 20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 rot="5400000">
              <a:off x="2743" y="3217"/>
              <a:ext cx="499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CH"/>
            </a:p>
          </p:txBody>
        </p:sp>
        <p:sp>
          <p:nvSpPr>
            <p:cNvPr id="232469" name="Line 21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rot="5400000" flipV="1">
              <a:off x="2947" y="3512"/>
              <a:ext cx="91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CH"/>
            </a:p>
          </p:txBody>
        </p:sp>
        <p:sp>
          <p:nvSpPr>
            <p:cNvPr id="232470" name="Line 22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 rot="5400000" flipH="1">
              <a:off x="3038" y="3602"/>
              <a:ext cx="182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CH"/>
            </a:p>
          </p:txBody>
        </p:sp>
        <p:sp>
          <p:nvSpPr>
            <p:cNvPr id="232471" name="Line 23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 rot="5400000" flipH="1" flipV="1">
              <a:off x="3175" y="3239"/>
              <a:ext cx="226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CH"/>
            </a:p>
          </p:txBody>
        </p:sp>
      </p:grpSp>
      <p:sp>
        <p:nvSpPr>
          <p:cNvPr id="232472" name="Line 2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rot="5400000">
            <a:off x="4475957" y="2229644"/>
            <a:ext cx="10588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232473" name="Line 2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rot="5400000">
            <a:off x="5112544" y="2528094"/>
            <a:ext cx="16557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232474" name="Line 2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rot="5400000">
            <a:off x="6516687" y="2060576"/>
            <a:ext cx="720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232475" name="Line 2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rot="5400000">
            <a:off x="6877050" y="2636838"/>
            <a:ext cx="18732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232476" name="Text Box 28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300788" y="908050"/>
            <a:ext cx="431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006400"/>
                </a:solidFill>
              </a:rPr>
              <a:t>fl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Line 1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747713" y="4022725"/>
            <a:ext cx="7672387" cy="42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de-CH"/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49238" y="115888"/>
            <a:ext cx="8328232" cy="43565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Erinnerung</a:t>
            </a:r>
            <a:r>
              <a:rPr lang="en-US" dirty="0" smtClean="0"/>
              <a:t>: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zusammengesetzte</a:t>
            </a:r>
            <a:r>
              <a:rPr lang="en-US" dirty="0" smtClean="0"/>
              <a:t> </a:t>
            </a:r>
            <a:r>
              <a:rPr lang="en-US" dirty="0" err="1" smtClean="0"/>
              <a:t>Figur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Liste</a:t>
            </a:r>
            <a:endParaRPr lang="en-US" dirty="0"/>
          </a:p>
        </p:txBody>
      </p:sp>
      <p:sp>
        <p:nvSpPr>
          <p:cNvPr id="293892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50938" y="3694113"/>
            <a:ext cx="9969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de-CH"/>
          </a:p>
        </p:txBody>
      </p:sp>
      <p:sp>
        <p:nvSpPr>
          <p:cNvPr id="293893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33938" y="3694113"/>
            <a:ext cx="998537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de-CH"/>
          </a:p>
        </p:txBody>
      </p:sp>
      <p:sp>
        <p:nvSpPr>
          <p:cNvPr id="293894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677025" y="3694113"/>
            <a:ext cx="998538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de-CH"/>
          </a:p>
        </p:txBody>
      </p:sp>
      <p:sp>
        <p:nvSpPr>
          <p:cNvPr id="29389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H="1" flipV="1">
            <a:off x="1593850" y="2673350"/>
            <a:ext cx="26988" cy="1171575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29389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5303838" y="2668588"/>
            <a:ext cx="26987" cy="1171575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29389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H="1" flipV="1">
            <a:off x="7207250" y="2678113"/>
            <a:ext cx="25400" cy="1173162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293898" name="Line 1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120775" y="2489200"/>
            <a:ext cx="1009650" cy="144463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93899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06738" y="1966913"/>
            <a:ext cx="790575" cy="720725"/>
          </a:xfrm>
          <a:prstGeom prst="ellips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93900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5018088" y="2382838"/>
            <a:ext cx="720725" cy="4318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CH"/>
          </a:p>
        </p:txBody>
      </p:sp>
      <p:sp>
        <p:nvSpPr>
          <p:cNvPr id="293901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69100" y="1895475"/>
            <a:ext cx="790575" cy="720725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293902" name="AutoShap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990850" y="3695700"/>
            <a:ext cx="998538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de-CH"/>
          </a:p>
        </p:txBody>
      </p:sp>
      <p:sp>
        <p:nvSpPr>
          <p:cNvPr id="29390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3475038" y="2751138"/>
            <a:ext cx="26987" cy="1171575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/>
            <a:tailEnd type="triangle" w="med" len="med"/>
          </a:ln>
          <a:effectLst/>
        </p:spPr>
        <p:txBody>
          <a:bodyPr lIns="0" tIns="0" rIns="0" bIns="0"/>
          <a:lstStyle/>
          <a:p>
            <a:endParaRPr lang="de-CH"/>
          </a:p>
        </p:txBody>
      </p:sp>
      <p:sp>
        <p:nvSpPr>
          <p:cNvPr id="29390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3557588" y="4597400"/>
            <a:ext cx="0" cy="53975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29390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728913" y="5100638"/>
            <a:ext cx="1538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CC3300"/>
                </a:solidFill>
                <a:latin typeface="Comic Sans MS" pitchFamily="66" charset="0"/>
              </a:rPr>
              <a:t>Cursor</a:t>
            </a:r>
          </a:p>
        </p:txBody>
      </p:sp>
      <p:sp>
        <p:nvSpPr>
          <p:cNvPr id="293906" name="Text Box 1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052763" y="3814763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0033CC"/>
                </a:solidFill>
                <a:latin typeface="Comic Sans MS" pitchFamily="66" charset="0"/>
              </a:rPr>
              <a:t>item</a:t>
            </a:r>
          </a:p>
        </p:txBody>
      </p:sp>
      <p:sp>
        <p:nvSpPr>
          <p:cNvPr id="293907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695700" y="4637088"/>
            <a:ext cx="15224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de-CH"/>
          </a:p>
        </p:txBody>
      </p:sp>
      <p:sp>
        <p:nvSpPr>
          <p:cNvPr id="293908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770313" y="4708525"/>
            <a:ext cx="1349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rgbClr val="0033CC"/>
                </a:solidFill>
                <a:latin typeface="Comic Sans MS" pitchFamily="66" charset="0"/>
              </a:rPr>
              <a:t>forth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</a:t>
            </a:r>
            <a:r>
              <a:rPr lang="de-DE" dirty="0" err="1" smtClean="0"/>
              <a:t>History</a:t>
            </a:r>
            <a:r>
              <a:rPr lang="de-DE" dirty="0" smtClean="0"/>
              <a:t>-Liste</a:t>
            </a:r>
            <a:endParaRPr lang="de-DE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Eine polymorphe Datenstruktur:</a:t>
            </a:r>
            <a:endParaRPr lang="de-DE" dirty="0"/>
          </a:p>
        </p:txBody>
      </p:sp>
      <p:sp>
        <p:nvSpPr>
          <p:cNvPr id="111639" name="Text Box 2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4953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0000FF"/>
                </a:solidFill>
                <a:latin typeface="Comic Sans MS" pitchFamily="66" charset="0"/>
              </a:rPr>
              <a:t>history</a:t>
            </a:r>
            <a:r>
              <a:rPr lang="en-US" i="1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: </a:t>
            </a:r>
            <a:r>
              <a:rPr lang="en-US" sz="2400" i="1">
                <a:solidFill>
                  <a:srgbClr val="0000FF"/>
                </a:solidFill>
                <a:latin typeface="Comic Sans MS" pitchFamily="66" charset="0"/>
              </a:rPr>
              <a:t>TWO_WAY_LIST</a:t>
            </a:r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[</a:t>
            </a:r>
            <a:r>
              <a:rPr lang="en-US" sz="2400" i="1">
                <a:solidFill>
                  <a:srgbClr val="0000FF"/>
                </a:solidFill>
                <a:latin typeface="Comic Sans MS" pitchFamily="66" charset="0"/>
              </a:rPr>
              <a:t>COMMAND</a:t>
            </a:r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]</a:t>
            </a:r>
          </a:p>
        </p:txBody>
      </p:sp>
      <p:sp>
        <p:nvSpPr>
          <p:cNvPr id="111643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73038" y="2954338"/>
            <a:ext cx="87503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4" name="AutoShape 2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43113" y="2625725"/>
            <a:ext cx="1401762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5" name="AutoShape 2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26063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6" name="AutoShape 3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69125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7" name="AutoShape 3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84588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8" name="AutoShape 3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3225" y="2625725"/>
            <a:ext cx="1401763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9" name="Text Box 3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97300" y="2732088"/>
            <a:ext cx="1274430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Löschen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0" name="Text Box 3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31933" y="2704479"/>
            <a:ext cx="1737908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Austauschen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1" name="AutoShape 3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98165" y="2719388"/>
            <a:ext cx="1451897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2" name="AutoShape 3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068513" y="2717800"/>
            <a:ext cx="1429599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3" name="AutoShape 3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54009" y="2717800"/>
            <a:ext cx="1440195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4" name="Text Box 3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90512" y="3533775"/>
            <a:ext cx="2154514" cy="4308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smtClean="0">
                <a:solidFill>
                  <a:srgbClr val="008000"/>
                </a:solidFill>
              </a:rPr>
              <a:t>Am </a:t>
            </a:r>
            <a:r>
              <a:rPr lang="en-US" sz="2200" i="1" dirty="0" err="1" smtClean="0">
                <a:solidFill>
                  <a:srgbClr val="008000"/>
                </a:solidFill>
              </a:rPr>
              <a:t>Ältesten</a:t>
            </a:r>
            <a:endParaRPr lang="en-US" sz="2200" i="1" dirty="0">
              <a:solidFill>
                <a:srgbClr val="008000"/>
              </a:solidFill>
            </a:endParaRPr>
          </a:p>
        </p:txBody>
      </p:sp>
      <p:sp>
        <p:nvSpPr>
          <p:cNvPr id="111655" name="Text Box 3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62307" y="3495440"/>
            <a:ext cx="1962630" cy="4308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smtClean="0">
                <a:solidFill>
                  <a:srgbClr val="008000"/>
                </a:solidFill>
              </a:rPr>
              <a:t>Am </a:t>
            </a:r>
            <a:r>
              <a:rPr lang="en-US" sz="2200" i="1" dirty="0" err="1" smtClean="0">
                <a:solidFill>
                  <a:srgbClr val="008000"/>
                </a:solidFill>
              </a:rPr>
              <a:t>Neusten</a:t>
            </a:r>
            <a:endParaRPr lang="en-US" sz="2200" i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Weiterführende</a:t>
            </a:r>
            <a:r>
              <a:rPr lang="en-US" dirty="0" smtClean="0"/>
              <a:t> </a:t>
            </a:r>
            <a:r>
              <a:rPr lang="en-US" dirty="0" err="1" smtClean="0"/>
              <a:t>Referenzen</a:t>
            </a:r>
            <a:endParaRPr lang="en-US" dirty="0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 smtClean="0"/>
              <a:t>Kapitel</a:t>
            </a:r>
            <a:r>
              <a:rPr lang="en-US" dirty="0" smtClean="0"/>
              <a:t> 21 </a:t>
            </a:r>
            <a:r>
              <a:rPr lang="en-US" dirty="0" err="1" smtClean="0"/>
              <a:t>meines</a:t>
            </a:r>
            <a:r>
              <a:rPr lang="en-US" dirty="0" smtClean="0"/>
              <a:t> </a:t>
            </a:r>
            <a:r>
              <a:rPr lang="en-US" dirty="0">
                <a:solidFill>
                  <a:srgbClr val="990000"/>
                </a:solidFill>
              </a:rPr>
              <a:t>Object-Oriented Software Construction</a:t>
            </a:r>
            <a:r>
              <a:rPr lang="en-US" dirty="0"/>
              <a:t>, Prentice Hall, 1997</a:t>
            </a:r>
          </a:p>
          <a:p>
            <a:endParaRPr lang="en-US" dirty="0"/>
          </a:p>
          <a:p>
            <a:r>
              <a:rPr lang="en-US" dirty="0"/>
              <a:t>Erich Gamma et al., </a:t>
            </a:r>
            <a:r>
              <a:rPr lang="en-US" dirty="0">
                <a:solidFill>
                  <a:srgbClr val="990000"/>
                </a:solidFill>
              </a:rPr>
              <a:t>Design Patterns</a:t>
            </a:r>
            <a:r>
              <a:rPr lang="en-US" i="1" dirty="0"/>
              <a:t>,</a:t>
            </a:r>
            <a:r>
              <a:rPr lang="en-US" dirty="0"/>
              <a:t> Addison –Wesley, 1995: “Command pattern”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01725" y="2133600"/>
            <a:ext cx="2374900" cy="360363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6547" name="AutoShap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16075" y="5689600"/>
            <a:ext cx="2736850" cy="360363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654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5588" y="3662363"/>
            <a:ext cx="2374900" cy="360362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6549" name="Rectangle 5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DE" dirty="0" smtClean="0"/>
              <a:t>Einen Benutzerbefehl ausführen</a:t>
            </a:r>
            <a:endParaRPr lang="de-DE" dirty="0"/>
          </a:p>
        </p:txBody>
      </p:sp>
      <p:sp>
        <p:nvSpPr>
          <p:cNvPr id="236550" name="Rectangle 6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79388" y="941388"/>
            <a:ext cx="8964612" cy="4654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sz="2000" i="1" dirty="0" err="1" smtClean="0">
                <a:solidFill>
                  <a:srgbClr val="3333FF"/>
                </a:solidFill>
              </a:rPr>
              <a:t>decode_user_request</a:t>
            </a:r>
            <a:endParaRPr lang="de-DE" sz="2000" i="1" dirty="0" smtClean="0">
              <a:solidFill>
                <a:srgbClr val="3333FF"/>
              </a:solidFill>
            </a:endParaRPr>
          </a:p>
          <a:p>
            <a:pPr>
              <a:lnSpc>
                <a:spcPct val="50000"/>
              </a:lnSpc>
            </a:pPr>
            <a:endParaRPr lang="de-DE" sz="2000" i="1" dirty="0" smtClean="0"/>
          </a:p>
          <a:p>
            <a:pPr>
              <a:lnSpc>
                <a:spcPct val="80000"/>
              </a:lnSpc>
            </a:pPr>
            <a:r>
              <a:rPr lang="de-DE" sz="2000" b="1" dirty="0" err="1" smtClean="0">
                <a:solidFill>
                  <a:schemeClr val="accent2"/>
                </a:solidFill>
              </a:rPr>
              <a:t>if</a:t>
            </a:r>
            <a:r>
              <a:rPr lang="de-DE" sz="2000" dirty="0" smtClean="0">
                <a:solidFill>
                  <a:srgbClr val="A50021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“Anfrage ist ein normaler Befehl” </a:t>
            </a:r>
            <a:r>
              <a:rPr lang="de-DE" sz="2000" b="1" dirty="0" err="1" smtClean="0">
                <a:solidFill>
                  <a:schemeClr val="accent2"/>
                </a:solidFill>
              </a:rPr>
              <a:t>then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de-DE" sz="2000" dirty="0" smtClean="0"/>
              <a:t>	</a:t>
            </a:r>
            <a:r>
              <a:rPr lang="de-DE" sz="2000" dirty="0" smtClean="0">
                <a:solidFill>
                  <a:srgbClr val="990000"/>
                </a:solidFill>
              </a:rPr>
              <a:t>“Erzeuge ein Befehlsobjekt </a:t>
            </a:r>
            <a:r>
              <a:rPr lang="de-DE" sz="2000" i="1" dirty="0" smtClean="0">
                <a:solidFill>
                  <a:srgbClr val="0000FF"/>
                </a:solidFill>
              </a:rPr>
              <a:t>c</a:t>
            </a:r>
            <a:r>
              <a:rPr lang="de-DE" sz="2000" dirty="0" smtClean="0">
                <a:solidFill>
                  <a:srgbClr val="A50021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, der Anforderung entsprechend”</a:t>
            </a:r>
          </a:p>
          <a:p>
            <a:pPr>
              <a:lnSpc>
                <a:spcPct val="50000"/>
              </a:lnSpc>
            </a:pPr>
            <a:r>
              <a:rPr lang="de-DE" sz="2000" dirty="0" smtClean="0"/>
              <a:t>	</a:t>
            </a:r>
            <a:r>
              <a:rPr lang="de-DE" sz="2000" i="1" dirty="0" err="1" smtClean="0">
                <a:solidFill>
                  <a:srgbClr val="3333FF"/>
                </a:solidFill>
              </a:rPr>
              <a:t>history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extend</a:t>
            </a:r>
            <a:r>
              <a:rPr lang="de-DE" sz="2000" i="1" dirty="0" smtClean="0">
                <a:solidFill>
                  <a:srgbClr val="3333FF"/>
                </a:solidFill>
              </a:rPr>
              <a:t> </a:t>
            </a:r>
            <a:r>
              <a:rPr lang="de-DE" sz="2000" dirty="0" smtClean="0">
                <a:solidFill>
                  <a:srgbClr val="3333FF"/>
                </a:solidFill>
              </a:rPr>
              <a:t>(</a:t>
            </a:r>
            <a:r>
              <a:rPr lang="de-DE" sz="2000" i="1" dirty="0" smtClean="0">
                <a:solidFill>
                  <a:srgbClr val="3333FF"/>
                </a:solidFill>
              </a:rPr>
              <a:t>c</a:t>
            </a:r>
            <a:r>
              <a:rPr lang="de-DE" sz="2000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r>
              <a:rPr lang="de-DE" sz="2000" i="1" dirty="0" smtClean="0">
                <a:solidFill>
                  <a:srgbClr val="3333FF"/>
                </a:solidFill>
              </a:rPr>
              <a:t>	</a:t>
            </a:r>
            <a:r>
              <a:rPr lang="de-DE" sz="2000" b="1" i="1" dirty="0" err="1" smtClean="0">
                <a:solidFill>
                  <a:srgbClr val="3333FF"/>
                </a:solidFill>
              </a:rPr>
              <a:t>c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execute</a:t>
            </a:r>
            <a:endParaRPr lang="de-DE" sz="2000" i="1" dirty="0" smtClean="0">
              <a:solidFill>
                <a:srgbClr val="3333FF"/>
              </a:solidFill>
            </a:endParaRPr>
          </a:p>
          <a:p>
            <a:r>
              <a:rPr lang="de-DE" sz="2000" b="1" dirty="0" err="1" smtClean="0">
                <a:solidFill>
                  <a:schemeClr val="accent2"/>
                </a:solidFill>
              </a:rPr>
              <a:t>elseif</a:t>
            </a:r>
            <a:r>
              <a:rPr lang="de-DE" sz="2000" dirty="0" smtClean="0">
                <a:solidFill>
                  <a:srgbClr val="A50021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“Anfrage ist UNDO” </a:t>
            </a:r>
            <a:r>
              <a:rPr lang="de-DE" sz="2000" b="1" dirty="0" err="1" smtClean="0">
                <a:solidFill>
                  <a:schemeClr val="accent2"/>
                </a:solidFill>
              </a:rPr>
              <a:t>then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2000" b="1" dirty="0" smtClean="0">
                <a:solidFill>
                  <a:schemeClr val="accent2"/>
                </a:solidFill>
              </a:rPr>
              <a:t>	</a:t>
            </a:r>
            <a:r>
              <a:rPr lang="de-DE" sz="2000" b="1" dirty="0" err="1" smtClean="0">
                <a:solidFill>
                  <a:schemeClr val="accent2"/>
                </a:solidFill>
              </a:rPr>
              <a:t>if</a:t>
            </a:r>
            <a:r>
              <a:rPr lang="de-DE" sz="2000" b="1" dirty="0" smtClean="0">
                <a:solidFill>
                  <a:schemeClr val="accent2"/>
                </a:solidFill>
              </a:rPr>
              <a:t> not </a:t>
            </a:r>
            <a:r>
              <a:rPr lang="de-DE" sz="2000" i="1" dirty="0" err="1" smtClean="0">
                <a:solidFill>
                  <a:srgbClr val="3333FF"/>
                </a:solidFill>
              </a:rPr>
              <a:t>history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before</a:t>
            </a:r>
            <a:r>
              <a:rPr lang="de-DE" sz="2000" i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chemeClr val="accent2"/>
                </a:solidFill>
              </a:rPr>
              <a:t>then</a:t>
            </a:r>
            <a:r>
              <a:rPr lang="de-DE" sz="2000" b="1" dirty="0" smtClean="0">
                <a:solidFill>
                  <a:schemeClr val="accent2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-- Ignoriere überschüssige Anfragen</a:t>
            </a:r>
            <a:endParaRPr lang="de-DE" sz="2000" b="1" dirty="0" smtClean="0">
              <a:solidFill>
                <a:srgbClr val="990000"/>
              </a:solidFill>
            </a:endParaRPr>
          </a:p>
          <a:p>
            <a:pPr>
              <a:lnSpc>
                <a:spcPct val="40000"/>
              </a:lnSpc>
            </a:pPr>
            <a:r>
              <a:rPr lang="de-DE" sz="2000" b="1" dirty="0" smtClean="0">
                <a:solidFill>
                  <a:schemeClr val="accent2"/>
                </a:solidFill>
              </a:rPr>
              <a:t>	</a:t>
            </a:r>
            <a:r>
              <a:rPr lang="de-DE" sz="2000" b="1" dirty="0" smtClean="0">
                <a:solidFill>
                  <a:srgbClr val="3333FF"/>
                </a:solidFill>
              </a:rPr>
              <a:t>    </a:t>
            </a:r>
            <a:r>
              <a:rPr lang="de-DE" sz="2000" i="1" dirty="0" err="1" smtClean="0">
                <a:solidFill>
                  <a:srgbClr val="3333FF"/>
                </a:solidFill>
              </a:rPr>
              <a:t>history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item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undo</a:t>
            </a:r>
            <a:endParaRPr lang="de-DE" sz="2000" i="1" dirty="0" smtClean="0">
              <a:solidFill>
                <a:srgbClr val="3333FF"/>
              </a:solidFill>
            </a:endParaRPr>
          </a:p>
          <a:p>
            <a:pPr>
              <a:lnSpc>
                <a:spcPct val="40000"/>
              </a:lnSpc>
            </a:pPr>
            <a:r>
              <a:rPr lang="de-DE" sz="2000" i="1" dirty="0" smtClean="0">
                <a:solidFill>
                  <a:srgbClr val="3333FF"/>
                </a:solidFill>
              </a:rPr>
              <a:t>	      </a:t>
            </a:r>
            <a:r>
              <a:rPr lang="de-DE" sz="2000" i="1" dirty="0" err="1" smtClean="0">
                <a:solidFill>
                  <a:srgbClr val="3333FF"/>
                </a:solidFill>
              </a:rPr>
              <a:t>history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back</a:t>
            </a:r>
            <a:r>
              <a:rPr lang="de-DE" sz="2000" i="1" dirty="0" smtClean="0">
                <a:solidFill>
                  <a:srgbClr val="0000FF"/>
                </a:solidFill>
              </a:rPr>
              <a:t>		</a:t>
            </a:r>
            <a:endParaRPr lang="de-DE" sz="2000" dirty="0" smtClean="0">
              <a:solidFill>
                <a:srgbClr val="A50021"/>
              </a:solidFill>
            </a:endParaRPr>
          </a:p>
          <a:p>
            <a:pPr>
              <a:lnSpc>
                <a:spcPct val="80000"/>
              </a:lnSpc>
            </a:pPr>
            <a:r>
              <a:rPr lang="de-DE" sz="2000" i="1" dirty="0" smtClean="0">
                <a:solidFill>
                  <a:srgbClr val="0000FF"/>
                </a:solidFill>
              </a:rPr>
              <a:t>	</a:t>
            </a: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80000"/>
              </a:lnSpc>
            </a:pPr>
            <a:r>
              <a:rPr lang="de-DE" sz="2000" b="1" dirty="0" err="1" smtClean="0">
                <a:solidFill>
                  <a:schemeClr val="accent2"/>
                </a:solidFill>
              </a:rPr>
              <a:t>elseif</a:t>
            </a:r>
            <a:r>
              <a:rPr lang="de-DE" sz="2000" b="1" dirty="0" smtClean="0">
                <a:solidFill>
                  <a:schemeClr val="accent2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“Anfrage ist REDO” </a:t>
            </a:r>
            <a:r>
              <a:rPr lang="de-DE" sz="2000" b="1" dirty="0" err="1" smtClean="0">
                <a:solidFill>
                  <a:schemeClr val="accent2"/>
                </a:solidFill>
              </a:rPr>
              <a:t>then</a:t>
            </a:r>
            <a:endParaRPr lang="de-DE" sz="2000" dirty="0" smtClean="0"/>
          </a:p>
          <a:p>
            <a:pPr>
              <a:lnSpc>
                <a:spcPct val="60000"/>
              </a:lnSpc>
            </a:pPr>
            <a:r>
              <a:rPr lang="de-DE" sz="2000" dirty="0" smtClean="0"/>
              <a:t>	</a:t>
            </a:r>
            <a:r>
              <a:rPr lang="de-DE" sz="2000" b="1" dirty="0" err="1" smtClean="0">
                <a:solidFill>
                  <a:schemeClr val="accent2"/>
                </a:solidFill>
              </a:rPr>
              <a:t>if</a:t>
            </a:r>
            <a:r>
              <a:rPr lang="de-DE" sz="2000" b="1" dirty="0" smtClean="0">
                <a:solidFill>
                  <a:schemeClr val="accent2"/>
                </a:solidFill>
              </a:rPr>
              <a:t> not </a:t>
            </a:r>
            <a:r>
              <a:rPr lang="de-DE" sz="2000" i="1" dirty="0" err="1" smtClean="0">
                <a:solidFill>
                  <a:srgbClr val="3333FF"/>
                </a:solidFill>
              </a:rPr>
              <a:t>history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is_last</a:t>
            </a:r>
            <a:r>
              <a:rPr lang="de-DE" sz="2000" i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chemeClr val="accent2"/>
                </a:solidFill>
              </a:rPr>
              <a:t>then</a:t>
            </a:r>
            <a:r>
              <a:rPr lang="de-DE" sz="2000" b="1" dirty="0" smtClean="0">
                <a:solidFill>
                  <a:schemeClr val="accent2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– Ignoriere überschüssige Anfragen</a:t>
            </a:r>
            <a:r>
              <a:rPr lang="de-DE" sz="2000" b="1" dirty="0" smtClean="0">
                <a:solidFill>
                  <a:schemeClr val="accent2"/>
                </a:solidFill>
              </a:rPr>
              <a:t>	    </a:t>
            </a:r>
            <a:r>
              <a:rPr lang="de-DE" sz="2000" i="1" dirty="0" err="1" smtClean="0">
                <a:solidFill>
                  <a:srgbClr val="3333FF"/>
                </a:solidFill>
              </a:rPr>
              <a:t>history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forth</a:t>
            </a:r>
            <a:endParaRPr lang="de-DE" sz="2000" i="1" dirty="0" smtClean="0">
              <a:solidFill>
                <a:srgbClr val="3333FF"/>
              </a:solidFill>
            </a:endParaRPr>
          </a:p>
          <a:p>
            <a:pPr>
              <a:lnSpc>
                <a:spcPct val="40000"/>
              </a:lnSpc>
            </a:pPr>
            <a:r>
              <a:rPr lang="de-DE" sz="2000" i="1" dirty="0" smtClean="0">
                <a:solidFill>
                  <a:srgbClr val="3333FF"/>
                </a:solidFill>
              </a:rPr>
              <a:t>	      </a:t>
            </a:r>
            <a:r>
              <a:rPr lang="de-DE" sz="2000" i="1" dirty="0" err="1" smtClean="0">
                <a:solidFill>
                  <a:srgbClr val="3333FF"/>
                </a:solidFill>
              </a:rPr>
              <a:t>history</a:t>
            </a:r>
            <a:r>
              <a:rPr lang="de-DE" sz="3600" dirty="0" smtClean="0">
                <a:solidFill>
                  <a:srgbClr val="3333FF"/>
                </a:solidFill>
              </a:rPr>
              <a:t>.</a:t>
            </a:r>
            <a:r>
              <a:rPr lang="de-DE" sz="2000" i="1" dirty="0" smtClean="0">
                <a:solidFill>
                  <a:srgbClr val="3333FF"/>
                </a:solidFill>
              </a:rPr>
              <a:t> </a:t>
            </a:r>
            <a:r>
              <a:rPr lang="de-DE" sz="2000" i="1" dirty="0" err="1" smtClean="0">
                <a:solidFill>
                  <a:srgbClr val="3333FF"/>
                </a:solidFill>
              </a:rPr>
              <a:t>item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execute</a:t>
            </a:r>
            <a:r>
              <a:rPr lang="de-DE" sz="2000" i="1" dirty="0" smtClean="0">
                <a:solidFill>
                  <a:srgbClr val="3333FF"/>
                </a:solidFill>
              </a:rPr>
              <a:t>	 </a:t>
            </a:r>
          </a:p>
          <a:p>
            <a:pPr>
              <a:lnSpc>
                <a:spcPct val="40000"/>
              </a:lnSpc>
            </a:pPr>
            <a:r>
              <a:rPr lang="de-DE" sz="2000" i="1" dirty="0" smtClean="0">
                <a:solidFill>
                  <a:srgbClr val="0000FF"/>
                </a:solidFill>
              </a:rPr>
              <a:t>	</a:t>
            </a: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80000"/>
              </a:lnSpc>
            </a:pP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  <a:endParaRPr lang="de-DE" sz="2000" b="1" dirty="0">
              <a:solidFill>
                <a:schemeClr val="accent2"/>
              </a:solidFill>
            </a:endParaRPr>
          </a:p>
        </p:txBody>
      </p:sp>
      <p:sp>
        <p:nvSpPr>
          <p:cNvPr id="236560" name="Line 1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213725" y="4568825"/>
            <a:ext cx="0" cy="457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561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161704" y="4708282"/>
            <a:ext cx="11207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i="1" dirty="0">
                <a:solidFill>
                  <a:srgbClr val="3333FF"/>
                </a:solidFill>
                <a:latin typeface="Comic Sans MS" pitchFamily="66" charset="0"/>
              </a:rPr>
              <a:t>item</a:t>
            </a:r>
          </a:p>
        </p:txBody>
      </p:sp>
      <p:sp>
        <p:nvSpPr>
          <p:cNvPr id="236562" name="AutoShape 1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592726" y="2514600"/>
            <a:ext cx="3317912" cy="647700"/>
          </a:xfrm>
          <a:prstGeom prst="wedgeRoundRectCallout">
            <a:avLst>
              <a:gd name="adj1" fmla="val -59389"/>
              <a:gd name="adj2" fmla="val -115685"/>
              <a:gd name="adj3" fmla="val 16667"/>
            </a:avLst>
          </a:prstGeom>
          <a:solidFill>
            <a:srgbClr val="99FF99">
              <a:alpha val="72000"/>
            </a:srgbClr>
          </a:solidFill>
          <a:ln w="9525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/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dirty="0" err="1">
                <a:solidFill>
                  <a:schemeClr val="accent2"/>
                </a:solidFill>
                <a:latin typeface="Comic Sans MS" pitchFamily="66" charset="0"/>
              </a:rPr>
              <a:t>Pseudocode</a:t>
            </a:r>
            <a:r>
              <a:rPr lang="en-US" sz="2000" dirty="0">
                <a:solidFill>
                  <a:schemeClr val="accent2"/>
                </a:solidFill>
                <a:latin typeface="Comic Sans MS" pitchFamily="66" charset="0"/>
              </a:rPr>
              <a:t>, </a:t>
            </a:r>
            <a:r>
              <a:rPr lang="en-US" sz="2000" dirty="0" err="1" smtClean="0">
                <a:solidFill>
                  <a:schemeClr val="accent2"/>
                </a:solidFill>
              </a:rPr>
              <a:t>siehe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</a:rPr>
              <a:t>nächste</a:t>
            </a:r>
            <a:r>
              <a:rPr lang="en-US" sz="2000" dirty="0" smtClean="0">
                <a:solidFill>
                  <a:schemeClr val="accent2"/>
                </a:solidFill>
              </a:rPr>
              <a:t> Implementation</a:t>
            </a:r>
            <a:endParaRPr lang="en-US" sz="20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grpSp>
        <p:nvGrpSpPr>
          <p:cNvPr id="2" name="Group 20"/>
          <p:cNvGrpSpPr>
            <a:grpSpLocks/>
          </p:cNvGrpSpPr>
          <p:nvPr>
            <p:custDataLst>
              <p:tags r:id="rId9"/>
            </p:custDataLst>
          </p:nvPr>
        </p:nvGrpSpPr>
        <p:grpSpPr bwMode="auto">
          <a:xfrm>
            <a:off x="3833813" y="4121150"/>
            <a:ext cx="5176837" cy="446088"/>
            <a:chOff x="2360" y="1645"/>
            <a:chExt cx="3261" cy="421"/>
          </a:xfrm>
        </p:grpSpPr>
        <p:sp>
          <p:nvSpPr>
            <p:cNvPr id="236565" name="Line 2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360" y="1861"/>
              <a:ext cx="3261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566" name="AutoShape 2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066" y="1654"/>
              <a:ext cx="607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67" name="AutoShape 2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776" y="1654"/>
              <a:ext cx="607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68" name="AutoShape 2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357" y="1654"/>
              <a:ext cx="606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69" name="AutoShape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590" y="1645"/>
              <a:ext cx="606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70" name="Text Box 2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294" y="1721"/>
              <a:ext cx="678" cy="29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Comic Sans MS" pitchFamily="66" charset="0"/>
                </a:rPr>
                <a:t>Löschen</a:t>
              </a:r>
              <a:endParaRPr lang="en-US" sz="1400" b="1" dirty="0">
                <a:latin typeface="Comic Sans MS" pitchFamily="66" charset="0"/>
              </a:endParaRPr>
            </a:p>
          </p:txBody>
        </p:sp>
        <p:sp>
          <p:nvSpPr>
            <p:cNvPr id="236571" name="Text Box 2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0" y="1717"/>
              <a:ext cx="891" cy="29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Comic Sans MS" pitchFamily="66" charset="0"/>
                </a:rPr>
                <a:t>Austauschen</a:t>
              </a:r>
              <a:endParaRPr lang="en-US" sz="1400" b="1" dirty="0">
                <a:latin typeface="Comic Sans MS" pitchFamily="66" charset="0"/>
              </a:endParaRPr>
            </a:p>
          </p:txBody>
        </p:sp>
        <p:sp>
          <p:nvSpPr>
            <p:cNvPr id="236572" name="AutoShape 2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504" y="1703"/>
              <a:ext cx="730" cy="321"/>
            </a:xfrm>
            <a:prstGeom prst="roundRect">
              <a:avLst>
                <a:gd name="adj" fmla="val 16667"/>
              </a:avLst>
            </a:prstGeom>
            <a:noFill/>
            <a:ln w="15875">
              <a:noFill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Comic Sans MS" pitchFamily="66" charset="0"/>
                </a:rPr>
                <a:t>Einfügen</a:t>
              </a:r>
              <a:endParaRPr lang="en-US" sz="1400" b="1" dirty="0">
                <a:latin typeface="Comic Sans MS" pitchFamily="66" charset="0"/>
              </a:endParaRPr>
            </a:p>
          </p:txBody>
        </p:sp>
        <p:sp>
          <p:nvSpPr>
            <p:cNvPr id="236573" name="AutoShape 2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990" y="1711"/>
              <a:ext cx="716" cy="321"/>
            </a:xfrm>
            <a:prstGeom prst="roundRect">
              <a:avLst>
                <a:gd name="adj" fmla="val 16667"/>
              </a:avLst>
            </a:prstGeom>
            <a:noFill/>
            <a:ln w="15875">
              <a:noFill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 dirty="0" err="1" smtClean="0">
                  <a:latin typeface="Comic Sans MS" pitchFamily="66" charset="0"/>
                </a:rPr>
                <a:t>Einfügen</a:t>
              </a:r>
              <a:endParaRPr lang="en-US" sz="1400" b="1" dirty="0"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dirty="0" smtClean="0"/>
              <a:t>Bedingte Erzeugung (1)</a:t>
            </a:r>
            <a:endParaRPr lang="de-CH" dirty="0"/>
          </a:p>
        </p:txBody>
      </p:sp>
      <p:sp>
        <p:nvSpPr>
          <p:cNvPr id="120843" name="Line 1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2435225" y="2133600"/>
            <a:ext cx="152400" cy="7620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45" name="Line 1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900113" y="2133600"/>
            <a:ext cx="1157287" cy="719138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46" name="Line 1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2740025" y="2133600"/>
            <a:ext cx="1447800" cy="6096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47" name="Text 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71913" y="2514600"/>
            <a:ext cx="116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omic Sans MS" pitchFamily="66" charset="0"/>
              </a:rPr>
              <a:t>…</a:t>
            </a:r>
          </a:p>
        </p:txBody>
      </p:sp>
      <p:sp>
        <p:nvSpPr>
          <p:cNvPr id="120856" name="Line 24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901825" y="3767138"/>
            <a:ext cx="668338" cy="728662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59" name="Line 2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2881313" y="3738563"/>
            <a:ext cx="1447800" cy="6096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60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013200" y="4119563"/>
            <a:ext cx="1168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omic Sans MS" pitchFamily="66" charset="0"/>
              </a:rPr>
              <a:t>…</a:t>
            </a:r>
          </a:p>
        </p:txBody>
      </p:sp>
      <p:sp>
        <p:nvSpPr>
          <p:cNvPr id="120861" name="AutoShape 2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00588" y="805567"/>
            <a:ext cx="4314825" cy="245173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i="1" dirty="0">
                <a:solidFill>
                  <a:srgbClr val="0000FF"/>
                </a:solidFill>
                <a:latin typeface="Comic Sans MS" pitchFamily="66" charset="0"/>
              </a:rPr>
              <a:t>a1</a:t>
            </a:r>
            <a:r>
              <a:rPr lang="en-US" sz="1100" i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mic Sans MS" pitchFamily="66" charset="0"/>
              </a:rPr>
              <a:t>:</a:t>
            </a:r>
            <a:r>
              <a:rPr lang="en-US" sz="1800" i="1" dirty="0">
                <a:solidFill>
                  <a:srgbClr val="0000FF"/>
                </a:solidFill>
                <a:latin typeface="Comic Sans MS" pitchFamily="66" charset="0"/>
              </a:rPr>
              <a:t> A</a:t>
            </a:r>
          </a:p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chemeClr val="accent2"/>
                </a:solidFill>
                <a:latin typeface="Comic Sans MS" pitchFamily="66" charset="0"/>
              </a:rPr>
              <a:t>if</a:t>
            </a:r>
            <a:r>
              <a:rPr lang="en-US" sz="1800" dirty="0">
                <a:latin typeface="Comic Sans MS" pitchFamily="66" charset="0"/>
              </a:rPr>
              <a:t> </a:t>
            </a:r>
            <a:r>
              <a:rPr lang="en-US" sz="1800" i="1" dirty="0">
                <a:solidFill>
                  <a:srgbClr val="0000FF"/>
                </a:solidFill>
                <a:latin typeface="Comic Sans MS" pitchFamily="66" charset="0"/>
              </a:rPr>
              <a:t>condition_1</a:t>
            </a:r>
            <a:r>
              <a:rPr lang="en-US" sz="1800" dirty="0">
                <a:latin typeface="Comic Sans MS" pitchFamily="66" charset="0"/>
              </a:rPr>
              <a:t> </a:t>
            </a:r>
            <a:r>
              <a:rPr lang="en-US" sz="1800" b="1" dirty="0">
                <a:solidFill>
                  <a:schemeClr val="accent2"/>
                </a:solidFill>
                <a:latin typeface="Comic Sans MS" pitchFamily="66" charset="0"/>
              </a:rPr>
              <a:t>then</a:t>
            </a:r>
            <a:br>
              <a:rPr lang="en-US" sz="1800" b="1" dirty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1800" dirty="0">
                <a:latin typeface="Comic Sans MS" pitchFamily="66" charset="0"/>
              </a:rPr>
              <a:t>    </a:t>
            </a:r>
            <a:r>
              <a:rPr lang="en-US" sz="1800" dirty="0">
                <a:solidFill>
                  <a:srgbClr val="A50021"/>
                </a:solidFill>
                <a:latin typeface="Comic Sans MS" pitchFamily="66" charset="0"/>
              </a:rPr>
              <a:t>-- </a:t>
            </a:r>
            <a:r>
              <a:rPr lang="en-US" sz="1800" dirty="0" smtClean="0">
                <a:solidFill>
                  <a:srgbClr val="A50021"/>
                </a:solidFill>
                <a:latin typeface="Comic Sans MS" pitchFamily="66" charset="0"/>
              </a:rPr>
              <a:t>“</a:t>
            </a:r>
            <a:r>
              <a:rPr lang="en-US" sz="1800" dirty="0" err="1" smtClean="0">
                <a:solidFill>
                  <a:srgbClr val="A50021"/>
                </a:solidFill>
                <a:latin typeface="Comic Sans MS" pitchFamily="66" charset="0"/>
              </a:rPr>
              <a:t>Erzeuge</a:t>
            </a:r>
            <a:r>
              <a:rPr lang="en-US" sz="1800" dirty="0" smtClean="0">
                <a:solidFill>
                  <a:srgbClr val="A50021"/>
                </a:solidFill>
                <a:latin typeface="Comic Sans MS" pitchFamily="66" charset="0"/>
              </a:rPr>
              <a:t> </a:t>
            </a:r>
            <a:r>
              <a:rPr lang="en-US" sz="1800" i="1" dirty="0">
                <a:solidFill>
                  <a:srgbClr val="0000FF"/>
                </a:solidFill>
                <a:latin typeface="Comic Sans MS" pitchFamily="66" charset="0"/>
              </a:rPr>
              <a:t>a1</a:t>
            </a:r>
            <a:r>
              <a:rPr lang="en-US" sz="1800" dirty="0">
                <a:solidFill>
                  <a:srgbClr val="A50021"/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rgbClr val="A50021"/>
                </a:solidFill>
              </a:rPr>
              <a:t>als</a:t>
            </a:r>
            <a:r>
              <a:rPr lang="en-US" sz="1800" dirty="0" smtClean="0">
                <a:solidFill>
                  <a:srgbClr val="A50021"/>
                </a:solidFill>
              </a:rPr>
              <a:t> </a:t>
            </a:r>
            <a:r>
              <a:rPr lang="en-US" sz="1800" dirty="0" err="1" smtClean="0">
                <a:solidFill>
                  <a:srgbClr val="A50021"/>
                </a:solidFill>
              </a:rPr>
              <a:t>Instanz</a:t>
            </a:r>
            <a:r>
              <a:rPr lang="en-US" sz="1800" dirty="0" smtClean="0">
                <a:solidFill>
                  <a:srgbClr val="A50021"/>
                </a:solidFill>
              </a:rPr>
              <a:t> von</a:t>
            </a:r>
            <a:r>
              <a:rPr lang="en-US" sz="1800" dirty="0" smtClean="0">
                <a:solidFill>
                  <a:srgbClr val="A50021"/>
                </a:solidFill>
                <a:latin typeface="Comic Sans MS" pitchFamily="66" charset="0"/>
              </a:rPr>
              <a:t> </a:t>
            </a:r>
            <a:r>
              <a:rPr lang="en-US" sz="1800" i="1" dirty="0">
                <a:solidFill>
                  <a:srgbClr val="0000FF"/>
                </a:solidFill>
                <a:latin typeface="Comic Sans MS" pitchFamily="66" charset="0"/>
              </a:rPr>
              <a:t>B</a:t>
            </a:r>
            <a:r>
              <a:rPr lang="en-US" sz="1800" i="1" dirty="0">
                <a:solidFill>
                  <a:srgbClr val="A50021"/>
                </a:solidFill>
                <a:latin typeface="Comic Sans MS" pitchFamily="66" charset="0"/>
              </a:rPr>
              <a:t>”</a:t>
            </a:r>
            <a:endParaRPr lang="en-US" sz="1800" i="1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1800" b="1" dirty="0" err="1">
                <a:solidFill>
                  <a:schemeClr val="accent2"/>
                </a:solidFill>
                <a:latin typeface="Comic Sans MS" pitchFamily="66" charset="0"/>
              </a:rPr>
              <a:t>elseif</a:t>
            </a:r>
            <a:r>
              <a:rPr lang="en-US" sz="1800" dirty="0">
                <a:latin typeface="Comic Sans MS" pitchFamily="66" charset="0"/>
              </a:rPr>
              <a:t> </a:t>
            </a:r>
            <a:r>
              <a:rPr lang="en-US" sz="1800" i="1" dirty="0">
                <a:solidFill>
                  <a:srgbClr val="0000FF"/>
                </a:solidFill>
                <a:latin typeface="Comic Sans MS" pitchFamily="66" charset="0"/>
              </a:rPr>
              <a:t>condition_2</a:t>
            </a:r>
            <a:r>
              <a:rPr lang="en-US" sz="1800" dirty="0">
                <a:latin typeface="Comic Sans MS" pitchFamily="66" charset="0"/>
              </a:rPr>
              <a:t> </a:t>
            </a:r>
            <a:r>
              <a:rPr lang="en-US" sz="1800" b="1" dirty="0">
                <a:solidFill>
                  <a:schemeClr val="accent2"/>
                </a:solidFill>
                <a:latin typeface="Comic Sans MS" pitchFamily="66" charset="0"/>
              </a:rPr>
              <a:t>then</a:t>
            </a:r>
          </a:p>
          <a:p>
            <a:r>
              <a:rPr lang="en-US" sz="1800" dirty="0">
                <a:latin typeface="Comic Sans MS" pitchFamily="66" charset="0"/>
              </a:rPr>
              <a:t>    </a:t>
            </a:r>
            <a:r>
              <a:rPr lang="en-US" sz="1800" dirty="0">
                <a:solidFill>
                  <a:srgbClr val="A50021"/>
                </a:solidFill>
                <a:latin typeface="Comic Sans MS" pitchFamily="66" charset="0"/>
              </a:rPr>
              <a:t>-- </a:t>
            </a:r>
            <a:r>
              <a:rPr lang="en-US" sz="1800" dirty="0" smtClean="0">
                <a:solidFill>
                  <a:srgbClr val="A50021"/>
                </a:solidFill>
                <a:latin typeface="Comic Sans MS" pitchFamily="66" charset="0"/>
              </a:rPr>
              <a:t>“</a:t>
            </a:r>
            <a:r>
              <a:rPr lang="en-US" sz="1800" dirty="0" err="1" smtClean="0">
                <a:solidFill>
                  <a:srgbClr val="A50021"/>
                </a:solidFill>
                <a:latin typeface="Comic Sans MS" pitchFamily="66" charset="0"/>
              </a:rPr>
              <a:t>Erzeuge</a:t>
            </a:r>
            <a:r>
              <a:rPr lang="en-US" sz="1800" dirty="0" smtClean="0">
                <a:solidFill>
                  <a:srgbClr val="A50021"/>
                </a:solidFill>
                <a:latin typeface="Comic Sans MS" pitchFamily="66" charset="0"/>
              </a:rPr>
              <a:t> </a:t>
            </a:r>
            <a:r>
              <a:rPr lang="en-US" sz="1800" i="1" dirty="0">
                <a:solidFill>
                  <a:srgbClr val="0000FF"/>
                </a:solidFill>
                <a:latin typeface="Comic Sans MS" pitchFamily="66" charset="0"/>
              </a:rPr>
              <a:t>a1</a:t>
            </a:r>
            <a:r>
              <a:rPr lang="en-US" sz="1800" dirty="0">
                <a:solidFill>
                  <a:srgbClr val="A50021"/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rgbClr val="A50021"/>
                </a:solidFill>
                <a:latin typeface="Comic Sans MS" pitchFamily="66" charset="0"/>
              </a:rPr>
              <a:t>als</a:t>
            </a:r>
            <a:r>
              <a:rPr lang="en-US" sz="1800" dirty="0" smtClean="0">
                <a:solidFill>
                  <a:srgbClr val="A50021"/>
                </a:solidFill>
                <a:latin typeface="Comic Sans MS" pitchFamily="66" charset="0"/>
              </a:rPr>
              <a:t> </a:t>
            </a:r>
            <a:r>
              <a:rPr lang="en-US" sz="1800" dirty="0" err="1" smtClean="0">
                <a:solidFill>
                  <a:srgbClr val="A50021"/>
                </a:solidFill>
                <a:latin typeface="Comic Sans MS" pitchFamily="66" charset="0"/>
              </a:rPr>
              <a:t>Instanz</a:t>
            </a:r>
            <a:r>
              <a:rPr lang="en-US" sz="1800" dirty="0" smtClean="0">
                <a:solidFill>
                  <a:srgbClr val="A50021"/>
                </a:solidFill>
                <a:latin typeface="Comic Sans MS" pitchFamily="66" charset="0"/>
              </a:rPr>
              <a:t> von </a:t>
            </a:r>
            <a:r>
              <a:rPr lang="en-US" sz="1800" i="1" dirty="0" smtClean="0">
                <a:solidFill>
                  <a:srgbClr val="0000FF"/>
                </a:solidFill>
                <a:latin typeface="Comic Sans MS" pitchFamily="66" charset="0"/>
              </a:rPr>
              <a:t>C</a:t>
            </a:r>
            <a:r>
              <a:rPr lang="en-US" sz="1800" i="1" dirty="0">
                <a:solidFill>
                  <a:srgbClr val="A50021"/>
                </a:solidFill>
                <a:latin typeface="Comic Sans MS" pitchFamily="66" charset="0"/>
              </a:rPr>
              <a:t>”</a:t>
            </a:r>
            <a:endParaRPr lang="en-US" sz="1800" dirty="0">
              <a:solidFill>
                <a:srgbClr val="A5002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A50021"/>
                </a:solidFill>
                <a:latin typeface="Comic Sans MS" pitchFamily="66" charset="0"/>
              </a:rPr>
              <a:t>... etc.</a:t>
            </a:r>
          </a:p>
        </p:txBody>
      </p:sp>
      <p:sp>
        <p:nvSpPr>
          <p:cNvPr id="120862" name="AutoShape 3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681538" y="3429000"/>
            <a:ext cx="4352925" cy="3055938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 lIns="36000" tIns="18000" rIns="36000" bIns="18000">
            <a:spAutoFit/>
          </a:bodyPr>
          <a:lstStyle/>
          <a:p>
            <a:pPr>
              <a:spcBef>
                <a:spcPct val="10000"/>
              </a:spcBef>
            </a:pPr>
            <a:r>
              <a:rPr lang="en-US" sz="2000" i="1" dirty="0">
                <a:solidFill>
                  <a:srgbClr val="0000FF"/>
                </a:solidFill>
                <a:latin typeface="Comic Sans MS" pitchFamily="66" charset="0"/>
              </a:rPr>
              <a:t>a1</a:t>
            </a:r>
            <a:r>
              <a:rPr lang="en-US" sz="1400" i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mic Sans MS" pitchFamily="66" charset="0"/>
              </a:rPr>
              <a:t>:</a:t>
            </a:r>
            <a:r>
              <a:rPr lang="en-US" sz="2000" i="1" dirty="0">
                <a:solidFill>
                  <a:srgbClr val="0000FF"/>
                </a:solidFill>
                <a:latin typeface="Comic Sans MS" pitchFamily="66" charset="0"/>
              </a:rPr>
              <a:t> A</a:t>
            </a:r>
            <a:r>
              <a:rPr lang="en-US" sz="2000" dirty="0">
                <a:solidFill>
                  <a:srgbClr val="0000FF"/>
                </a:solidFill>
                <a:latin typeface="Comic Sans MS" pitchFamily="66" charset="0"/>
              </a:rPr>
              <a:t>;</a:t>
            </a:r>
            <a:r>
              <a:rPr lang="en-US" sz="2000" i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000" i="1" dirty="0">
                <a:solidFill>
                  <a:srgbClr val="A50021"/>
                </a:solidFill>
                <a:latin typeface="Comic Sans MS" pitchFamily="66" charset="0"/>
              </a:rPr>
              <a:t>b1</a:t>
            </a:r>
            <a:r>
              <a:rPr lang="en-US" sz="1400" i="1" dirty="0">
                <a:solidFill>
                  <a:srgbClr val="A50021"/>
                </a:solidFill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A50021"/>
                </a:solidFill>
                <a:latin typeface="Comic Sans MS" pitchFamily="66" charset="0"/>
              </a:rPr>
              <a:t>:</a:t>
            </a:r>
            <a:r>
              <a:rPr lang="en-US" sz="2000" i="1" dirty="0">
                <a:solidFill>
                  <a:srgbClr val="A50021"/>
                </a:solidFill>
                <a:latin typeface="Comic Sans MS" pitchFamily="66" charset="0"/>
              </a:rPr>
              <a:t> B</a:t>
            </a:r>
            <a:r>
              <a:rPr lang="en-US" sz="1200" i="1" dirty="0">
                <a:solidFill>
                  <a:srgbClr val="A50021"/>
                </a:solidFill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A50021"/>
                </a:solidFill>
                <a:latin typeface="Comic Sans MS" pitchFamily="66" charset="0"/>
              </a:rPr>
              <a:t>;</a:t>
            </a:r>
            <a:r>
              <a:rPr lang="en-US" sz="2000" i="1" dirty="0">
                <a:solidFill>
                  <a:srgbClr val="A50021"/>
                </a:solidFill>
                <a:latin typeface="Comic Sans MS" pitchFamily="66" charset="0"/>
              </a:rPr>
              <a:t> c1</a:t>
            </a:r>
            <a:r>
              <a:rPr lang="en-US" sz="1400" dirty="0"/>
              <a:t> </a:t>
            </a:r>
            <a:r>
              <a:rPr lang="en-US" sz="2000" dirty="0">
                <a:solidFill>
                  <a:srgbClr val="A50021"/>
                </a:solidFill>
                <a:latin typeface="Comic Sans MS" pitchFamily="66" charset="0"/>
              </a:rPr>
              <a:t>:</a:t>
            </a:r>
            <a:r>
              <a:rPr lang="en-US" sz="2000" i="1" dirty="0">
                <a:solidFill>
                  <a:srgbClr val="A50021"/>
                </a:solidFill>
                <a:latin typeface="Comic Sans MS" pitchFamily="66" charset="0"/>
              </a:rPr>
              <a:t> C</a:t>
            </a:r>
            <a:r>
              <a:rPr lang="en-US" sz="1400" i="1" dirty="0">
                <a:solidFill>
                  <a:srgbClr val="A50021"/>
                </a:solidFill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A50021"/>
                </a:solidFill>
                <a:latin typeface="Comic Sans MS" pitchFamily="66" charset="0"/>
              </a:rPr>
              <a:t>;</a:t>
            </a:r>
            <a:r>
              <a:rPr lang="en-US" sz="2000" i="1" dirty="0">
                <a:solidFill>
                  <a:srgbClr val="A50021"/>
                </a:solidFill>
                <a:latin typeface="Comic Sans MS" pitchFamily="66" charset="0"/>
              </a:rPr>
              <a:t> d1</a:t>
            </a:r>
            <a:r>
              <a:rPr lang="en-US" sz="1400" i="1" dirty="0">
                <a:solidFill>
                  <a:srgbClr val="A50021"/>
                </a:solidFill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A50021"/>
                </a:solidFill>
                <a:latin typeface="Comic Sans MS" pitchFamily="66" charset="0"/>
              </a:rPr>
              <a:t>:</a:t>
            </a:r>
            <a:r>
              <a:rPr lang="en-US" sz="2000" i="1" dirty="0">
                <a:solidFill>
                  <a:srgbClr val="A50021"/>
                </a:solidFill>
                <a:latin typeface="Comic Sans MS" pitchFamily="66" charset="0"/>
              </a:rPr>
              <a:t> D</a:t>
            </a:r>
            <a:r>
              <a:rPr lang="en-US" sz="1200" i="1" dirty="0">
                <a:solidFill>
                  <a:srgbClr val="A50021"/>
                </a:solidFill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A50021"/>
                </a:solidFill>
                <a:latin typeface="Comic Sans MS" pitchFamily="66" charset="0"/>
              </a:rPr>
              <a:t>;</a:t>
            </a:r>
            <a:r>
              <a:rPr lang="en-US" sz="2000" i="1" dirty="0">
                <a:solidFill>
                  <a:srgbClr val="A50021"/>
                </a:solidFill>
                <a:latin typeface="Comic Sans MS" pitchFamily="66" charset="0"/>
              </a:rPr>
              <a:t> </a:t>
            </a:r>
            <a:r>
              <a:rPr lang="en-US" sz="2000" dirty="0">
                <a:solidFill>
                  <a:srgbClr val="A50021"/>
                </a:solidFill>
                <a:latin typeface="Comic Sans MS" pitchFamily="66" charset="0"/>
              </a:rPr>
              <a:t>...</a:t>
            </a:r>
          </a:p>
          <a:p>
            <a:pPr>
              <a:spcBef>
                <a:spcPct val="10000"/>
              </a:spcBef>
            </a:pPr>
            <a:r>
              <a:rPr lang="en-US" sz="2000" b="1" dirty="0">
                <a:solidFill>
                  <a:schemeClr val="accent2"/>
                </a:solidFill>
                <a:latin typeface="Comic Sans MS" pitchFamily="66" charset="0"/>
              </a:rPr>
              <a:t>if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i="1" dirty="0">
                <a:solidFill>
                  <a:srgbClr val="0000FF"/>
                </a:solidFill>
                <a:latin typeface="Comic Sans MS" pitchFamily="66" charset="0"/>
              </a:rPr>
              <a:t>condition_1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mic Sans MS" pitchFamily="66" charset="0"/>
              </a:rPr>
              <a:t>then</a:t>
            </a:r>
            <a:endParaRPr lang="en-US" sz="2000" b="1" dirty="0">
              <a:solidFill>
                <a:schemeClr val="accent2"/>
              </a:solidFill>
              <a:latin typeface="Comic Sans MS" pitchFamily="66" charset="0"/>
            </a:endParaRPr>
          </a:p>
          <a:p>
            <a:pPr>
              <a:lnSpc>
                <a:spcPct val="40000"/>
              </a:lnSpc>
              <a:spcBef>
                <a:spcPct val="10000"/>
              </a:spcBef>
            </a:pPr>
            <a:r>
              <a:rPr lang="en-US" sz="2000" b="1" dirty="0">
                <a:solidFill>
                  <a:schemeClr val="accent2"/>
                </a:solidFill>
                <a:latin typeface="Comic Sans MS" pitchFamily="66" charset="0"/>
              </a:rPr>
              <a:t>	create</a:t>
            </a:r>
            <a:r>
              <a:rPr lang="en-US" sz="2000" i="1" dirty="0">
                <a:solidFill>
                  <a:srgbClr val="0000FF"/>
                </a:solidFill>
                <a:latin typeface="Comic Sans MS" pitchFamily="66" charset="0"/>
              </a:rPr>
              <a:t> b1</a:t>
            </a:r>
            <a:r>
              <a:rPr lang="en-US" sz="4400" dirty="0">
                <a:solidFill>
                  <a:srgbClr val="0000FF"/>
                </a:solidFill>
                <a:latin typeface="Comic Sans MS" pitchFamily="66" charset="0"/>
              </a:rPr>
              <a:t>.</a:t>
            </a:r>
            <a:r>
              <a:rPr lang="en-US" sz="2000" i="1" dirty="0">
                <a:solidFill>
                  <a:srgbClr val="0000FF"/>
                </a:solidFill>
                <a:latin typeface="Comic Sans MS" pitchFamily="66" charset="0"/>
              </a:rPr>
              <a:t>make </a:t>
            </a:r>
            <a:r>
              <a:rPr lang="en-US" sz="2000" dirty="0">
                <a:solidFill>
                  <a:srgbClr val="0000FF"/>
                </a:solidFill>
                <a:latin typeface="Comic Sans MS" pitchFamily="66" charset="0"/>
              </a:rPr>
              <a:t>(...)</a:t>
            </a:r>
          </a:p>
          <a:p>
            <a:pPr>
              <a:spcBef>
                <a:spcPct val="10000"/>
              </a:spcBef>
            </a:pPr>
            <a:r>
              <a:rPr lang="en-US" sz="2000" i="1" dirty="0">
                <a:solidFill>
                  <a:srgbClr val="0000FF"/>
                </a:solidFill>
                <a:latin typeface="Comic Sans MS" pitchFamily="66" charset="0"/>
              </a:rPr>
              <a:t>	a1 </a:t>
            </a:r>
            <a:r>
              <a:rPr lang="en-US" sz="2000" dirty="0">
                <a:solidFill>
                  <a:srgbClr val="0000FF"/>
                </a:solidFill>
                <a:latin typeface="Comic Sans MS" pitchFamily="66" charset="0"/>
              </a:rPr>
              <a:t>:=</a:t>
            </a:r>
            <a:r>
              <a:rPr lang="en-US" sz="2000" i="1" dirty="0">
                <a:solidFill>
                  <a:srgbClr val="0000FF"/>
                </a:solidFill>
                <a:latin typeface="Comic Sans MS" pitchFamily="66" charset="0"/>
              </a:rPr>
              <a:t> b1</a:t>
            </a:r>
          </a:p>
          <a:p>
            <a:pPr>
              <a:spcBef>
                <a:spcPct val="10000"/>
              </a:spcBef>
            </a:pPr>
            <a:r>
              <a:rPr lang="en-US" sz="2000" b="1" dirty="0" err="1">
                <a:solidFill>
                  <a:schemeClr val="accent2"/>
                </a:solidFill>
                <a:latin typeface="Comic Sans MS" pitchFamily="66" charset="0"/>
              </a:rPr>
              <a:t>elseif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i="1" dirty="0">
                <a:solidFill>
                  <a:srgbClr val="0000FF"/>
                </a:solidFill>
                <a:latin typeface="Comic Sans MS" pitchFamily="66" charset="0"/>
              </a:rPr>
              <a:t>condition_2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mic Sans MS" pitchFamily="66" charset="0"/>
              </a:rPr>
              <a:t>then</a:t>
            </a:r>
            <a:endParaRPr lang="en-US" sz="2000" b="1" dirty="0">
              <a:solidFill>
                <a:schemeClr val="accent2"/>
              </a:solidFill>
              <a:latin typeface="Comic Sans MS" pitchFamily="66" charset="0"/>
            </a:endParaRPr>
          </a:p>
          <a:p>
            <a:pPr>
              <a:lnSpc>
                <a:spcPct val="50000"/>
              </a:lnSpc>
              <a:spcBef>
                <a:spcPct val="10000"/>
              </a:spcBef>
            </a:pPr>
            <a:r>
              <a:rPr lang="en-US" sz="2000" b="1" dirty="0">
                <a:solidFill>
                  <a:schemeClr val="accent2"/>
                </a:solidFill>
                <a:latin typeface="Comic Sans MS" pitchFamily="66" charset="0"/>
              </a:rPr>
              <a:t>	create</a:t>
            </a:r>
            <a:r>
              <a:rPr lang="en-US" sz="2000" i="1" dirty="0">
                <a:solidFill>
                  <a:srgbClr val="0000FF"/>
                </a:solidFill>
                <a:latin typeface="Comic Sans MS" pitchFamily="66" charset="0"/>
              </a:rPr>
              <a:t> c1</a:t>
            </a:r>
            <a:r>
              <a:rPr lang="en-US" sz="4400" dirty="0">
                <a:solidFill>
                  <a:srgbClr val="0000FF"/>
                </a:solidFill>
                <a:latin typeface="Comic Sans MS" pitchFamily="66" charset="0"/>
              </a:rPr>
              <a:t>.</a:t>
            </a:r>
            <a:r>
              <a:rPr lang="en-US" sz="2000" i="1" dirty="0">
                <a:solidFill>
                  <a:srgbClr val="0000FF"/>
                </a:solidFill>
                <a:latin typeface="Comic Sans MS" pitchFamily="66" charset="0"/>
              </a:rPr>
              <a:t>make </a:t>
            </a:r>
            <a:r>
              <a:rPr lang="en-US" sz="2000" dirty="0">
                <a:solidFill>
                  <a:srgbClr val="0000FF"/>
                </a:solidFill>
                <a:latin typeface="Comic Sans MS" pitchFamily="66" charset="0"/>
              </a:rPr>
              <a:t>(...)</a:t>
            </a:r>
          </a:p>
          <a:p>
            <a:pPr>
              <a:spcBef>
                <a:spcPct val="10000"/>
              </a:spcBef>
            </a:pPr>
            <a:r>
              <a:rPr lang="en-US" sz="2000" i="1" dirty="0">
                <a:solidFill>
                  <a:srgbClr val="0000FF"/>
                </a:solidFill>
                <a:latin typeface="Comic Sans MS" pitchFamily="66" charset="0"/>
              </a:rPr>
              <a:t>	a1 </a:t>
            </a:r>
            <a:r>
              <a:rPr lang="en-US" sz="2000" dirty="0">
                <a:solidFill>
                  <a:srgbClr val="0000FF"/>
                </a:solidFill>
                <a:latin typeface="Comic Sans MS" pitchFamily="66" charset="0"/>
              </a:rPr>
              <a:t>:=</a:t>
            </a:r>
            <a:r>
              <a:rPr lang="en-US" sz="2000" i="1" dirty="0">
                <a:solidFill>
                  <a:srgbClr val="0000FF"/>
                </a:solidFill>
                <a:latin typeface="Comic Sans MS" pitchFamily="66" charset="0"/>
              </a:rPr>
              <a:t> c1</a:t>
            </a:r>
            <a:endParaRPr lang="en-US" sz="2000" dirty="0">
              <a:solidFill>
                <a:srgbClr val="A50021"/>
              </a:solidFill>
              <a:latin typeface="Comic Sans MS" pitchFamily="66" charset="0"/>
            </a:endParaRPr>
          </a:p>
          <a:p>
            <a:pPr>
              <a:spcBef>
                <a:spcPct val="10000"/>
              </a:spcBef>
            </a:pPr>
            <a:r>
              <a:rPr lang="en-US" sz="2000" dirty="0">
                <a:solidFill>
                  <a:srgbClr val="A50021"/>
                </a:solidFill>
                <a:latin typeface="Comic Sans MS" pitchFamily="66" charset="0"/>
              </a:rPr>
              <a:t>... etc.</a:t>
            </a:r>
          </a:p>
        </p:txBody>
      </p:sp>
      <p:grpSp>
        <p:nvGrpSpPr>
          <p:cNvPr id="2" name="Group 34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1854200" y="1592263"/>
            <a:ext cx="1046163" cy="495300"/>
            <a:chOff x="1561" y="3489"/>
            <a:chExt cx="659" cy="312"/>
          </a:xfrm>
        </p:grpSpPr>
        <p:sp>
          <p:nvSpPr>
            <p:cNvPr id="120864" name="Oval 3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615" y="3503"/>
              <a:ext cx="600" cy="298"/>
            </a:xfrm>
            <a:prstGeom prst="ellipse">
              <a:avLst/>
            </a:prstGeom>
            <a:solidFill>
              <a:srgbClr val="66FF99"/>
            </a:solidFill>
            <a:ln w="12700" algn="ctr">
              <a:noFill/>
              <a:round/>
              <a:headEnd/>
              <a:tailEnd/>
            </a:ln>
            <a:effectLst/>
            <a:scene3d>
              <a:camera prst="legacyPerspectiveBottomRight">
                <a:rot lat="1200000" lon="0" rev="0"/>
              </a:camera>
              <a:lightRig rig="legacyFlat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en-US"/>
            </a:p>
          </p:txBody>
        </p:sp>
        <p:sp>
          <p:nvSpPr>
            <p:cNvPr id="120865" name="Text Box 3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561" y="3489"/>
              <a:ext cx="659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800000"/>
                  </a:solidFill>
                  <a:latin typeface="Comic Sans MS" pitchFamily="66" charset="0"/>
                </a:rPr>
                <a:t>A</a:t>
              </a:r>
              <a:endParaRPr lang="en-US" sz="2400">
                <a:solidFill>
                  <a:srgbClr val="8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" name="Group 35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298450" y="2905125"/>
            <a:ext cx="1046163" cy="495300"/>
            <a:chOff x="1561" y="3489"/>
            <a:chExt cx="659" cy="312"/>
          </a:xfrm>
        </p:grpSpPr>
        <p:sp>
          <p:nvSpPr>
            <p:cNvPr id="120868" name="Oval 36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615" y="3503"/>
              <a:ext cx="600" cy="298"/>
            </a:xfrm>
            <a:prstGeom prst="ellipse">
              <a:avLst/>
            </a:prstGeom>
            <a:solidFill>
              <a:srgbClr val="66FF99"/>
            </a:solidFill>
            <a:ln w="12700" algn="ctr">
              <a:noFill/>
              <a:round/>
              <a:headEnd/>
              <a:tailEnd/>
            </a:ln>
            <a:effectLst/>
            <a:scene3d>
              <a:camera prst="legacyPerspectiveBottomRight">
                <a:rot lat="1200000" lon="0" rev="0"/>
              </a:camera>
              <a:lightRig rig="legacyFlat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en-US"/>
            </a:p>
          </p:txBody>
        </p:sp>
        <p:sp>
          <p:nvSpPr>
            <p:cNvPr id="120869" name="Text Box 37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561" y="3489"/>
              <a:ext cx="659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800000"/>
                  </a:solidFill>
                  <a:latin typeface="Comic Sans MS" pitchFamily="66" charset="0"/>
                </a:rPr>
                <a:t>B</a:t>
              </a:r>
              <a:endParaRPr lang="en-US" sz="2400">
                <a:solidFill>
                  <a:srgbClr val="8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" name="Group 38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2062163" y="2965450"/>
            <a:ext cx="1046162" cy="495300"/>
            <a:chOff x="1561" y="3489"/>
            <a:chExt cx="659" cy="312"/>
          </a:xfrm>
        </p:grpSpPr>
        <p:sp>
          <p:nvSpPr>
            <p:cNvPr id="120871" name="Oval 39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615" y="3503"/>
              <a:ext cx="600" cy="298"/>
            </a:xfrm>
            <a:prstGeom prst="ellipse">
              <a:avLst/>
            </a:prstGeom>
            <a:solidFill>
              <a:srgbClr val="66FF99"/>
            </a:solidFill>
            <a:ln w="12700" algn="ctr">
              <a:noFill/>
              <a:round/>
              <a:headEnd/>
              <a:tailEnd/>
            </a:ln>
            <a:effectLst/>
            <a:scene3d>
              <a:camera prst="legacyPerspectiveBottomRight">
                <a:rot lat="1200000" lon="0" rev="0"/>
              </a:camera>
              <a:lightRig rig="legacyFlat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en-US"/>
            </a:p>
          </p:txBody>
        </p:sp>
        <p:sp>
          <p:nvSpPr>
            <p:cNvPr id="120872" name="Text Box 40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561" y="3489"/>
              <a:ext cx="659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800000"/>
                  </a:solidFill>
                  <a:latin typeface="Comic Sans MS" pitchFamily="66" charset="0"/>
                </a:rPr>
                <a:t>C</a:t>
              </a:r>
              <a:endParaRPr lang="en-US" sz="2400">
                <a:solidFill>
                  <a:srgbClr val="8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" name="Group 41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1311275" y="4584700"/>
            <a:ext cx="1046163" cy="495300"/>
            <a:chOff x="1561" y="3489"/>
            <a:chExt cx="659" cy="312"/>
          </a:xfrm>
        </p:grpSpPr>
        <p:sp>
          <p:nvSpPr>
            <p:cNvPr id="120874" name="Oval 42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615" y="3503"/>
              <a:ext cx="600" cy="298"/>
            </a:xfrm>
            <a:prstGeom prst="ellipse">
              <a:avLst/>
            </a:prstGeom>
            <a:solidFill>
              <a:srgbClr val="66FF99"/>
            </a:solidFill>
            <a:ln w="12700" algn="ctr">
              <a:noFill/>
              <a:round/>
              <a:headEnd/>
              <a:tailEnd/>
            </a:ln>
            <a:effectLst/>
            <a:scene3d>
              <a:camera prst="legacyPerspectiveBottomRight">
                <a:rot lat="1200000" lon="0" rev="0"/>
              </a:camera>
              <a:lightRig rig="legacyFlat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en-US"/>
            </a:p>
          </p:txBody>
        </p:sp>
        <p:sp>
          <p:nvSpPr>
            <p:cNvPr id="120875" name="Text Box 43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561" y="3489"/>
              <a:ext cx="659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800000"/>
                  </a:solidFill>
                  <a:latin typeface="Comic Sans MS" pitchFamily="66" charset="0"/>
                </a:rPr>
                <a:t>D</a:t>
              </a:r>
              <a:endParaRPr lang="en-US" sz="2400">
                <a:solidFill>
                  <a:srgbClr val="800000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0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0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0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61" grpId="0" animBg="1"/>
      <p:bldP spid="12086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dirty="0" smtClean="0"/>
              <a:t>Bedingte Erzeugung (2)</a:t>
            </a:r>
            <a:endParaRPr lang="de-CH" dirty="0"/>
          </a:p>
        </p:txBody>
      </p:sp>
      <p:sp>
        <p:nvSpPr>
          <p:cNvPr id="121864" name="Text Box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71913" y="2514600"/>
            <a:ext cx="116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omic Sans MS" pitchFamily="66" charset="0"/>
              </a:rPr>
              <a:t>…</a:t>
            </a:r>
          </a:p>
        </p:txBody>
      </p:sp>
      <p:sp>
        <p:nvSpPr>
          <p:cNvPr id="121873" name="Text Box 1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13200" y="4119563"/>
            <a:ext cx="1168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omic Sans MS" pitchFamily="66" charset="0"/>
              </a:rPr>
              <a:t>…</a:t>
            </a:r>
          </a:p>
        </p:txBody>
      </p:sp>
      <p:sp>
        <p:nvSpPr>
          <p:cNvPr id="121875" name="AutoShape 1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3386901"/>
            <a:ext cx="4343400" cy="2769553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 dirty="0">
                <a:solidFill>
                  <a:srgbClr val="0000FF"/>
                </a:solidFill>
                <a:latin typeface="Comic Sans MS" pitchFamily="66" charset="0"/>
              </a:rPr>
              <a:t>a1</a:t>
            </a:r>
            <a:r>
              <a:rPr lang="en-US" sz="1200" i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mic Sans MS" pitchFamily="66" charset="0"/>
              </a:rPr>
              <a:t>:</a:t>
            </a:r>
            <a:r>
              <a:rPr lang="en-US" sz="1800" i="1" dirty="0">
                <a:solidFill>
                  <a:srgbClr val="0000FF"/>
                </a:solidFill>
                <a:latin typeface="Comic Sans MS" pitchFamily="66" charset="0"/>
              </a:rPr>
              <a:t> A</a:t>
            </a:r>
            <a:endParaRPr lang="en-US" sz="1800" i="1" dirty="0">
              <a:solidFill>
                <a:srgbClr val="A50021"/>
              </a:solidFill>
              <a:latin typeface="Comic Sans MS" pitchFamily="66" charset="0"/>
            </a:endParaRPr>
          </a:p>
          <a:p>
            <a:r>
              <a:rPr lang="en-US" sz="1800" b="1" dirty="0">
                <a:solidFill>
                  <a:schemeClr val="accent2"/>
                </a:solidFill>
                <a:latin typeface="Comic Sans MS" pitchFamily="66" charset="0"/>
              </a:rPr>
              <a:t>if</a:t>
            </a:r>
            <a:r>
              <a:rPr lang="en-US" sz="1800" dirty="0">
                <a:latin typeface="Comic Sans MS" pitchFamily="66" charset="0"/>
              </a:rPr>
              <a:t> </a:t>
            </a:r>
            <a:r>
              <a:rPr lang="en-US" sz="1800" i="1" dirty="0">
                <a:solidFill>
                  <a:srgbClr val="0000FF"/>
                </a:solidFill>
                <a:latin typeface="Comic Sans MS" pitchFamily="66" charset="0"/>
              </a:rPr>
              <a:t>condition_1</a:t>
            </a:r>
            <a:r>
              <a:rPr lang="en-US" sz="1800" dirty="0">
                <a:latin typeface="Comic Sans MS" pitchFamily="66" charset="0"/>
              </a:rPr>
              <a:t> </a:t>
            </a:r>
            <a:r>
              <a:rPr lang="en-US" sz="1800" b="1" dirty="0">
                <a:solidFill>
                  <a:schemeClr val="accent2"/>
                </a:solidFill>
                <a:latin typeface="Comic Sans MS" pitchFamily="66" charset="0"/>
              </a:rPr>
              <a:t>then</a:t>
            </a:r>
          </a:p>
          <a:p>
            <a:pPr>
              <a:lnSpc>
                <a:spcPct val="70000"/>
              </a:lnSpc>
              <a:spcBef>
                <a:spcPts val="0"/>
              </a:spcBef>
            </a:pPr>
            <a:r>
              <a:rPr lang="en-US" sz="1800" b="1" dirty="0">
                <a:solidFill>
                  <a:schemeClr val="accent2"/>
                </a:solidFill>
                <a:latin typeface="Comic Sans MS" pitchFamily="66" charset="0"/>
              </a:rPr>
              <a:t>	create</a:t>
            </a:r>
            <a:r>
              <a:rPr lang="en-US" sz="1800" i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mic Sans MS" pitchFamily="66" charset="0"/>
              </a:rPr>
              <a:t>{</a:t>
            </a:r>
            <a:r>
              <a:rPr lang="en-US" sz="1800" i="1" dirty="0">
                <a:solidFill>
                  <a:srgbClr val="0000FF"/>
                </a:solidFill>
                <a:latin typeface="Comic Sans MS" pitchFamily="66" charset="0"/>
              </a:rPr>
              <a:t>B</a:t>
            </a:r>
            <a:r>
              <a:rPr lang="en-US" sz="1400" i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mic Sans MS" pitchFamily="66" charset="0"/>
              </a:rPr>
              <a:t>}</a:t>
            </a:r>
            <a:r>
              <a:rPr lang="en-US" sz="1800" i="1" dirty="0">
                <a:solidFill>
                  <a:srgbClr val="0000FF"/>
                </a:solidFill>
                <a:latin typeface="Comic Sans MS" pitchFamily="66" charset="0"/>
              </a:rPr>
              <a:t> a1</a:t>
            </a: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.</a:t>
            </a:r>
            <a:r>
              <a:rPr lang="en-US" sz="1800" i="1" dirty="0">
                <a:solidFill>
                  <a:srgbClr val="0000FF"/>
                </a:solidFill>
                <a:latin typeface="Comic Sans MS" pitchFamily="66" charset="0"/>
              </a:rPr>
              <a:t>make </a:t>
            </a:r>
            <a:r>
              <a:rPr lang="en-US" sz="1800" dirty="0">
                <a:solidFill>
                  <a:srgbClr val="0000FF"/>
                </a:solidFill>
                <a:latin typeface="Comic Sans MS" pitchFamily="66" charset="0"/>
              </a:rPr>
              <a:t>(...)</a:t>
            </a:r>
          </a:p>
          <a:p>
            <a:r>
              <a:rPr lang="en-US" sz="1800" b="1" dirty="0" err="1">
                <a:solidFill>
                  <a:schemeClr val="accent2"/>
                </a:solidFill>
                <a:latin typeface="Comic Sans MS" pitchFamily="66" charset="0"/>
              </a:rPr>
              <a:t>elseif</a:t>
            </a:r>
            <a:r>
              <a:rPr lang="en-US" sz="1800" dirty="0">
                <a:latin typeface="Comic Sans MS" pitchFamily="66" charset="0"/>
              </a:rPr>
              <a:t> </a:t>
            </a:r>
            <a:r>
              <a:rPr lang="en-US" sz="1800" i="1" dirty="0">
                <a:solidFill>
                  <a:srgbClr val="0000FF"/>
                </a:solidFill>
                <a:latin typeface="Comic Sans MS" pitchFamily="66" charset="0"/>
              </a:rPr>
              <a:t>condition_2</a:t>
            </a:r>
            <a:r>
              <a:rPr lang="en-US" sz="1800" dirty="0">
                <a:latin typeface="Comic Sans MS" pitchFamily="66" charset="0"/>
              </a:rPr>
              <a:t> </a:t>
            </a:r>
            <a:r>
              <a:rPr lang="en-US" sz="1800" b="1" dirty="0">
                <a:solidFill>
                  <a:schemeClr val="accent2"/>
                </a:solidFill>
                <a:latin typeface="Comic Sans MS" pitchFamily="66" charset="0"/>
              </a:rPr>
              <a:t>then</a:t>
            </a:r>
          </a:p>
          <a:p>
            <a:pPr>
              <a:lnSpc>
                <a:spcPct val="70000"/>
              </a:lnSpc>
              <a:spcBef>
                <a:spcPts val="200"/>
              </a:spcBef>
            </a:pPr>
            <a:r>
              <a:rPr lang="en-US" sz="1800" b="1" dirty="0">
                <a:solidFill>
                  <a:schemeClr val="accent2"/>
                </a:solidFill>
                <a:latin typeface="Comic Sans MS" pitchFamily="66" charset="0"/>
              </a:rPr>
              <a:t>	create </a:t>
            </a:r>
            <a:r>
              <a:rPr lang="en-US" sz="1800" dirty="0">
                <a:solidFill>
                  <a:srgbClr val="0000FF"/>
                </a:solidFill>
                <a:latin typeface="Comic Sans MS" pitchFamily="66" charset="0"/>
              </a:rPr>
              <a:t>{</a:t>
            </a:r>
            <a:r>
              <a:rPr lang="en-US" sz="1800" i="1" dirty="0">
                <a:solidFill>
                  <a:srgbClr val="0000FF"/>
                </a:solidFill>
                <a:latin typeface="Comic Sans MS" pitchFamily="66" charset="0"/>
              </a:rPr>
              <a:t>C</a:t>
            </a:r>
            <a:r>
              <a:rPr lang="en-US" sz="1200" i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mic Sans MS" pitchFamily="66" charset="0"/>
              </a:rPr>
              <a:t>}</a:t>
            </a:r>
            <a:r>
              <a:rPr lang="en-US" sz="1800" i="1" dirty="0">
                <a:solidFill>
                  <a:srgbClr val="0000FF"/>
                </a:solidFill>
                <a:latin typeface="Comic Sans MS" pitchFamily="66" charset="0"/>
              </a:rPr>
              <a:t> a1</a:t>
            </a:r>
            <a:r>
              <a:rPr lang="en-US" sz="4000" dirty="0">
                <a:solidFill>
                  <a:srgbClr val="0000FF"/>
                </a:solidFill>
                <a:latin typeface="Comic Sans MS" pitchFamily="66" charset="0"/>
              </a:rPr>
              <a:t>.</a:t>
            </a:r>
            <a:r>
              <a:rPr lang="en-US" sz="1800" i="1" dirty="0">
                <a:solidFill>
                  <a:srgbClr val="0000FF"/>
                </a:solidFill>
                <a:latin typeface="Comic Sans MS" pitchFamily="66" charset="0"/>
              </a:rPr>
              <a:t>make </a:t>
            </a:r>
            <a:r>
              <a:rPr lang="en-US" sz="1800" dirty="0">
                <a:solidFill>
                  <a:srgbClr val="0000FF"/>
                </a:solidFill>
                <a:latin typeface="Comic Sans MS" pitchFamily="66" charset="0"/>
              </a:rPr>
              <a:t>(...)</a:t>
            </a:r>
            <a:endParaRPr lang="en-US" sz="1800" i="1" dirty="0">
              <a:solidFill>
                <a:srgbClr val="0000FF"/>
              </a:solidFill>
              <a:latin typeface="Comic Sans MS" pitchFamily="66" charset="0"/>
            </a:endParaRPr>
          </a:p>
          <a:p>
            <a:r>
              <a:rPr lang="en-US" sz="1800" dirty="0">
                <a:solidFill>
                  <a:srgbClr val="A50021"/>
                </a:solidFill>
                <a:latin typeface="Comic Sans MS" pitchFamily="66" charset="0"/>
              </a:rPr>
              <a:t>... etc.</a:t>
            </a:r>
          </a:p>
        </p:txBody>
      </p:sp>
      <p:sp>
        <p:nvSpPr>
          <p:cNvPr id="121876" name="Line 2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2435225" y="2133600"/>
            <a:ext cx="152400" cy="7620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77" name="Line 2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900113" y="2133600"/>
            <a:ext cx="1157287" cy="719138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78" name="Line 22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2740025" y="2133600"/>
            <a:ext cx="1447800" cy="6096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79" name="Line 2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901825" y="3767138"/>
            <a:ext cx="668338" cy="728662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80" name="Line 2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2881313" y="3738563"/>
            <a:ext cx="1447800" cy="6096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25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1854200" y="1592263"/>
            <a:ext cx="1046163" cy="495300"/>
            <a:chOff x="1561" y="3489"/>
            <a:chExt cx="659" cy="312"/>
          </a:xfrm>
        </p:grpSpPr>
        <p:sp>
          <p:nvSpPr>
            <p:cNvPr id="121882" name="Oval 26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615" y="3503"/>
              <a:ext cx="600" cy="298"/>
            </a:xfrm>
            <a:prstGeom prst="ellipse">
              <a:avLst/>
            </a:prstGeom>
            <a:solidFill>
              <a:srgbClr val="66FF99"/>
            </a:solidFill>
            <a:ln w="12700" algn="ctr">
              <a:noFill/>
              <a:round/>
              <a:headEnd/>
              <a:tailEnd/>
            </a:ln>
            <a:effectLst/>
            <a:scene3d>
              <a:camera prst="legacyPerspectiveBottomRight">
                <a:rot lat="1200000" lon="0" rev="0"/>
              </a:camera>
              <a:lightRig rig="legacyFlat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en-US"/>
            </a:p>
          </p:txBody>
        </p:sp>
        <p:sp>
          <p:nvSpPr>
            <p:cNvPr id="121883" name="Text Box 27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561" y="3489"/>
              <a:ext cx="659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800000"/>
                  </a:solidFill>
                  <a:latin typeface="Comic Sans MS" pitchFamily="66" charset="0"/>
                </a:rPr>
                <a:t>A</a:t>
              </a:r>
              <a:endParaRPr lang="en-US" sz="2400">
                <a:solidFill>
                  <a:srgbClr val="8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" name="Group 28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298450" y="2905125"/>
            <a:ext cx="1046163" cy="495300"/>
            <a:chOff x="1561" y="3489"/>
            <a:chExt cx="659" cy="312"/>
          </a:xfrm>
        </p:grpSpPr>
        <p:sp>
          <p:nvSpPr>
            <p:cNvPr id="121885" name="Oval 2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615" y="3503"/>
              <a:ext cx="600" cy="298"/>
            </a:xfrm>
            <a:prstGeom prst="ellipse">
              <a:avLst/>
            </a:prstGeom>
            <a:solidFill>
              <a:srgbClr val="66FF99"/>
            </a:solidFill>
            <a:ln w="12700" algn="ctr">
              <a:noFill/>
              <a:round/>
              <a:headEnd/>
              <a:tailEnd/>
            </a:ln>
            <a:effectLst/>
            <a:scene3d>
              <a:camera prst="legacyPerspectiveBottomRight">
                <a:rot lat="1200000" lon="0" rev="0"/>
              </a:camera>
              <a:lightRig rig="legacyFlat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en-US"/>
            </a:p>
          </p:txBody>
        </p:sp>
        <p:sp>
          <p:nvSpPr>
            <p:cNvPr id="121886" name="Text Box 30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561" y="3489"/>
              <a:ext cx="659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800000"/>
                  </a:solidFill>
                  <a:latin typeface="Comic Sans MS" pitchFamily="66" charset="0"/>
                </a:rPr>
                <a:t>B</a:t>
              </a:r>
              <a:endParaRPr lang="en-US" sz="2400">
                <a:solidFill>
                  <a:srgbClr val="8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" name="Group 31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2062163" y="2965450"/>
            <a:ext cx="1046162" cy="495300"/>
            <a:chOff x="1561" y="3489"/>
            <a:chExt cx="659" cy="312"/>
          </a:xfrm>
        </p:grpSpPr>
        <p:sp>
          <p:nvSpPr>
            <p:cNvPr id="121888" name="Oval 3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615" y="3503"/>
              <a:ext cx="600" cy="298"/>
            </a:xfrm>
            <a:prstGeom prst="ellipse">
              <a:avLst/>
            </a:prstGeom>
            <a:solidFill>
              <a:srgbClr val="66FF99"/>
            </a:solidFill>
            <a:ln w="12700" algn="ctr">
              <a:noFill/>
              <a:round/>
              <a:headEnd/>
              <a:tailEnd/>
            </a:ln>
            <a:effectLst/>
            <a:scene3d>
              <a:camera prst="legacyPerspectiveBottomRight">
                <a:rot lat="1200000" lon="0" rev="0"/>
              </a:camera>
              <a:lightRig rig="legacyFlat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en-US"/>
            </a:p>
          </p:txBody>
        </p:sp>
        <p:sp>
          <p:nvSpPr>
            <p:cNvPr id="121889" name="Text Box 33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561" y="3489"/>
              <a:ext cx="659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800000"/>
                  </a:solidFill>
                  <a:latin typeface="Comic Sans MS" pitchFamily="66" charset="0"/>
                </a:rPr>
                <a:t>C</a:t>
              </a:r>
              <a:endParaRPr lang="en-US" sz="2400">
                <a:solidFill>
                  <a:srgbClr val="8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1311275" y="4584700"/>
            <a:ext cx="1046163" cy="495300"/>
            <a:chOff x="1561" y="3489"/>
            <a:chExt cx="659" cy="312"/>
          </a:xfrm>
        </p:grpSpPr>
        <p:sp>
          <p:nvSpPr>
            <p:cNvPr id="121891" name="Oval 3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615" y="3503"/>
              <a:ext cx="600" cy="298"/>
            </a:xfrm>
            <a:prstGeom prst="ellipse">
              <a:avLst/>
            </a:prstGeom>
            <a:solidFill>
              <a:srgbClr val="66FF99"/>
            </a:solidFill>
            <a:ln w="12700" algn="ctr">
              <a:noFill/>
              <a:round/>
              <a:headEnd/>
              <a:tailEnd/>
            </a:ln>
            <a:effectLst/>
            <a:scene3d>
              <a:camera prst="legacyPerspectiveBottomRight">
                <a:rot lat="1200000" lon="0" rev="0"/>
              </a:camera>
              <a:lightRig rig="legacyFlat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en-US"/>
            </a:p>
          </p:txBody>
        </p:sp>
        <p:sp>
          <p:nvSpPr>
            <p:cNvPr id="121892" name="Text Box 36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561" y="3489"/>
              <a:ext cx="659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800000"/>
                  </a:solidFill>
                  <a:latin typeface="Comic Sans MS" pitchFamily="66" charset="0"/>
                </a:rPr>
                <a:t>D</a:t>
              </a:r>
              <a:endParaRPr lang="en-US" sz="2400">
                <a:solidFill>
                  <a:srgbClr val="8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24" name="AutoShape 2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700588" y="805568"/>
            <a:ext cx="4314825" cy="245173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800" i="1" dirty="0" smtClean="0">
                <a:solidFill>
                  <a:srgbClr val="0000FF"/>
                </a:solidFill>
              </a:rPr>
              <a:t>a1</a:t>
            </a:r>
            <a:r>
              <a:rPr lang="en-US" sz="1100" i="1" dirty="0" smtClean="0">
                <a:solidFill>
                  <a:srgbClr val="0000FF"/>
                </a:solidFill>
              </a:rPr>
              <a:t> </a:t>
            </a:r>
            <a:r>
              <a:rPr lang="en-US" sz="1800" dirty="0" smtClean="0">
                <a:solidFill>
                  <a:srgbClr val="0000FF"/>
                </a:solidFill>
              </a:rPr>
              <a:t>:</a:t>
            </a:r>
            <a:r>
              <a:rPr lang="en-US" sz="1800" i="1" dirty="0" smtClean="0">
                <a:solidFill>
                  <a:srgbClr val="0000FF"/>
                </a:solidFill>
              </a:rPr>
              <a:t> A</a:t>
            </a:r>
          </a:p>
          <a:p>
            <a:r>
              <a:rPr lang="en-US" sz="1800" b="1" dirty="0" smtClean="0">
                <a:solidFill>
                  <a:schemeClr val="accent2"/>
                </a:solidFill>
              </a:rPr>
              <a:t>if</a:t>
            </a:r>
            <a:r>
              <a:rPr lang="en-US" sz="1800" dirty="0" smtClean="0"/>
              <a:t> </a:t>
            </a:r>
            <a:r>
              <a:rPr lang="en-US" sz="1800" i="1" dirty="0" smtClean="0">
                <a:solidFill>
                  <a:srgbClr val="0000FF"/>
                </a:solidFill>
              </a:rPr>
              <a:t>condition_1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chemeClr val="accent2"/>
                </a:solidFill>
              </a:rPr>
              <a:t>then</a:t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dirty="0" smtClean="0"/>
              <a:t>    </a:t>
            </a:r>
            <a:r>
              <a:rPr lang="en-US" sz="1800" dirty="0" smtClean="0">
                <a:solidFill>
                  <a:srgbClr val="A50021"/>
                </a:solidFill>
              </a:rPr>
              <a:t>-- “</a:t>
            </a:r>
            <a:r>
              <a:rPr lang="en-US" sz="1800" dirty="0" err="1" smtClean="0">
                <a:solidFill>
                  <a:srgbClr val="A50021"/>
                </a:solidFill>
              </a:rPr>
              <a:t>Erzeuge</a:t>
            </a:r>
            <a:r>
              <a:rPr lang="en-US" sz="1800" dirty="0" smtClean="0">
                <a:solidFill>
                  <a:srgbClr val="A50021"/>
                </a:solidFill>
              </a:rPr>
              <a:t> </a:t>
            </a:r>
            <a:r>
              <a:rPr lang="en-US" sz="1800" i="1" dirty="0" smtClean="0">
                <a:solidFill>
                  <a:srgbClr val="0000FF"/>
                </a:solidFill>
              </a:rPr>
              <a:t>a1</a:t>
            </a:r>
            <a:r>
              <a:rPr lang="en-US" sz="1800" dirty="0" smtClean="0">
                <a:solidFill>
                  <a:srgbClr val="A50021"/>
                </a:solidFill>
              </a:rPr>
              <a:t> </a:t>
            </a:r>
            <a:r>
              <a:rPr lang="en-US" sz="1800" dirty="0" err="1" smtClean="0">
                <a:solidFill>
                  <a:srgbClr val="A50021"/>
                </a:solidFill>
              </a:rPr>
              <a:t>als</a:t>
            </a:r>
            <a:r>
              <a:rPr lang="en-US" sz="1800" dirty="0" smtClean="0">
                <a:solidFill>
                  <a:srgbClr val="A50021"/>
                </a:solidFill>
              </a:rPr>
              <a:t> </a:t>
            </a:r>
            <a:r>
              <a:rPr lang="en-US" sz="1800" dirty="0" err="1" smtClean="0">
                <a:solidFill>
                  <a:srgbClr val="A50021"/>
                </a:solidFill>
              </a:rPr>
              <a:t>Instanz</a:t>
            </a:r>
            <a:r>
              <a:rPr lang="en-US" sz="1800" dirty="0" smtClean="0">
                <a:solidFill>
                  <a:srgbClr val="A50021"/>
                </a:solidFill>
              </a:rPr>
              <a:t> von </a:t>
            </a:r>
            <a:r>
              <a:rPr lang="en-US" sz="1800" i="1" dirty="0" smtClean="0">
                <a:solidFill>
                  <a:srgbClr val="0000FF"/>
                </a:solidFill>
              </a:rPr>
              <a:t>B</a:t>
            </a:r>
            <a:r>
              <a:rPr lang="en-US" sz="1800" i="1" dirty="0" smtClean="0">
                <a:solidFill>
                  <a:srgbClr val="A50021"/>
                </a:solidFill>
              </a:rPr>
              <a:t>”</a:t>
            </a:r>
            <a:endParaRPr lang="en-US" sz="1800" i="1" dirty="0" smtClean="0">
              <a:solidFill>
                <a:srgbClr val="0000FF"/>
              </a:solidFill>
            </a:endParaRPr>
          </a:p>
          <a:p>
            <a:r>
              <a:rPr lang="en-US" sz="1800" b="1" dirty="0" err="1" smtClean="0">
                <a:solidFill>
                  <a:schemeClr val="accent2"/>
                </a:solidFill>
              </a:rPr>
              <a:t>elseif</a:t>
            </a:r>
            <a:r>
              <a:rPr lang="en-US" sz="1800" dirty="0" smtClean="0"/>
              <a:t> </a:t>
            </a:r>
            <a:r>
              <a:rPr lang="en-US" sz="1800" i="1" dirty="0" smtClean="0">
                <a:solidFill>
                  <a:srgbClr val="0000FF"/>
                </a:solidFill>
              </a:rPr>
              <a:t>condition_2</a:t>
            </a:r>
            <a:r>
              <a:rPr lang="en-US" sz="1800" dirty="0" smtClean="0"/>
              <a:t> </a:t>
            </a:r>
            <a:r>
              <a:rPr lang="en-US" sz="1800" b="1" dirty="0" smtClean="0">
                <a:solidFill>
                  <a:schemeClr val="accent2"/>
                </a:solidFill>
              </a:rPr>
              <a:t>then</a:t>
            </a:r>
          </a:p>
          <a:p>
            <a:r>
              <a:rPr lang="en-US" sz="1800" dirty="0" smtClean="0"/>
              <a:t>    </a:t>
            </a:r>
            <a:r>
              <a:rPr lang="en-US" sz="1800" dirty="0" smtClean="0">
                <a:solidFill>
                  <a:srgbClr val="A50021"/>
                </a:solidFill>
              </a:rPr>
              <a:t>-- “</a:t>
            </a:r>
            <a:r>
              <a:rPr lang="en-US" sz="1800" dirty="0" err="1" smtClean="0">
                <a:solidFill>
                  <a:srgbClr val="A50021"/>
                </a:solidFill>
              </a:rPr>
              <a:t>Erzeuge</a:t>
            </a:r>
            <a:r>
              <a:rPr lang="en-US" sz="1800" dirty="0" smtClean="0">
                <a:solidFill>
                  <a:srgbClr val="A50021"/>
                </a:solidFill>
              </a:rPr>
              <a:t> </a:t>
            </a:r>
            <a:r>
              <a:rPr lang="en-US" sz="1800" i="1" dirty="0" smtClean="0">
                <a:solidFill>
                  <a:srgbClr val="0000FF"/>
                </a:solidFill>
              </a:rPr>
              <a:t>a1</a:t>
            </a:r>
            <a:r>
              <a:rPr lang="en-US" sz="1800" dirty="0" smtClean="0">
                <a:solidFill>
                  <a:srgbClr val="A50021"/>
                </a:solidFill>
              </a:rPr>
              <a:t> </a:t>
            </a:r>
            <a:r>
              <a:rPr lang="en-US" sz="1800" dirty="0" err="1" smtClean="0">
                <a:solidFill>
                  <a:srgbClr val="A50021"/>
                </a:solidFill>
              </a:rPr>
              <a:t>als</a:t>
            </a:r>
            <a:r>
              <a:rPr lang="en-US" sz="1800" dirty="0" smtClean="0">
                <a:solidFill>
                  <a:srgbClr val="A50021"/>
                </a:solidFill>
              </a:rPr>
              <a:t> </a:t>
            </a:r>
            <a:r>
              <a:rPr lang="en-US" sz="1800" dirty="0" err="1" smtClean="0">
                <a:solidFill>
                  <a:srgbClr val="A50021"/>
                </a:solidFill>
              </a:rPr>
              <a:t>Instanz</a:t>
            </a:r>
            <a:r>
              <a:rPr lang="en-US" sz="1800" dirty="0" smtClean="0">
                <a:solidFill>
                  <a:srgbClr val="A50021"/>
                </a:solidFill>
              </a:rPr>
              <a:t> von </a:t>
            </a:r>
            <a:r>
              <a:rPr lang="en-US" sz="1800" i="1" dirty="0" smtClean="0">
                <a:solidFill>
                  <a:srgbClr val="0000FF"/>
                </a:solidFill>
              </a:rPr>
              <a:t>C</a:t>
            </a:r>
            <a:r>
              <a:rPr lang="en-US" sz="1800" i="1" dirty="0" smtClean="0">
                <a:solidFill>
                  <a:srgbClr val="A50021"/>
                </a:solidFill>
              </a:rPr>
              <a:t>”</a:t>
            </a:r>
            <a:endParaRPr lang="en-US" sz="1800" dirty="0" smtClean="0">
              <a:solidFill>
                <a:srgbClr val="A50021"/>
              </a:solidFill>
            </a:endParaRPr>
          </a:p>
          <a:p>
            <a:r>
              <a:rPr lang="en-US" sz="1800" dirty="0" smtClean="0">
                <a:solidFill>
                  <a:srgbClr val="A50021"/>
                </a:solidFill>
              </a:rPr>
              <a:t>... etc.</a:t>
            </a:r>
            <a:endParaRPr lang="en-US" sz="1800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1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75" grpId="0" animBg="1"/>
      <p:bldP spid="2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82675" y="1744663"/>
            <a:ext cx="7733947" cy="360362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dirty="0" smtClean="0"/>
              <a:t>Einen Benutzerbefehl ausführen</a:t>
            </a:r>
            <a:endParaRPr lang="de-CH" dirty="0"/>
          </a:p>
        </p:txBody>
      </p:sp>
      <p:sp>
        <p:nvSpPr>
          <p:cNvPr id="238598" name="Rectangle 6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388" y="941388"/>
            <a:ext cx="8829145" cy="5513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sz="2000" i="1" dirty="0" err="1" smtClean="0">
                <a:solidFill>
                  <a:srgbClr val="3333FF"/>
                </a:solidFill>
              </a:rPr>
              <a:t>decode_user_request</a:t>
            </a:r>
            <a:endParaRPr lang="de-DE" sz="2000" i="1" dirty="0" smtClean="0">
              <a:solidFill>
                <a:srgbClr val="3333FF"/>
              </a:solidFill>
            </a:endParaRPr>
          </a:p>
          <a:p>
            <a:pPr>
              <a:lnSpc>
                <a:spcPct val="50000"/>
              </a:lnSpc>
            </a:pPr>
            <a:endParaRPr lang="de-DE" sz="2000" i="1" dirty="0" smtClean="0"/>
          </a:p>
          <a:p>
            <a:pPr>
              <a:lnSpc>
                <a:spcPct val="80000"/>
              </a:lnSpc>
            </a:pPr>
            <a:r>
              <a:rPr lang="de-DE" sz="2000" b="1" dirty="0" err="1" smtClean="0">
                <a:solidFill>
                  <a:schemeClr val="accent2"/>
                </a:solidFill>
              </a:rPr>
              <a:t>if</a:t>
            </a:r>
            <a:r>
              <a:rPr lang="de-DE" sz="2000" dirty="0" smtClean="0">
                <a:solidFill>
                  <a:srgbClr val="A50021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“Anfrage ist ein normaler Befehl” </a:t>
            </a:r>
            <a:r>
              <a:rPr lang="de-DE" sz="2000" b="1" dirty="0" err="1" smtClean="0">
                <a:solidFill>
                  <a:schemeClr val="accent2"/>
                </a:solidFill>
              </a:rPr>
              <a:t>then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de-DE" sz="2000" dirty="0" smtClean="0"/>
              <a:t>	</a:t>
            </a:r>
            <a:r>
              <a:rPr lang="de-DE" sz="2000" dirty="0" smtClean="0">
                <a:solidFill>
                  <a:srgbClr val="990000"/>
                </a:solidFill>
              </a:rPr>
              <a:t>“Erzeuge ein Befehlsobjekt </a:t>
            </a:r>
            <a:r>
              <a:rPr lang="de-DE" sz="2000" i="1" dirty="0" smtClean="0">
                <a:solidFill>
                  <a:srgbClr val="0000FF"/>
                </a:solidFill>
              </a:rPr>
              <a:t>c</a:t>
            </a:r>
            <a:r>
              <a:rPr lang="de-DE" sz="2000" dirty="0" smtClean="0">
                <a:solidFill>
                  <a:srgbClr val="A50021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, der Anforderung entsprechend”</a:t>
            </a:r>
          </a:p>
          <a:p>
            <a:pPr>
              <a:lnSpc>
                <a:spcPct val="50000"/>
              </a:lnSpc>
            </a:pPr>
            <a:r>
              <a:rPr lang="de-DE" sz="2000" dirty="0" smtClean="0"/>
              <a:t>	</a:t>
            </a:r>
            <a:r>
              <a:rPr lang="de-DE" sz="2000" i="1" dirty="0" err="1" smtClean="0">
                <a:solidFill>
                  <a:srgbClr val="3333FF"/>
                </a:solidFill>
              </a:rPr>
              <a:t>history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extend</a:t>
            </a:r>
            <a:r>
              <a:rPr lang="de-DE" sz="2000" i="1" dirty="0" smtClean="0">
                <a:solidFill>
                  <a:srgbClr val="3333FF"/>
                </a:solidFill>
              </a:rPr>
              <a:t> </a:t>
            </a:r>
            <a:r>
              <a:rPr lang="de-DE" sz="2000" dirty="0" smtClean="0">
                <a:solidFill>
                  <a:srgbClr val="3333FF"/>
                </a:solidFill>
              </a:rPr>
              <a:t>(</a:t>
            </a:r>
            <a:r>
              <a:rPr lang="de-DE" sz="2000" i="1" dirty="0" smtClean="0">
                <a:solidFill>
                  <a:srgbClr val="3333FF"/>
                </a:solidFill>
              </a:rPr>
              <a:t>c</a:t>
            </a:r>
            <a:r>
              <a:rPr lang="de-DE" sz="2000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r>
              <a:rPr lang="de-DE" sz="2000" i="1" dirty="0" smtClean="0">
                <a:solidFill>
                  <a:srgbClr val="3333FF"/>
                </a:solidFill>
              </a:rPr>
              <a:t>	</a:t>
            </a:r>
            <a:r>
              <a:rPr lang="de-DE" sz="2000" b="1" i="1" dirty="0" err="1" smtClean="0">
                <a:solidFill>
                  <a:srgbClr val="3333FF"/>
                </a:solidFill>
              </a:rPr>
              <a:t>c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execute</a:t>
            </a:r>
            <a:endParaRPr lang="de-DE" sz="2000" i="1" dirty="0" smtClean="0">
              <a:solidFill>
                <a:srgbClr val="3333FF"/>
              </a:solidFill>
            </a:endParaRPr>
          </a:p>
          <a:p>
            <a:r>
              <a:rPr lang="de-DE" sz="2000" b="1" dirty="0" err="1" smtClean="0">
                <a:solidFill>
                  <a:schemeClr val="accent2"/>
                </a:solidFill>
              </a:rPr>
              <a:t>elseif</a:t>
            </a:r>
            <a:r>
              <a:rPr lang="de-DE" sz="2000" dirty="0" smtClean="0">
                <a:solidFill>
                  <a:srgbClr val="A50021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“Anfrage ist UNDO” </a:t>
            </a:r>
            <a:r>
              <a:rPr lang="de-DE" sz="2000" b="1" dirty="0" err="1" smtClean="0">
                <a:solidFill>
                  <a:schemeClr val="accent2"/>
                </a:solidFill>
              </a:rPr>
              <a:t>then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2000" b="1" dirty="0" smtClean="0">
                <a:solidFill>
                  <a:schemeClr val="accent2"/>
                </a:solidFill>
              </a:rPr>
              <a:t>	</a:t>
            </a:r>
            <a:r>
              <a:rPr lang="de-DE" sz="2000" b="1" dirty="0" err="1" smtClean="0">
                <a:solidFill>
                  <a:schemeClr val="accent2"/>
                </a:solidFill>
              </a:rPr>
              <a:t>if</a:t>
            </a:r>
            <a:r>
              <a:rPr lang="de-DE" sz="2000" b="1" dirty="0" smtClean="0">
                <a:solidFill>
                  <a:schemeClr val="accent2"/>
                </a:solidFill>
              </a:rPr>
              <a:t> not </a:t>
            </a:r>
            <a:r>
              <a:rPr lang="de-DE" sz="2000" i="1" dirty="0" err="1" smtClean="0">
                <a:solidFill>
                  <a:srgbClr val="3333FF"/>
                </a:solidFill>
              </a:rPr>
              <a:t>history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before</a:t>
            </a:r>
            <a:r>
              <a:rPr lang="de-DE" sz="2000" i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chemeClr val="accent2"/>
                </a:solidFill>
              </a:rPr>
              <a:t>then</a:t>
            </a:r>
            <a:r>
              <a:rPr lang="de-DE" sz="2000" b="1" dirty="0" smtClean="0">
                <a:solidFill>
                  <a:schemeClr val="accent2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-- Ignoriere überschüssige Anfragen</a:t>
            </a:r>
            <a:endParaRPr lang="de-DE" sz="2000" b="1" dirty="0" smtClean="0">
              <a:solidFill>
                <a:srgbClr val="990000"/>
              </a:solidFill>
            </a:endParaRPr>
          </a:p>
          <a:p>
            <a:pPr>
              <a:lnSpc>
                <a:spcPct val="40000"/>
              </a:lnSpc>
            </a:pPr>
            <a:r>
              <a:rPr lang="de-DE" sz="2000" b="1" dirty="0" smtClean="0">
                <a:solidFill>
                  <a:schemeClr val="accent2"/>
                </a:solidFill>
              </a:rPr>
              <a:t>	</a:t>
            </a:r>
            <a:r>
              <a:rPr lang="de-DE" sz="2000" b="1" dirty="0" smtClean="0">
                <a:solidFill>
                  <a:srgbClr val="3333FF"/>
                </a:solidFill>
              </a:rPr>
              <a:t>    </a:t>
            </a:r>
            <a:r>
              <a:rPr lang="de-DE" sz="2000" i="1" dirty="0" err="1" smtClean="0">
                <a:solidFill>
                  <a:srgbClr val="3333FF"/>
                </a:solidFill>
              </a:rPr>
              <a:t>history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item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undo</a:t>
            </a:r>
            <a:endParaRPr lang="de-DE" sz="2000" i="1" dirty="0" smtClean="0">
              <a:solidFill>
                <a:srgbClr val="3333FF"/>
              </a:solidFill>
            </a:endParaRPr>
          </a:p>
          <a:p>
            <a:pPr>
              <a:lnSpc>
                <a:spcPct val="40000"/>
              </a:lnSpc>
            </a:pPr>
            <a:r>
              <a:rPr lang="de-DE" sz="2000" i="1" dirty="0" smtClean="0">
                <a:solidFill>
                  <a:srgbClr val="3333FF"/>
                </a:solidFill>
              </a:rPr>
              <a:t>	      </a:t>
            </a:r>
            <a:r>
              <a:rPr lang="de-DE" sz="2000" i="1" dirty="0" err="1" smtClean="0">
                <a:solidFill>
                  <a:srgbClr val="3333FF"/>
                </a:solidFill>
              </a:rPr>
              <a:t>history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back</a:t>
            </a:r>
            <a:r>
              <a:rPr lang="de-DE" sz="2000" i="1" dirty="0" smtClean="0">
                <a:solidFill>
                  <a:srgbClr val="0000FF"/>
                </a:solidFill>
              </a:rPr>
              <a:t>		</a:t>
            </a:r>
            <a:endParaRPr lang="de-DE" sz="2000" dirty="0" smtClean="0">
              <a:solidFill>
                <a:srgbClr val="A50021"/>
              </a:solidFill>
            </a:endParaRPr>
          </a:p>
          <a:p>
            <a:pPr>
              <a:lnSpc>
                <a:spcPct val="80000"/>
              </a:lnSpc>
            </a:pPr>
            <a:r>
              <a:rPr lang="de-DE" sz="2000" i="1" dirty="0" smtClean="0">
                <a:solidFill>
                  <a:srgbClr val="0000FF"/>
                </a:solidFill>
              </a:rPr>
              <a:t>	</a:t>
            </a: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80000"/>
              </a:lnSpc>
            </a:pPr>
            <a:r>
              <a:rPr lang="de-DE" sz="2000" b="1" dirty="0" err="1" smtClean="0">
                <a:solidFill>
                  <a:schemeClr val="accent2"/>
                </a:solidFill>
              </a:rPr>
              <a:t>elseif</a:t>
            </a:r>
            <a:r>
              <a:rPr lang="de-DE" sz="2000" b="1" dirty="0" smtClean="0">
                <a:solidFill>
                  <a:schemeClr val="accent2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“Anfrage ist REDO” </a:t>
            </a:r>
            <a:r>
              <a:rPr lang="de-DE" sz="2000" b="1" dirty="0" err="1" smtClean="0">
                <a:solidFill>
                  <a:schemeClr val="accent2"/>
                </a:solidFill>
              </a:rPr>
              <a:t>then</a:t>
            </a:r>
            <a:endParaRPr lang="de-DE" sz="2000" dirty="0" smtClean="0"/>
          </a:p>
          <a:p>
            <a:pPr>
              <a:lnSpc>
                <a:spcPct val="60000"/>
              </a:lnSpc>
            </a:pPr>
            <a:r>
              <a:rPr lang="de-DE" sz="2000" dirty="0" smtClean="0"/>
              <a:t>	</a:t>
            </a:r>
            <a:r>
              <a:rPr lang="de-DE" sz="2000" b="1" dirty="0" err="1" smtClean="0">
                <a:solidFill>
                  <a:schemeClr val="accent2"/>
                </a:solidFill>
              </a:rPr>
              <a:t>if</a:t>
            </a:r>
            <a:r>
              <a:rPr lang="de-DE" sz="2000" b="1" dirty="0" smtClean="0">
                <a:solidFill>
                  <a:schemeClr val="accent2"/>
                </a:solidFill>
              </a:rPr>
              <a:t> not </a:t>
            </a:r>
            <a:r>
              <a:rPr lang="de-DE" sz="2000" i="1" dirty="0" err="1" smtClean="0">
                <a:solidFill>
                  <a:srgbClr val="3333FF"/>
                </a:solidFill>
              </a:rPr>
              <a:t>history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is_last</a:t>
            </a:r>
            <a:r>
              <a:rPr lang="de-DE" sz="2000" i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chemeClr val="accent2"/>
                </a:solidFill>
              </a:rPr>
              <a:t>then</a:t>
            </a:r>
            <a:r>
              <a:rPr lang="de-DE" sz="2000" b="1" dirty="0" smtClean="0">
                <a:solidFill>
                  <a:schemeClr val="accent2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-- Ignoriere überschüssige Anfragen</a:t>
            </a:r>
            <a:r>
              <a:rPr lang="de-DE" sz="2000" b="1" dirty="0" smtClean="0">
                <a:solidFill>
                  <a:schemeClr val="accent2"/>
                </a:solidFill>
              </a:rPr>
              <a:t>	    </a:t>
            </a:r>
            <a:r>
              <a:rPr lang="de-DE" sz="2000" i="1" dirty="0" err="1" smtClean="0">
                <a:solidFill>
                  <a:srgbClr val="3333FF"/>
                </a:solidFill>
              </a:rPr>
              <a:t>history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forth</a:t>
            </a:r>
            <a:endParaRPr lang="de-DE" sz="2000" i="1" dirty="0" smtClean="0">
              <a:solidFill>
                <a:srgbClr val="3333FF"/>
              </a:solidFill>
            </a:endParaRPr>
          </a:p>
          <a:p>
            <a:pPr>
              <a:lnSpc>
                <a:spcPct val="40000"/>
              </a:lnSpc>
            </a:pPr>
            <a:r>
              <a:rPr lang="de-DE" sz="2000" i="1" dirty="0" smtClean="0">
                <a:solidFill>
                  <a:srgbClr val="3333FF"/>
                </a:solidFill>
              </a:rPr>
              <a:t>	      </a:t>
            </a:r>
            <a:r>
              <a:rPr lang="de-DE" sz="2000" i="1" dirty="0" err="1" smtClean="0">
                <a:solidFill>
                  <a:srgbClr val="3333FF"/>
                </a:solidFill>
              </a:rPr>
              <a:t>history</a:t>
            </a:r>
            <a:r>
              <a:rPr lang="de-DE" sz="3600" dirty="0" smtClean="0">
                <a:solidFill>
                  <a:srgbClr val="3333FF"/>
                </a:solidFill>
              </a:rPr>
              <a:t>.</a:t>
            </a:r>
            <a:r>
              <a:rPr lang="de-DE" sz="2000" i="1" dirty="0" smtClean="0">
                <a:solidFill>
                  <a:srgbClr val="3333FF"/>
                </a:solidFill>
              </a:rPr>
              <a:t> </a:t>
            </a:r>
            <a:r>
              <a:rPr lang="de-DE" sz="2000" i="1" dirty="0" err="1" smtClean="0">
                <a:solidFill>
                  <a:srgbClr val="3333FF"/>
                </a:solidFill>
              </a:rPr>
              <a:t>item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execute</a:t>
            </a:r>
            <a:r>
              <a:rPr lang="de-DE" sz="2000" i="1" dirty="0" smtClean="0">
                <a:solidFill>
                  <a:srgbClr val="3333FF"/>
                </a:solidFill>
              </a:rPr>
              <a:t>	 </a:t>
            </a:r>
          </a:p>
          <a:p>
            <a:pPr>
              <a:lnSpc>
                <a:spcPct val="40000"/>
              </a:lnSpc>
            </a:pPr>
            <a:r>
              <a:rPr lang="de-DE" sz="2000" i="1" dirty="0" smtClean="0">
                <a:solidFill>
                  <a:srgbClr val="0000FF"/>
                </a:solidFill>
              </a:rPr>
              <a:t>	</a:t>
            </a: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80000"/>
              </a:lnSpc>
            </a:pP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  <a:endParaRPr lang="de-DE" sz="2000" b="1" dirty="0">
              <a:solidFill>
                <a:schemeClr val="accent2"/>
              </a:solidFill>
            </a:endParaRPr>
          </a:p>
        </p:txBody>
      </p:sp>
      <p:sp>
        <p:nvSpPr>
          <p:cNvPr id="238633" name="Line 4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8111598" y="4504268"/>
            <a:ext cx="0" cy="457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8634" name="Text Box 4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083023" y="4831293"/>
            <a:ext cx="11207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i="1">
                <a:solidFill>
                  <a:srgbClr val="0000FF"/>
                </a:solidFill>
                <a:latin typeface="Comic Sans MS" pitchFamily="66" charset="0"/>
              </a:rPr>
              <a:t>item</a:t>
            </a:r>
          </a:p>
        </p:txBody>
      </p:sp>
      <p:sp>
        <p:nvSpPr>
          <p:cNvPr id="16" name="Line 4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779326" y="4219735"/>
            <a:ext cx="5176838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AutoShape 5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87601" y="4107046"/>
            <a:ext cx="963613" cy="294468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7" name="AutoShape 5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845778" y="3944314"/>
            <a:ext cx="587022" cy="581186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8" name="AutoShape 5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281064" y="4071392"/>
            <a:ext cx="962025" cy="376617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9" name="Text Box 5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39821" y="4071392"/>
            <a:ext cx="1013318" cy="30777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err="1" smtClean="0">
                <a:latin typeface="Comic Sans MS" pitchFamily="66" charset="0"/>
              </a:rPr>
              <a:t>Löschen</a:t>
            </a:r>
            <a:endParaRPr lang="en-US" sz="1400" b="1" dirty="0">
              <a:latin typeface="Comic Sans MS" pitchFamily="66" charset="0"/>
            </a:endParaRPr>
          </a:p>
        </p:txBody>
      </p:sp>
      <p:sp>
        <p:nvSpPr>
          <p:cNvPr id="30" name="Text Box 5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759189" y="4067154"/>
            <a:ext cx="744538" cy="3051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>
                <a:solidFill>
                  <a:srgbClr val="FFFF00"/>
                </a:solidFill>
                <a:latin typeface="Comic Sans MS" pitchFamily="66" charset="0"/>
              </a:rPr>
              <a:t>Swap</a:t>
            </a:r>
          </a:p>
        </p:txBody>
      </p:sp>
      <p:sp>
        <p:nvSpPr>
          <p:cNvPr id="31" name="AutoShape 5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380252" y="4060796"/>
            <a:ext cx="1123349" cy="340519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err="1" smtClean="0">
                <a:solidFill>
                  <a:srgbClr val="FFC000"/>
                </a:solidFill>
                <a:latin typeface="Comic Sans MS" pitchFamily="66" charset="0"/>
              </a:rPr>
              <a:t>Einfügen</a:t>
            </a:r>
            <a:endParaRPr lang="en-US" sz="14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2" name="AutoShape 5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028537" y="4096714"/>
            <a:ext cx="963613" cy="294468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3" name="AutoShape 5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914454" y="4050464"/>
            <a:ext cx="1130083" cy="340519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err="1" smtClean="0">
                <a:solidFill>
                  <a:srgbClr val="FFC000"/>
                </a:solidFill>
                <a:latin typeface="Comic Sans MS" pitchFamily="66" charset="0"/>
              </a:rPr>
              <a:t>Einfügen</a:t>
            </a:r>
            <a:endParaRPr lang="en-US" sz="14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sz="2800" dirty="0" smtClean="0"/>
              <a:t>Befehlsobjekte erzeugen: Erster Ansatz</a:t>
            </a:r>
            <a:endParaRPr lang="de-CH" sz="2800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defTabSz="539750">
              <a:lnSpc>
                <a:spcPct val="140000"/>
              </a:lnSpc>
            </a:pPr>
            <a:r>
              <a:rPr lang="de-CH" sz="2000" i="1" dirty="0" smtClean="0">
                <a:solidFill>
                  <a:srgbClr val="0000FF"/>
                </a:solidFill>
              </a:rPr>
              <a:t>c</a:t>
            </a:r>
            <a:r>
              <a:rPr lang="de-CH" sz="1200" i="1" dirty="0" smtClean="0">
                <a:solidFill>
                  <a:srgbClr val="0000FF"/>
                </a:solidFill>
              </a:rPr>
              <a:t> </a:t>
            </a:r>
            <a:r>
              <a:rPr lang="de-CH" sz="2000" dirty="0" smtClean="0">
                <a:solidFill>
                  <a:srgbClr val="0000FF"/>
                </a:solidFill>
              </a:rPr>
              <a:t>:</a:t>
            </a:r>
            <a:r>
              <a:rPr lang="de-CH" sz="2000" i="1" dirty="0" smtClean="0">
                <a:solidFill>
                  <a:srgbClr val="0000FF"/>
                </a:solidFill>
              </a:rPr>
              <a:t> COMMAND</a:t>
            </a:r>
          </a:p>
          <a:p>
            <a:pPr defTabSz="539750">
              <a:lnSpc>
                <a:spcPct val="140000"/>
              </a:lnSpc>
            </a:pPr>
            <a:r>
              <a:rPr lang="de-CH" sz="2000" i="1" dirty="0" smtClean="0">
                <a:solidFill>
                  <a:srgbClr val="0000FF"/>
                </a:solidFill>
              </a:rPr>
              <a:t>...</a:t>
            </a:r>
          </a:p>
          <a:p>
            <a:pPr defTabSz="539750">
              <a:lnSpc>
                <a:spcPct val="140000"/>
              </a:lnSpc>
            </a:pPr>
            <a:endParaRPr lang="de-CH" sz="2000" i="1" dirty="0" smtClean="0">
              <a:solidFill>
                <a:srgbClr val="0000FF"/>
              </a:solidFill>
            </a:endParaRPr>
          </a:p>
          <a:p>
            <a:pPr defTabSz="539750">
              <a:lnSpc>
                <a:spcPct val="140000"/>
              </a:lnSpc>
            </a:pPr>
            <a:r>
              <a:rPr lang="de-CH" sz="2000" i="1" dirty="0" err="1" smtClean="0">
                <a:solidFill>
                  <a:srgbClr val="0000FF"/>
                </a:solidFill>
              </a:rPr>
              <a:t>decode_user_request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539750">
              <a:lnSpc>
                <a:spcPct val="140000"/>
              </a:lnSpc>
            </a:pPr>
            <a:r>
              <a:rPr lang="de-CH" sz="2000" b="1" dirty="0" err="1" smtClean="0">
                <a:solidFill>
                  <a:schemeClr val="accent2"/>
                </a:solidFill>
              </a:rPr>
              <a:t>if</a:t>
            </a:r>
            <a:r>
              <a:rPr lang="de-CH" sz="2000" dirty="0" smtClean="0"/>
              <a:t> </a:t>
            </a:r>
            <a:r>
              <a:rPr lang="de-CH" sz="2000" i="1" dirty="0" smtClean="0">
                <a:solidFill>
                  <a:srgbClr val="0000FF"/>
                </a:solidFill>
              </a:rPr>
              <a:t>“Anfrage ist </a:t>
            </a:r>
            <a:r>
              <a:rPr lang="de-CH" sz="2000" b="1" dirty="0" err="1" smtClean="0"/>
              <a:t>remove</a:t>
            </a:r>
            <a:r>
              <a:rPr lang="de-CH" sz="2000" i="1" dirty="0" smtClean="0">
                <a:solidFill>
                  <a:srgbClr val="0000FF"/>
                </a:solidFill>
              </a:rPr>
              <a:t>”</a:t>
            </a:r>
            <a:r>
              <a:rPr lang="de-CH" sz="2000" dirty="0" smtClean="0"/>
              <a:t>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r>
              <a:rPr lang="de-CH" sz="2000" b="1" dirty="0" smtClean="0">
                <a:solidFill>
                  <a:schemeClr val="accent2"/>
                </a:solidFill>
              </a:rPr>
              <a:t/>
            </a:r>
            <a:br>
              <a:rPr lang="de-CH" sz="2000" b="1" dirty="0" smtClean="0">
                <a:solidFill>
                  <a:schemeClr val="accent2"/>
                </a:solidFill>
              </a:rPr>
            </a:br>
            <a:r>
              <a:rPr lang="de-CH" sz="2000" b="1" dirty="0" smtClean="0">
                <a:solidFill>
                  <a:schemeClr val="accent2"/>
                </a:solidFill>
              </a:rPr>
              <a:t>	</a:t>
            </a:r>
            <a:r>
              <a:rPr lang="de-CH" sz="2000" b="1" dirty="0" err="1" smtClean="0">
                <a:solidFill>
                  <a:schemeClr val="accent2"/>
                </a:solidFill>
              </a:rPr>
              <a:t>create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dirty="0" smtClean="0">
                <a:solidFill>
                  <a:srgbClr val="0000FF"/>
                </a:solidFill>
              </a:rPr>
              <a:t>{</a:t>
            </a:r>
            <a:r>
              <a:rPr lang="de-CH" sz="2000" i="1" dirty="0" smtClean="0">
                <a:solidFill>
                  <a:srgbClr val="0000FF"/>
                </a:solidFill>
              </a:rPr>
              <a:t>REMOVAL</a:t>
            </a:r>
            <a:r>
              <a:rPr lang="de-CH" sz="1400" i="1" dirty="0" smtClean="0">
                <a:solidFill>
                  <a:srgbClr val="0000FF"/>
                </a:solidFill>
              </a:rPr>
              <a:t> </a:t>
            </a:r>
            <a:r>
              <a:rPr lang="de-CH" sz="2000" dirty="0" smtClean="0">
                <a:solidFill>
                  <a:srgbClr val="0000FF"/>
                </a:solidFill>
              </a:rPr>
              <a:t>}</a:t>
            </a:r>
            <a:r>
              <a:rPr lang="de-CH" sz="2000" i="1" dirty="0" smtClean="0">
                <a:solidFill>
                  <a:srgbClr val="0000FF"/>
                </a:solidFill>
              </a:rPr>
              <a:t> c</a:t>
            </a:r>
          </a:p>
          <a:p>
            <a:pPr defTabSz="539750">
              <a:lnSpc>
                <a:spcPct val="140000"/>
              </a:lnSpc>
            </a:pPr>
            <a:r>
              <a:rPr lang="de-CH" sz="2000" b="1" dirty="0" err="1" smtClean="0">
                <a:solidFill>
                  <a:schemeClr val="accent2"/>
                </a:solidFill>
              </a:rPr>
              <a:t>elseif</a:t>
            </a:r>
            <a:r>
              <a:rPr lang="de-CH" sz="2000" dirty="0" smtClean="0"/>
              <a:t> </a:t>
            </a:r>
            <a:r>
              <a:rPr lang="de-CH" sz="2000" i="1" dirty="0" smtClean="0">
                <a:solidFill>
                  <a:srgbClr val="0000FF"/>
                </a:solidFill>
              </a:rPr>
              <a:t>“Anfrage ist </a:t>
            </a:r>
            <a:r>
              <a:rPr lang="de-CH" sz="2000" b="1" dirty="0" err="1" smtClean="0"/>
              <a:t>insert</a:t>
            </a:r>
            <a:r>
              <a:rPr lang="de-CH" sz="2000" i="1" dirty="0" smtClean="0">
                <a:solidFill>
                  <a:srgbClr val="0000FF"/>
                </a:solidFill>
              </a:rPr>
              <a:t>”</a:t>
            </a:r>
            <a:r>
              <a:rPr lang="de-CH" sz="2000" dirty="0" smtClean="0"/>
              <a:t>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 defTabSz="539750">
              <a:lnSpc>
                <a:spcPct val="120000"/>
              </a:lnSpc>
            </a:pPr>
            <a:r>
              <a:rPr lang="de-CH" sz="2000" b="1" dirty="0" smtClean="0">
                <a:solidFill>
                  <a:schemeClr val="accent2"/>
                </a:solidFill>
              </a:rPr>
              <a:t>	</a:t>
            </a:r>
            <a:r>
              <a:rPr lang="de-CH" sz="2000" b="1" dirty="0" err="1" smtClean="0">
                <a:solidFill>
                  <a:schemeClr val="accent2"/>
                </a:solidFill>
              </a:rPr>
              <a:t>create</a:t>
            </a:r>
            <a:r>
              <a:rPr lang="de-CH" sz="2000" b="1" dirty="0" smtClean="0">
                <a:solidFill>
                  <a:schemeClr val="accent2"/>
                </a:solidFill>
              </a:rPr>
              <a:t> </a:t>
            </a:r>
            <a:r>
              <a:rPr lang="de-CH" sz="2000" dirty="0" smtClean="0">
                <a:solidFill>
                  <a:srgbClr val="0000FF"/>
                </a:solidFill>
              </a:rPr>
              <a:t>{</a:t>
            </a:r>
            <a:r>
              <a:rPr lang="de-CH" sz="2000" i="1" dirty="0" smtClean="0">
                <a:solidFill>
                  <a:srgbClr val="0000FF"/>
                </a:solidFill>
              </a:rPr>
              <a:t>INSERTION </a:t>
            </a:r>
            <a:r>
              <a:rPr lang="de-CH" sz="900" i="1" dirty="0" smtClean="0">
                <a:solidFill>
                  <a:srgbClr val="0000FF"/>
                </a:solidFill>
              </a:rPr>
              <a:t> </a:t>
            </a:r>
            <a:r>
              <a:rPr lang="de-CH" sz="2000" dirty="0" smtClean="0">
                <a:solidFill>
                  <a:srgbClr val="0000FF"/>
                </a:solidFill>
              </a:rPr>
              <a:t>}</a:t>
            </a:r>
            <a:r>
              <a:rPr lang="de-CH" sz="2000" i="1" dirty="0" smtClean="0">
                <a:solidFill>
                  <a:srgbClr val="0000FF"/>
                </a:solidFill>
              </a:rPr>
              <a:t> c</a:t>
            </a:r>
          </a:p>
          <a:p>
            <a:pPr defTabSz="539750">
              <a:lnSpc>
                <a:spcPct val="70000"/>
              </a:lnSpc>
            </a:pPr>
            <a:r>
              <a:rPr lang="de-CH" sz="2000" b="1" dirty="0" err="1" smtClean="0">
                <a:solidFill>
                  <a:schemeClr val="accent2"/>
                </a:solidFill>
              </a:rPr>
              <a:t>else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 defTabSz="539750">
              <a:lnSpc>
                <a:spcPct val="140000"/>
              </a:lnSpc>
            </a:pPr>
            <a:r>
              <a:rPr lang="de-CH" sz="2000" dirty="0" smtClean="0">
                <a:solidFill>
                  <a:srgbClr val="A50021"/>
                </a:solidFill>
              </a:rPr>
              <a:t>	etc.</a:t>
            </a:r>
          </a:p>
          <a:p>
            <a:pPr defTabSz="539750">
              <a:lnSpc>
                <a:spcPct val="90000"/>
              </a:lnSpc>
            </a:pPr>
            <a:endParaRPr lang="de-C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dirty="0" smtClean="0"/>
              <a:t>Hierarchie der Befehlsklassen</a:t>
            </a:r>
            <a:endParaRPr lang="de-CH" dirty="0"/>
          </a:p>
        </p:txBody>
      </p:sp>
      <p:sp>
        <p:nvSpPr>
          <p:cNvPr id="240663" name="Line 23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4114800" y="2362200"/>
            <a:ext cx="714375" cy="804863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0664" name="Text Box 2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03438" y="1298575"/>
            <a:ext cx="142875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execute</a:t>
            </a:r>
            <a:r>
              <a:rPr lang="en-US" sz="2400" baseline="30000">
                <a:solidFill>
                  <a:srgbClr val="0000FF"/>
                </a:solidFill>
                <a:latin typeface="Comic Sans MS" pitchFamily="66" charset="0"/>
              </a:rPr>
              <a:t>*</a:t>
            </a:r>
          </a:p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undo</a:t>
            </a:r>
            <a:r>
              <a:rPr lang="en-US" sz="2000">
                <a:solidFill>
                  <a:srgbClr val="0000FF"/>
                </a:solidFill>
                <a:latin typeface="Comic Sans MS" pitchFamily="66" charset="0"/>
              </a:rPr>
              <a:t>*</a:t>
            </a:r>
            <a:endParaRPr lang="en-US" sz="2400" baseline="3000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40665" name="Line 25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600200" y="2362200"/>
            <a:ext cx="2286000" cy="7620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0666" name="Line 2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4419600" y="2286000"/>
            <a:ext cx="2895600" cy="1219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0667" name="Text Box 2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13600" y="3352800"/>
            <a:ext cx="116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</a:t>
            </a:r>
          </a:p>
        </p:txBody>
      </p:sp>
      <p:sp>
        <p:nvSpPr>
          <p:cNvPr id="240668" name="Text Box 2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52600" y="4419600"/>
            <a:ext cx="22860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execute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US" sz="2000" baseline="3000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000" baseline="3000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undo</a:t>
            </a:r>
            <a:r>
              <a:rPr lang="en-US" sz="2400" baseline="3000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400" b="1" baseline="3000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line</a:t>
            </a:r>
            <a:r>
              <a:rPr lang="en-US" sz="2000">
                <a:solidFill>
                  <a:srgbClr val="0000FF"/>
                </a:solidFill>
                <a:latin typeface="Comic Sans MS" pitchFamily="66" charset="0"/>
              </a:rPr>
              <a:t>:</a:t>
            </a: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 STRING</a:t>
            </a:r>
            <a:br>
              <a:rPr lang="en-US" sz="2000" i="1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index</a:t>
            </a:r>
            <a:r>
              <a:rPr lang="en-US" sz="2000">
                <a:solidFill>
                  <a:srgbClr val="0000FF"/>
                </a:solidFill>
                <a:latin typeface="Comic Sans MS" pitchFamily="66" charset="0"/>
              </a:rPr>
              <a:t>:</a:t>
            </a: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 INTEGER</a:t>
            </a:r>
          </a:p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...</a:t>
            </a:r>
          </a:p>
        </p:txBody>
      </p:sp>
      <p:sp>
        <p:nvSpPr>
          <p:cNvPr id="240669" name="Text Box 2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57813" y="4343400"/>
            <a:ext cx="1371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execute</a:t>
            </a:r>
            <a:r>
              <a:rPr lang="en-US" sz="2400" b="1" baseline="3000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US" sz="2000" baseline="3000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000" baseline="30000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undo</a:t>
            </a:r>
            <a:r>
              <a:rPr lang="en-US" sz="2400" baseline="3000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en-US" sz="2000" i="1">
                <a:solidFill>
                  <a:srgbClr val="0000FF"/>
                </a:solidFill>
                <a:latin typeface="Comic Sans MS" pitchFamily="66" charset="0"/>
              </a:rPr>
            </a:b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index</a:t>
            </a:r>
          </a:p>
          <a:p>
            <a:pPr>
              <a:spcBef>
                <a:spcPct val="50000"/>
              </a:spcBef>
            </a:pPr>
            <a:r>
              <a:rPr lang="en-US" sz="2000" i="1">
                <a:solidFill>
                  <a:srgbClr val="0000FF"/>
                </a:solidFill>
                <a:latin typeface="Comic Sans MS" pitchFamily="66" charset="0"/>
              </a:rPr>
              <a:t>...</a:t>
            </a:r>
          </a:p>
        </p:txBody>
      </p:sp>
      <p:sp>
        <p:nvSpPr>
          <p:cNvPr id="240670" name="Text Box 3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172325" y="2128838"/>
            <a:ext cx="450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3333FF"/>
                </a:solidFill>
                <a:latin typeface="Comic Sans MS" pitchFamily="66" charset="0"/>
              </a:rPr>
              <a:t>+</a:t>
            </a:r>
          </a:p>
        </p:txBody>
      </p:sp>
      <p:sp>
        <p:nvSpPr>
          <p:cNvPr id="240671" name="Text Box 3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148513" y="1612900"/>
            <a:ext cx="450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3333FF"/>
                </a:solidFill>
                <a:latin typeface="Comic Sans MS" pitchFamily="66" charset="0"/>
              </a:rPr>
              <a:t>*</a:t>
            </a:r>
          </a:p>
        </p:txBody>
      </p:sp>
      <p:sp>
        <p:nvSpPr>
          <p:cNvPr id="240672" name="Text Box 3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459038" y="1690688"/>
            <a:ext cx="16849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 smtClean="0">
                <a:latin typeface="Comic Sans MS" pitchFamily="66" charset="0"/>
              </a:rPr>
              <a:t>aufgeschoben</a:t>
            </a:r>
            <a:endParaRPr lang="en-US" sz="1600" baseline="30000" dirty="0">
              <a:latin typeface="Comic Sans MS" pitchFamily="66" charset="0"/>
            </a:endParaRPr>
          </a:p>
        </p:txBody>
      </p:sp>
      <p:sp>
        <p:nvSpPr>
          <p:cNvPr id="240673" name="Text Box 3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610475" y="2192338"/>
            <a:ext cx="12525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 smtClean="0">
                <a:latin typeface="Comic Sans MS" pitchFamily="66" charset="0"/>
              </a:rPr>
              <a:t>wirksam</a:t>
            </a:r>
            <a:endParaRPr lang="en-US" sz="1600" baseline="30000" dirty="0">
              <a:latin typeface="Comic Sans MS" pitchFamily="66" charset="0"/>
            </a:endParaRPr>
          </a:p>
        </p:txBody>
      </p:sp>
      <p:grpSp>
        <p:nvGrpSpPr>
          <p:cNvPr id="2" name="Group 34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3228975" y="1276350"/>
            <a:ext cx="2057400" cy="938213"/>
            <a:chOff x="2854" y="3561"/>
            <a:chExt cx="1296" cy="591"/>
          </a:xfrm>
        </p:grpSpPr>
        <p:sp>
          <p:nvSpPr>
            <p:cNvPr id="240675" name="Oval 3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915" y="3579"/>
              <a:ext cx="1180" cy="573"/>
            </a:xfrm>
            <a:prstGeom prst="ellipse">
              <a:avLst/>
            </a:prstGeom>
            <a:solidFill>
              <a:srgbClr val="66FF99"/>
            </a:solidFill>
            <a:ln w="12700" algn="ctr">
              <a:noFill/>
              <a:round/>
              <a:headEnd/>
              <a:tailEnd/>
            </a:ln>
            <a:effectLst/>
            <a:scene3d>
              <a:camera prst="legacyPerspectiveBottomRight">
                <a:rot lat="1200000" lon="0" rev="0"/>
              </a:camera>
              <a:lightRig rig="legacyFlat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en-US"/>
            </a:p>
          </p:txBody>
        </p:sp>
        <p:sp>
          <p:nvSpPr>
            <p:cNvPr id="240676" name="Text Box 36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854" y="3561"/>
              <a:ext cx="1296" cy="39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Comic Sans MS" pitchFamily="66" charset="0"/>
                </a:rPr>
                <a:t>*</a:t>
              </a:r>
            </a:p>
            <a:p>
              <a:pPr algn="ctr">
                <a:lnSpc>
                  <a:spcPct val="0"/>
                </a:lnSpc>
                <a:spcBef>
                  <a:spcPct val="50000"/>
                </a:spcBef>
              </a:pPr>
              <a:r>
                <a:rPr lang="en-US" sz="2400" i="1">
                  <a:solidFill>
                    <a:srgbClr val="0000FF"/>
                  </a:solidFill>
                  <a:latin typeface="Comic Sans MS" pitchFamily="66" charset="0"/>
                </a:rPr>
                <a:t>COMMAND</a:t>
              </a:r>
              <a:endParaRPr lang="en-US" sz="240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" name="Group 37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461963" y="3292475"/>
            <a:ext cx="2057400" cy="909638"/>
            <a:chOff x="4077" y="3387"/>
            <a:chExt cx="1296" cy="573"/>
          </a:xfrm>
        </p:grpSpPr>
        <p:sp>
          <p:nvSpPr>
            <p:cNvPr id="240678" name="Oval 3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138" y="3387"/>
              <a:ext cx="1180" cy="573"/>
            </a:xfrm>
            <a:prstGeom prst="ellipse">
              <a:avLst/>
            </a:prstGeom>
            <a:solidFill>
              <a:schemeClr val="accent1"/>
            </a:solidFill>
            <a:ln w="12700" algn="ctr">
              <a:noFill/>
              <a:round/>
              <a:headEnd/>
              <a:tailEnd/>
            </a:ln>
            <a:effectLst/>
            <a:scene3d>
              <a:camera prst="legacyPerspectiveBottomRight">
                <a:rot lat="1200000" lon="0" rev="0"/>
              </a:camera>
              <a:lightRig rig="legacyFlat2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en-US"/>
            </a:p>
          </p:txBody>
        </p:sp>
        <p:sp>
          <p:nvSpPr>
            <p:cNvPr id="240679" name="Text Box 39"/>
            <p:cNvSpPr txBox="1"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077" y="3468"/>
              <a:ext cx="1296" cy="345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ct val="40000"/>
                </a:lnSpc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Comic Sans MS" pitchFamily="66" charset="0"/>
                </a:rPr>
                <a:t>+</a:t>
              </a:r>
              <a:br>
                <a:rPr lang="en-US" sz="2400">
                  <a:solidFill>
                    <a:srgbClr val="0000FF"/>
                  </a:solidFill>
                  <a:latin typeface="Comic Sans MS" pitchFamily="66" charset="0"/>
                </a:rPr>
              </a:br>
              <a:endParaRPr lang="en-US" sz="2400">
                <a:solidFill>
                  <a:srgbClr val="0000FF"/>
                </a:solidFill>
                <a:latin typeface="Comic Sans MS" pitchFamily="66" charset="0"/>
              </a:endParaRPr>
            </a:p>
            <a:p>
              <a:pPr algn="ctr">
                <a:lnSpc>
                  <a:spcPct val="0"/>
                </a:lnSpc>
                <a:spcBef>
                  <a:spcPct val="50000"/>
                </a:spcBef>
              </a:pPr>
              <a:r>
                <a:rPr lang="en-US" sz="2400" i="1">
                  <a:solidFill>
                    <a:srgbClr val="0000FF"/>
                  </a:solidFill>
                  <a:latin typeface="Comic Sans MS" pitchFamily="66" charset="0"/>
                </a:rPr>
                <a:t>REMOVAL</a:t>
              </a:r>
              <a:endParaRPr lang="en-US" sz="240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" name="Group 40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3732213" y="3335338"/>
            <a:ext cx="2057400" cy="909637"/>
            <a:chOff x="4271" y="3454"/>
            <a:chExt cx="1296" cy="573"/>
          </a:xfrm>
        </p:grpSpPr>
        <p:sp>
          <p:nvSpPr>
            <p:cNvPr id="240681" name="Oval 4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332" y="3454"/>
              <a:ext cx="1180" cy="573"/>
            </a:xfrm>
            <a:prstGeom prst="ellipse">
              <a:avLst/>
            </a:prstGeom>
            <a:solidFill>
              <a:srgbClr val="FFFF00"/>
            </a:solidFill>
            <a:ln w="12700" algn="ctr">
              <a:noFill/>
              <a:round/>
              <a:headEnd/>
              <a:tailEnd/>
            </a:ln>
            <a:effectLst/>
            <a:scene3d>
              <a:camera prst="legacyPerspectiveBottomRight">
                <a:rot lat="1200000" lon="0" rev="0"/>
              </a:camera>
              <a:lightRig rig="legacyFlat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00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pPr algn="ctr"/>
              <a:endParaRPr lang="en-US">
                <a:solidFill>
                  <a:srgbClr val="FFFF00"/>
                </a:solidFill>
                <a:latin typeface="Comic Sans MS" pitchFamily="66" charset="0"/>
              </a:endParaRPr>
            </a:p>
          </p:txBody>
        </p:sp>
        <p:sp>
          <p:nvSpPr>
            <p:cNvPr id="240682" name="Text Box 42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71" y="3490"/>
              <a:ext cx="1296" cy="33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ct val="40000"/>
                </a:lnSpc>
                <a:spcBef>
                  <a:spcPct val="50000"/>
                </a:spcBef>
              </a:pPr>
              <a:r>
                <a:rPr lang="en-US" sz="2400">
                  <a:solidFill>
                    <a:srgbClr val="0000FF"/>
                  </a:solidFill>
                  <a:latin typeface="Comic Sans MS" pitchFamily="66" charset="0"/>
                </a:rPr>
                <a:t>+</a:t>
              </a:r>
              <a:br>
                <a:rPr lang="en-US" sz="2400">
                  <a:solidFill>
                    <a:srgbClr val="0000FF"/>
                  </a:solidFill>
                  <a:latin typeface="Comic Sans MS" pitchFamily="66" charset="0"/>
                </a:rPr>
              </a:br>
              <a:endParaRPr lang="en-US" sz="2400">
                <a:solidFill>
                  <a:srgbClr val="0000FF"/>
                </a:solidFill>
                <a:latin typeface="Comic Sans MS" pitchFamily="66" charset="0"/>
              </a:endParaRPr>
            </a:p>
            <a:p>
              <a:pPr algn="ctr">
                <a:lnSpc>
                  <a:spcPct val="0"/>
                </a:lnSpc>
                <a:spcBef>
                  <a:spcPct val="50000"/>
                </a:spcBef>
              </a:pPr>
              <a:r>
                <a:rPr lang="en-US" sz="2200" i="1">
                  <a:solidFill>
                    <a:srgbClr val="0000FF"/>
                  </a:solidFill>
                  <a:latin typeface="Comic Sans MS" pitchFamily="66" charset="0"/>
                </a:rPr>
                <a:t>INSERTION</a:t>
              </a:r>
              <a:endParaRPr lang="en-US" sz="2200">
                <a:solidFill>
                  <a:srgbClr val="0000FF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07950" y="-347"/>
            <a:ext cx="8280400" cy="696912"/>
          </a:xfrm>
        </p:spPr>
        <p:txBody>
          <a:bodyPr/>
          <a:lstStyle/>
          <a:p>
            <a:r>
              <a:rPr lang="de-CH" dirty="0" smtClean="0"/>
              <a:t>Befehlsobjekte erzeugen: Besserer Ansatz</a:t>
            </a:r>
            <a:endParaRPr lang="de-CH" sz="2800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268413"/>
            <a:ext cx="8915400" cy="5113337"/>
          </a:xfrm>
        </p:spPr>
        <p:txBody>
          <a:bodyPr/>
          <a:lstStyle/>
          <a:p>
            <a:r>
              <a:rPr lang="de-CH" dirty="0" smtClean="0"/>
              <a:t>Geben Sie jedem Befehl-Typ eine</a:t>
            </a:r>
            <a:br>
              <a:rPr lang="de-CH" dirty="0" smtClean="0"/>
            </a:br>
            <a:r>
              <a:rPr lang="de-CH" dirty="0" smtClean="0"/>
              <a:t>Nummer</a:t>
            </a:r>
          </a:p>
          <a:p>
            <a:endParaRPr lang="de-CH" dirty="0" smtClean="0"/>
          </a:p>
          <a:p>
            <a:r>
              <a:rPr lang="de-CH" dirty="0" smtClean="0"/>
              <a:t>Füllen Sie zu Beginn einen Array</a:t>
            </a:r>
            <a:br>
              <a:rPr lang="de-CH" dirty="0" smtClean="0"/>
            </a:br>
            <a:r>
              <a:rPr lang="de-CH" i="1" dirty="0" err="1" smtClean="0">
                <a:solidFill>
                  <a:srgbClr val="0000FF"/>
                </a:solidFill>
              </a:rPr>
              <a:t>commands</a:t>
            </a:r>
            <a:r>
              <a:rPr lang="de-CH" dirty="0" smtClean="0"/>
              <a:t> mit je einer Instanz jedes</a:t>
            </a:r>
            <a:br>
              <a:rPr lang="de-CH" dirty="0" smtClean="0"/>
            </a:br>
            <a:r>
              <a:rPr lang="de-CH" dirty="0" smtClean="0"/>
              <a:t>Befehls-Typen.</a:t>
            </a:r>
          </a:p>
          <a:p>
            <a:endParaRPr lang="de-CH" dirty="0" smtClean="0"/>
          </a:p>
          <a:p>
            <a:r>
              <a:rPr lang="de-CH" dirty="0" smtClean="0"/>
              <a:t>Um neue Befehlsobjekte zu erhalten:</a:t>
            </a:r>
            <a:br>
              <a:rPr lang="de-CH" dirty="0" smtClean="0"/>
            </a:br>
            <a:r>
              <a:rPr lang="de-CH" dirty="0" smtClean="0"/>
              <a:t>	</a:t>
            </a:r>
            <a:br>
              <a:rPr lang="de-CH" dirty="0" smtClean="0"/>
            </a:br>
            <a:r>
              <a:rPr lang="de-CH" dirty="0" smtClean="0">
                <a:solidFill>
                  <a:srgbClr val="A50021"/>
                </a:solidFill>
              </a:rPr>
              <a:t>“Bestimme </a:t>
            </a:r>
            <a:r>
              <a:rPr lang="de-CH" i="1" dirty="0" err="1" smtClean="0">
                <a:solidFill>
                  <a:srgbClr val="0000FF"/>
                </a:solidFill>
              </a:rPr>
              <a:t>command_type</a:t>
            </a:r>
            <a:r>
              <a:rPr lang="de-CH" dirty="0" smtClean="0">
                <a:solidFill>
                  <a:srgbClr val="A50021"/>
                </a:solidFill>
              </a:rPr>
              <a:t>”</a:t>
            </a:r>
            <a:r>
              <a:rPr lang="de-CH" dirty="0" smtClean="0">
                <a:solidFill>
                  <a:srgbClr val="0000FF"/>
                </a:solidFill>
              </a:rPr>
              <a:t/>
            </a:r>
            <a:br>
              <a:rPr lang="de-CH" dirty="0" smtClean="0">
                <a:solidFill>
                  <a:srgbClr val="0000FF"/>
                </a:solidFill>
              </a:rPr>
            </a:br>
            <a:r>
              <a:rPr lang="de-CH" i="1" dirty="0" smtClean="0">
                <a:solidFill>
                  <a:srgbClr val="0000FF"/>
                </a:solidFill>
              </a:rPr>
              <a:t>c</a:t>
            </a:r>
            <a:r>
              <a:rPr lang="de-CH" dirty="0" smtClean="0">
                <a:solidFill>
                  <a:srgbClr val="0000FF"/>
                </a:solidFill>
              </a:rPr>
              <a:t> := (</a:t>
            </a:r>
            <a:r>
              <a:rPr lang="de-CH" i="1" dirty="0" err="1" smtClean="0">
                <a:solidFill>
                  <a:srgbClr val="0000FF"/>
                </a:solidFill>
              </a:rPr>
              <a:t>commands</a:t>
            </a:r>
            <a:r>
              <a:rPr lang="de-CH" i="1" dirty="0" smtClean="0">
                <a:solidFill>
                  <a:srgbClr val="0000FF"/>
                </a:solidFill>
              </a:rPr>
              <a:t> </a:t>
            </a:r>
            <a:r>
              <a:rPr lang="de-CH" dirty="0" smtClean="0">
                <a:solidFill>
                  <a:srgbClr val="0000FF"/>
                </a:solidFill>
              </a:rPr>
              <a:t>[</a:t>
            </a:r>
            <a:r>
              <a:rPr lang="de-CH" i="1" dirty="0" err="1" smtClean="0">
                <a:solidFill>
                  <a:srgbClr val="0000FF"/>
                </a:solidFill>
              </a:rPr>
              <a:t>command_type</a:t>
            </a:r>
            <a:r>
              <a:rPr lang="de-CH" dirty="0" smtClean="0">
                <a:solidFill>
                  <a:srgbClr val="0000FF"/>
                </a:solidFill>
              </a:rPr>
              <a:t>])</a:t>
            </a:r>
            <a:r>
              <a:rPr lang="de-CH" sz="4000" dirty="0" smtClean="0">
                <a:solidFill>
                  <a:srgbClr val="0000FF"/>
                </a:solidFill>
              </a:rPr>
              <a:t>.</a:t>
            </a:r>
            <a:r>
              <a:rPr lang="de-CH" i="1" dirty="0" err="1" smtClean="0">
                <a:solidFill>
                  <a:srgbClr val="0000FF"/>
                </a:solidFill>
              </a:rPr>
              <a:t>twin</a:t>
            </a:r>
            <a:endParaRPr lang="de-CH" i="1" dirty="0">
              <a:solidFill>
                <a:srgbClr val="0000FF"/>
              </a:solidFill>
            </a:endParaRPr>
          </a:p>
        </p:txBody>
      </p:sp>
      <p:sp>
        <p:nvSpPr>
          <p:cNvPr id="242692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40413" y="4551363"/>
            <a:ext cx="1447800" cy="533400"/>
          </a:xfrm>
          <a:prstGeom prst="roundRect">
            <a:avLst>
              <a:gd name="adj" fmla="val 16667"/>
            </a:avLst>
          </a:prstGeom>
          <a:solidFill>
            <a:srgbClr val="99FF99">
              <a:alpha val="64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42693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18200" y="4627563"/>
            <a:ext cx="12414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A50021"/>
                </a:solidFill>
                <a:latin typeface="Comic Sans MS" pitchFamily="66" charset="0"/>
              </a:rPr>
              <a:t>Removal</a:t>
            </a:r>
          </a:p>
        </p:txBody>
      </p:sp>
      <p:sp>
        <p:nvSpPr>
          <p:cNvPr id="242694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40413" y="4017963"/>
            <a:ext cx="1447800" cy="533400"/>
          </a:xfrm>
          <a:prstGeom prst="roundRect">
            <a:avLst>
              <a:gd name="adj" fmla="val 16667"/>
            </a:avLst>
          </a:prstGeom>
          <a:solidFill>
            <a:srgbClr val="99FF99">
              <a:alpha val="64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42695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64238" y="4094163"/>
            <a:ext cx="11890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A50021"/>
                </a:solidFill>
                <a:latin typeface="Comic Sans MS" pitchFamily="66" charset="0"/>
              </a:rPr>
              <a:t>Insertion</a:t>
            </a:r>
          </a:p>
        </p:txBody>
      </p:sp>
      <p:sp>
        <p:nvSpPr>
          <p:cNvPr id="242696" name="AutoShap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840413" y="3484563"/>
            <a:ext cx="1447800" cy="533400"/>
          </a:xfrm>
          <a:prstGeom prst="roundRect">
            <a:avLst>
              <a:gd name="adj" fmla="val 16667"/>
            </a:avLst>
          </a:prstGeom>
          <a:solidFill>
            <a:srgbClr val="99FF99">
              <a:alpha val="64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4269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042025" y="3560763"/>
            <a:ext cx="1189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A50021"/>
                </a:solidFill>
                <a:latin typeface="Comic Sans MS" pitchFamily="66" charset="0"/>
              </a:rPr>
              <a:t>Swap</a:t>
            </a:r>
          </a:p>
        </p:txBody>
      </p:sp>
      <p:sp>
        <p:nvSpPr>
          <p:cNvPr id="242698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840413" y="2951163"/>
            <a:ext cx="1447800" cy="533400"/>
          </a:xfrm>
          <a:prstGeom prst="roundRect">
            <a:avLst>
              <a:gd name="adj" fmla="val 16667"/>
            </a:avLst>
          </a:prstGeom>
          <a:solidFill>
            <a:srgbClr val="99FF99">
              <a:alpha val="64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4269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042025" y="3027363"/>
            <a:ext cx="1189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A50021"/>
                </a:solidFill>
                <a:latin typeface="Comic Sans MS" pitchFamily="66" charset="0"/>
              </a:rPr>
              <a:t>...</a:t>
            </a:r>
          </a:p>
        </p:txBody>
      </p:sp>
      <p:sp>
        <p:nvSpPr>
          <p:cNvPr id="242700" name="AutoShap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40413" y="2417763"/>
            <a:ext cx="1447800" cy="533400"/>
          </a:xfrm>
          <a:prstGeom prst="roundRect">
            <a:avLst>
              <a:gd name="adj" fmla="val 16667"/>
            </a:avLst>
          </a:prstGeom>
          <a:solidFill>
            <a:srgbClr val="99FF99">
              <a:alpha val="64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4270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424738" y="4652963"/>
            <a:ext cx="360362" cy="3164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4270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24738" y="4076700"/>
            <a:ext cx="360362" cy="3164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4270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51713" y="1268413"/>
            <a:ext cx="360362" cy="3164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800" b="1" i="1">
                <a:solidFill>
                  <a:schemeClr val="accent2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24270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423150" y="2708275"/>
            <a:ext cx="1296988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ffectLst/>
        </p:spPr>
        <p:txBody>
          <a:bodyPr lIns="0" rIns="0"/>
          <a:lstStyle/>
          <a:p>
            <a:endParaRPr lang="en-US" sz="1800"/>
          </a:p>
        </p:txBody>
      </p:sp>
      <p:sp>
        <p:nvSpPr>
          <p:cNvPr id="24270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992938" y="2349500"/>
            <a:ext cx="2195512" cy="31643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800" i="1">
                <a:solidFill>
                  <a:srgbClr val="0000FF"/>
                </a:solidFill>
                <a:latin typeface="Comic Sans MS" pitchFamily="66" charset="0"/>
              </a:rPr>
              <a:t>command_type</a:t>
            </a:r>
          </a:p>
        </p:txBody>
      </p:sp>
      <p:sp>
        <p:nvSpPr>
          <p:cNvPr id="242706" name="AutoShap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840413" y="1887538"/>
            <a:ext cx="1447800" cy="533400"/>
          </a:xfrm>
          <a:prstGeom prst="roundRect">
            <a:avLst>
              <a:gd name="adj" fmla="val 16667"/>
            </a:avLst>
          </a:prstGeom>
          <a:solidFill>
            <a:srgbClr val="99FF99">
              <a:alpha val="64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42707" name="AutoShap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840413" y="1382713"/>
            <a:ext cx="1447800" cy="533400"/>
          </a:xfrm>
          <a:prstGeom prst="roundRect">
            <a:avLst>
              <a:gd name="adj" fmla="val 16667"/>
            </a:avLst>
          </a:prstGeom>
          <a:solidFill>
            <a:srgbClr val="99FF99">
              <a:alpha val="64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42708" name="AutoShap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787757" y="6195207"/>
            <a:ext cx="4148281" cy="415925"/>
          </a:xfrm>
          <a:prstGeom prst="wedgeRoundRectCallout">
            <a:avLst>
              <a:gd name="adj1" fmla="val -42241"/>
              <a:gd name="adj2" fmla="val -120403"/>
              <a:gd name="adj3" fmla="val 16667"/>
            </a:avLst>
          </a:prstGeom>
          <a:solidFill>
            <a:srgbClr val="FFFF66">
              <a:alpha val="72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rIns="0"/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dirty="0" err="1" smtClean="0">
                <a:solidFill>
                  <a:schemeClr val="accent2"/>
                </a:solidFill>
                <a:latin typeface="Comic Sans MS" pitchFamily="66" charset="0"/>
              </a:rPr>
              <a:t>Einen</a:t>
            </a:r>
            <a:r>
              <a:rPr lang="en-US" sz="2000" dirty="0" smtClean="0">
                <a:solidFill>
                  <a:schemeClr val="accent2"/>
                </a:solidFill>
                <a:latin typeface="Comic Sans MS" pitchFamily="66" charset="0"/>
              </a:rPr>
              <a:t> “</a:t>
            </a:r>
            <a:r>
              <a:rPr lang="en-US" sz="2000" dirty="0" err="1" smtClean="0">
                <a:solidFill>
                  <a:schemeClr val="accent2"/>
                </a:solidFill>
                <a:latin typeface="Comic Sans MS" pitchFamily="66" charset="0"/>
              </a:rPr>
              <a:t>Prototypen</a:t>
            </a:r>
            <a:r>
              <a:rPr lang="en-US" sz="2000" dirty="0" smtClean="0">
                <a:solidFill>
                  <a:schemeClr val="accent2"/>
                </a:solidFill>
                <a:latin typeface="Comic Sans MS" pitchFamily="66" charset="0"/>
              </a:rPr>
              <a:t>” </a:t>
            </a:r>
            <a:r>
              <a:rPr lang="en-US" sz="2000" dirty="0" err="1" smtClean="0">
                <a:solidFill>
                  <a:schemeClr val="accent2"/>
                </a:solidFill>
                <a:latin typeface="Comic Sans MS" pitchFamily="66" charset="0"/>
              </a:rPr>
              <a:t>duplizieren</a:t>
            </a:r>
            <a:endParaRPr lang="en-US" sz="20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42709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232400" y="1082675"/>
            <a:ext cx="1801813" cy="31643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800" i="1">
                <a:solidFill>
                  <a:srgbClr val="0000FF"/>
                </a:solidFill>
                <a:latin typeface="Comic Sans MS" pitchFamily="66" charset="0"/>
              </a:rPr>
              <a:t>commands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dirty="0" smtClean="0"/>
              <a:t>Das </a:t>
            </a:r>
            <a:r>
              <a:rPr lang="de-CH" dirty="0" err="1" smtClean="0"/>
              <a:t>Undo</a:t>
            </a:r>
            <a:r>
              <a:rPr lang="de-CH" dirty="0" smtClean="0"/>
              <a:t>/</a:t>
            </a:r>
            <a:r>
              <a:rPr lang="de-CH" dirty="0" err="1" smtClean="0"/>
              <a:t>Redo</a:t>
            </a:r>
            <a:r>
              <a:rPr lang="de-CH" dirty="0" smtClean="0"/>
              <a:t> (oder Command-) Pattern</a:t>
            </a:r>
            <a:endParaRPr lang="de-CH" dirty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dirty="0" smtClean="0"/>
              <a:t>Wurde extensiv genutzt  (z.B. in </a:t>
            </a:r>
            <a:r>
              <a:rPr lang="de-CH" dirty="0" err="1" smtClean="0"/>
              <a:t>EiffelStudio</a:t>
            </a:r>
            <a:r>
              <a:rPr lang="de-CH" dirty="0" smtClean="0"/>
              <a:t> und anderen Eiffel-Tools)</a:t>
            </a:r>
          </a:p>
          <a:p>
            <a:r>
              <a:rPr lang="de-CH" dirty="0" smtClean="0"/>
              <a:t>Ziemlich einfach zu implementieren</a:t>
            </a:r>
          </a:p>
          <a:p>
            <a:r>
              <a:rPr lang="de-CH" dirty="0" smtClean="0"/>
              <a:t>Details müssen genau betrachtet werden (z.B. sind manche Befehle nicht rückgängig machbar)</a:t>
            </a:r>
          </a:p>
          <a:p>
            <a:r>
              <a:rPr lang="de-CH" dirty="0" smtClean="0"/>
              <a:t>Eleganter Gebrauch von O-O-Techniken</a:t>
            </a:r>
          </a:p>
          <a:p>
            <a:r>
              <a:rPr lang="de-CH" dirty="0" smtClean="0"/>
              <a:t>Nachteil: Explosion kleiner Klassen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dirty="0" smtClean="0"/>
              <a:t>Der Gebrauch von Agenten</a:t>
            </a:r>
            <a:endParaRPr lang="de-CH" dirty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dirty="0" smtClean="0"/>
              <a:t>Für jeden Benutzerbefehl haben wir zwei Routinen:</a:t>
            </a:r>
          </a:p>
          <a:p>
            <a:endParaRPr lang="de-CH" dirty="0" smtClean="0"/>
          </a:p>
          <a:p>
            <a:pPr lvl="1"/>
            <a:r>
              <a:rPr lang="de-CH" dirty="0" smtClean="0"/>
              <a:t>Die Routine, um ihn auszuführen</a:t>
            </a:r>
          </a:p>
          <a:p>
            <a:pPr lvl="1"/>
            <a:r>
              <a:rPr lang="de-CH" dirty="0" smtClean="0"/>
              <a:t>Die Routine, um ihn rückgängig zu machen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dirty="0" smtClean="0"/>
              <a:t>Die </a:t>
            </a:r>
            <a:r>
              <a:rPr lang="de-CH" dirty="0" err="1" smtClean="0"/>
              <a:t>History</a:t>
            </a:r>
            <a:r>
              <a:rPr lang="de-CH" dirty="0" smtClean="0"/>
              <a:t>-Liste im </a:t>
            </a:r>
            <a:r>
              <a:rPr lang="de-CH" dirty="0" err="1" smtClean="0"/>
              <a:t>Undo</a:t>
            </a:r>
            <a:r>
              <a:rPr lang="de-CH" dirty="0" smtClean="0"/>
              <a:t>/</a:t>
            </a:r>
            <a:r>
              <a:rPr lang="de-CH" dirty="0" err="1" smtClean="0"/>
              <a:t>Redo</a:t>
            </a:r>
            <a:r>
              <a:rPr lang="de-CH" dirty="0" smtClean="0"/>
              <a:t>-Pattern</a:t>
            </a:r>
            <a:endParaRPr lang="de-CH" dirty="0"/>
          </a:p>
        </p:txBody>
      </p:sp>
      <p:sp>
        <p:nvSpPr>
          <p:cNvPr id="129044" name="Text Box 2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4988" y="12954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0000FF"/>
                </a:solidFill>
                <a:latin typeface="Comic Sans MS" pitchFamily="66" charset="0"/>
              </a:rPr>
              <a:t>history</a:t>
            </a:r>
            <a:r>
              <a:rPr lang="en-US" i="1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: </a:t>
            </a:r>
            <a:r>
              <a:rPr lang="en-US" sz="2400" i="1">
                <a:solidFill>
                  <a:srgbClr val="0000FF"/>
                </a:solidFill>
                <a:latin typeface="Comic Sans MS" pitchFamily="66" charset="0"/>
              </a:rPr>
              <a:t>TWO_WAY_LIST</a:t>
            </a:r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[</a:t>
            </a:r>
            <a:r>
              <a:rPr lang="en-US" sz="2400" i="1">
                <a:solidFill>
                  <a:srgbClr val="0000FF"/>
                </a:solidFill>
                <a:latin typeface="Comic Sans MS" pitchFamily="66" charset="0"/>
              </a:rPr>
              <a:t>COMMAND</a:t>
            </a:r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]</a:t>
            </a:r>
          </a:p>
        </p:txBody>
      </p:sp>
      <p:sp>
        <p:nvSpPr>
          <p:cNvPr id="15" name="Text Box 5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3756" y="3823243"/>
            <a:ext cx="1978342" cy="4308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smtClean="0">
                <a:solidFill>
                  <a:srgbClr val="008000"/>
                </a:solidFill>
              </a:rPr>
              <a:t>Am </a:t>
            </a:r>
            <a:r>
              <a:rPr lang="en-US" sz="2200" i="1" dirty="0" err="1" smtClean="0">
                <a:solidFill>
                  <a:srgbClr val="008000"/>
                </a:solidFill>
              </a:rPr>
              <a:t>Ältesten</a:t>
            </a:r>
            <a:endParaRPr lang="en-US" sz="2200" i="1" dirty="0">
              <a:solidFill>
                <a:srgbClr val="008000"/>
              </a:solidFill>
            </a:endParaRPr>
          </a:p>
        </p:txBody>
      </p:sp>
      <p:sp>
        <p:nvSpPr>
          <p:cNvPr id="16" name="Text Box 5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615289" y="3778430"/>
            <a:ext cx="2587926" cy="4308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smtClean="0">
                <a:solidFill>
                  <a:srgbClr val="008000"/>
                </a:solidFill>
              </a:rPr>
              <a:t>Am </a:t>
            </a:r>
            <a:r>
              <a:rPr lang="en-US" sz="2200" i="1" dirty="0" err="1" smtClean="0">
                <a:solidFill>
                  <a:srgbClr val="008000"/>
                </a:solidFill>
              </a:rPr>
              <a:t>Neusten</a:t>
            </a:r>
            <a:endParaRPr lang="en-US" sz="2200" i="1" dirty="0">
              <a:solidFill>
                <a:srgbClr val="008000"/>
              </a:solidFill>
            </a:endParaRPr>
          </a:p>
        </p:txBody>
      </p:sp>
      <p:sp>
        <p:nvSpPr>
          <p:cNvPr id="17" name="Line 49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293213" y="3048957"/>
            <a:ext cx="8640000" cy="1808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3600"/>
          </a:p>
        </p:txBody>
      </p:sp>
      <p:sp>
        <p:nvSpPr>
          <p:cNvPr id="22" name="AutoShape 5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41333" y="2745297"/>
            <a:ext cx="1420962" cy="65175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 sz="3600"/>
          </a:p>
        </p:txBody>
      </p:sp>
      <p:sp>
        <p:nvSpPr>
          <p:cNvPr id="25" name="AutoShape 5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74932" y="2416781"/>
            <a:ext cx="970845" cy="1286360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 sz="3600"/>
          </a:p>
        </p:txBody>
      </p:sp>
      <p:sp>
        <p:nvSpPr>
          <p:cNvPr id="27" name="AutoShape 5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01241" y="2661455"/>
            <a:ext cx="1253901" cy="849393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 sz="3600"/>
          </a:p>
        </p:txBody>
      </p:sp>
      <p:sp>
        <p:nvSpPr>
          <p:cNvPr id="30" name="Text Box 5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27775" y="2844804"/>
            <a:ext cx="1414424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Löschen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31" name="Text Box 5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787799" y="2824135"/>
            <a:ext cx="1130094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>
                <a:solidFill>
                  <a:srgbClr val="FFFF00"/>
                </a:solidFill>
                <a:latin typeface="Comic Sans MS" pitchFamily="66" charset="0"/>
              </a:rPr>
              <a:t>Swap</a:t>
            </a:r>
          </a:p>
        </p:txBody>
      </p:sp>
      <p:sp>
        <p:nvSpPr>
          <p:cNvPr id="32" name="AutoShape 5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690041" y="2813408"/>
            <a:ext cx="1551770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solidFill>
                  <a:srgbClr val="FFC000"/>
                </a:solidFill>
                <a:latin typeface="Comic Sans MS" pitchFamily="66" charset="0"/>
              </a:rPr>
              <a:t>Einfügen</a:t>
            </a:r>
            <a:endParaRPr lang="en-US" sz="20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3" name="AutoShape 5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50964" y="2776671"/>
            <a:ext cx="1462616" cy="651757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 sz="3600"/>
          </a:p>
        </p:txBody>
      </p:sp>
      <p:sp>
        <p:nvSpPr>
          <p:cNvPr id="34" name="AutoShape 5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41326" y="2852532"/>
            <a:ext cx="1551770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solidFill>
                  <a:srgbClr val="FFC000"/>
                </a:solidFill>
                <a:latin typeface="Comic Sans MS" pitchFamily="66" charset="0"/>
              </a:rPr>
              <a:t>Einfügen</a:t>
            </a:r>
            <a:endParaRPr lang="en-US" sz="20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Problemstellung</a:t>
            </a:r>
            <a:endParaRPr lang="de-DE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Dem Benutzer eines interaktiven Systems die Möglichkeit geben, die letzte Aktion rückgängig zu machen.</a:t>
            </a:r>
          </a:p>
          <a:p>
            <a:endParaRPr lang="de-DE" dirty="0" smtClean="0"/>
          </a:p>
          <a:p>
            <a:r>
              <a:rPr lang="de-DE" dirty="0" smtClean="0"/>
              <a:t>Bekannt als “</a:t>
            </a:r>
            <a:r>
              <a:rPr lang="de-DE" b="1" dirty="0" err="1" smtClean="0">
                <a:solidFill>
                  <a:srgbClr val="990000"/>
                </a:solidFill>
              </a:rPr>
              <a:t>Control</a:t>
            </a:r>
            <a:r>
              <a:rPr lang="de-DE" b="1" dirty="0" smtClean="0">
                <a:solidFill>
                  <a:srgbClr val="990000"/>
                </a:solidFill>
              </a:rPr>
              <a:t>-Z</a:t>
            </a:r>
            <a:r>
              <a:rPr lang="de-DE" dirty="0" smtClean="0"/>
              <a:t>”</a:t>
            </a:r>
          </a:p>
          <a:p>
            <a:endParaRPr lang="de-DE" dirty="0" smtClean="0"/>
          </a:p>
          <a:p>
            <a:r>
              <a:rPr lang="de-DE" dirty="0" smtClean="0"/>
              <a:t>Sollte mehrstufiges rückgängig Machen (“</a:t>
            </a:r>
            <a:r>
              <a:rPr lang="de-DE" b="1" dirty="0" err="1" smtClean="0">
                <a:solidFill>
                  <a:srgbClr val="990000"/>
                </a:solidFill>
              </a:rPr>
              <a:t>Control</a:t>
            </a:r>
            <a:r>
              <a:rPr lang="de-DE" b="1" dirty="0" smtClean="0">
                <a:solidFill>
                  <a:srgbClr val="990000"/>
                </a:solidFill>
              </a:rPr>
              <a:t>-Z</a:t>
            </a:r>
            <a:r>
              <a:rPr lang="de-DE" dirty="0" smtClean="0"/>
              <a:t>”) und Wiederholen (“</a:t>
            </a:r>
            <a:r>
              <a:rPr lang="de-DE" b="1" dirty="0" err="1" smtClean="0">
                <a:solidFill>
                  <a:srgbClr val="990000"/>
                </a:solidFill>
              </a:rPr>
              <a:t>Control</a:t>
            </a:r>
            <a:r>
              <a:rPr lang="de-DE" b="1" dirty="0" smtClean="0">
                <a:solidFill>
                  <a:srgbClr val="990000"/>
                </a:solidFill>
              </a:rPr>
              <a:t>-Y</a:t>
            </a:r>
            <a:r>
              <a:rPr lang="de-DE" dirty="0" smtClean="0"/>
              <a:t>”) ohne Limitierung unterstützen, </a:t>
            </a:r>
            <a:r>
              <a:rPr lang="de-DE" dirty="0" err="1" smtClean="0"/>
              <a:t>ausser</a:t>
            </a:r>
            <a:r>
              <a:rPr lang="de-DE" dirty="0" smtClean="0"/>
              <a:t> der Benutzer gibt eine maximale Tiefe an.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dirty="0" smtClean="0"/>
              <a:t>Die </a:t>
            </a:r>
            <a:r>
              <a:rPr lang="de-CH" dirty="0" err="1" smtClean="0"/>
              <a:t>History</a:t>
            </a:r>
            <a:r>
              <a:rPr lang="de-CH" dirty="0" smtClean="0"/>
              <a:t>-Liste mit Agenten</a:t>
            </a:r>
            <a:endParaRPr lang="de-CH" dirty="0"/>
          </a:p>
        </p:txBody>
      </p:sp>
      <p:sp>
        <p:nvSpPr>
          <p:cNvPr id="24473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4988" y="838200"/>
            <a:ext cx="83820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Die History-</a:t>
            </a:r>
            <a:r>
              <a:rPr lang="en-US" sz="2400" dirty="0" err="1" smtClean="0"/>
              <a:t>Liste</a:t>
            </a:r>
            <a:r>
              <a:rPr lang="en-US" sz="2400" dirty="0" smtClean="0"/>
              <a:t> </a:t>
            </a:r>
            <a:r>
              <a:rPr lang="en-US" sz="2400" dirty="0" err="1" smtClean="0"/>
              <a:t>wird</a:t>
            </a:r>
            <a:r>
              <a:rPr lang="en-US" sz="2400" dirty="0" smtClean="0"/>
              <a:t> </a:t>
            </a:r>
            <a:r>
              <a:rPr lang="en-US" sz="2400" dirty="0" err="1" smtClean="0"/>
              <a:t>einfach</a:t>
            </a:r>
            <a:r>
              <a:rPr lang="en-US" sz="2400" dirty="0" smtClean="0"/>
              <a:t> </a:t>
            </a:r>
            <a:r>
              <a:rPr lang="en-US" sz="2400" dirty="0" err="1" smtClean="0"/>
              <a:t>zu</a:t>
            </a:r>
            <a:r>
              <a:rPr lang="en-US" sz="2400" dirty="0" smtClean="0"/>
              <a:t> </a:t>
            </a:r>
            <a:r>
              <a:rPr lang="en-US" sz="2400" dirty="0" err="1" smtClean="0"/>
              <a:t>einer</a:t>
            </a:r>
            <a:r>
              <a:rPr lang="en-US" sz="2400" dirty="0" smtClean="0"/>
              <a:t> </a:t>
            </a:r>
            <a:r>
              <a:rPr lang="en-US" sz="2400" dirty="0" err="1" smtClean="0"/>
              <a:t>Liste</a:t>
            </a:r>
            <a:r>
              <a:rPr lang="en-US" sz="2400" dirty="0" smtClean="0"/>
              <a:t> von </a:t>
            </a:r>
            <a:r>
              <a:rPr lang="en-US" sz="2400" dirty="0" err="1" smtClean="0"/>
              <a:t>Agentenpaaren</a:t>
            </a:r>
            <a:r>
              <a:rPr lang="en-US" sz="2400" dirty="0" smtClean="0"/>
              <a:t>: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i="1" dirty="0">
                <a:solidFill>
                  <a:srgbClr val="0000FF"/>
                </a:solidFill>
                <a:latin typeface="Comic Sans MS" pitchFamily="66" charset="0"/>
              </a:rPr>
              <a:t>history</a:t>
            </a:r>
            <a:r>
              <a:rPr lang="en-US" i="1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: </a:t>
            </a:r>
            <a:r>
              <a:rPr lang="en-US" sz="2400" i="1" dirty="0">
                <a:solidFill>
                  <a:srgbClr val="0000FF"/>
                </a:solidFill>
                <a:latin typeface="Comic Sans MS" pitchFamily="66" charset="0"/>
              </a:rPr>
              <a:t>TWO_WAY_LIST </a:t>
            </a:r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[</a:t>
            </a:r>
            <a:r>
              <a:rPr lang="en-US" sz="2400" i="1" dirty="0">
                <a:solidFill>
                  <a:srgbClr val="0000FF"/>
                </a:solidFill>
                <a:latin typeface="Comic Sans MS" pitchFamily="66" charset="0"/>
              </a:rPr>
              <a:t>TUPLE</a:t>
            </a:r>
          </a:p>
          <a:p>
            <a:pPr>
              <a:spcBef>
                <a:spcPct val="50000"/>
              </a:spcBef>
            </a:pPr>
            <a:r>
              <a:rPr lang="en-US" sz="2400" i="1" dirty="0">
                <a:solidFill>
                  <a:srgbClr val="0000FF"/>
                </a:solidFill>
                <a:latin typeface="Comic Sans MS" pitchFamily="66" charset="0"/>
              </a:rPr>
              <a:t>		</a:t>
            </a:r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[</a:t>
            </a:r>
            <a:r>
              <a:rPr lang="en-US" sz="2400" i="1" dirty="0">
                <a:solidFill>
                  <a:srgbClr val="A50021"/>
                </a:solidFill>
                <a:latin typeface="Comic Sans MS" pitchFamily="66" charset="0"/>
              </a:rPr>
              <a:t>doer</a:t>
            </a:r>
            <a:r>
              <a:rPr lang="en-US" i="1" dirty="0">
                <a:solidFill>
                  <a:srgbClr val="A50021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: </a:t>
            </a:r>
            <a:r>
              <a:rPr lang="en-US" sz="2400" i="1" dirty="0">
                <a:solidFill>
                  <a:srgbClr val="0000FF"/>
                </a:solidFill>
                <a:latin typeface="Comic Sans MS" pitchFamily="66" charset="0"/>
              </a:rPr>
              <a:t>PROCEDURE </a:t>
            </a:r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[</a:t>
            </a:r>
            <a:r>
              <a:rPr lang="en-US" sz="2400" i="1" dirty="0">
                <a:solidFill>
                  <a:srgbClr val="0000FF"/>
                </a:solidFill>
                <a:latin typeface="Comic Sans MS" pitchFamily="66" charset="0"/>
              </a:rPr>
              <a:t>ANY, TUPLE</a:t>
            </a:r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],</a:t>
            </a:r>
          </a:p>
          <a:p>
            <a:pPr>
              <a:spcBef>
                <a:spcPct val="50000"/>
              </a:spcBef>
            </a:pPr>
            <a:r>
              <a:rPr lang="en-US" sz="2400" i="1" dirty="0">
                <a:solidFill>
                  <a:srgbClr val="0000FF"/>
                </a:solidFill>
                <a:latin typeface="Comic Sans MS" pitchFamily="66" charset="0"/>
              </a:rPr>
              <a:t>		</a:t>
            </a:r>
            <a:r>
              <a:rPr lang="en-US" sz="2400" i="1" dirty="0" err="1">
                <a:solidFill>
                  <a:srgbClr val="A50021"/>
                </a:solidFill>
                <a:latin typeface="Comic Sans MS" pitchFamily="66" charset="0"/>
              </a:rPr>
              <a:t>undoer</a:t>
            </a:r>
            <a:r>
              <a:rPr lang="en-US" i="1" dirty="0">
                <a:solidFill>
                  <a:srgbClr val="A50021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:</a:t>
            </a:r>
            <a:r>
              <a:rPr lang="en-US" sz="2400" i="1" dirty="0">
                <a:solidFill>
                  <a:srgbClr val="0000FF"/>
                </a:solidFill>
                <a:latin typeface="Comic Sans MS" pitchFamily="66" charset="0"/>
              </a:rPr>
              <a:t> PROCEDURE </a:t>
            </a:r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[</a:t>
            </a:r>
            <a:r>
              <a:rPr lang="en-US" sz="2400" i="1" dirty="0">
                <a:solidFill>
                  <a:srgbClr val="0000FF"/>
                </a:solidFill>
                <a:latin typeface="Comic Sans MS" pitchFamily="66" charset="0"/>
              </a:rPr>
              <a:t>ANY, TUPLE</a:t>
            </a:r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]]</a:t>
            </a:r>
            <a:endParaRPr lang="en-US" sz="24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2400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 smtClean="0"/>
              <a:t>Das </a:t>
            </a:r>
            <a:r>
              <a:rPr lang="en-US" sz="2400" dirty="0" err="1" smtClean="0"/>
              <a:t>Grundschema</a:t>
            </a:r>
            <a:r>
              <a:rPr lang="en-US" sz="2400" dirty="0" smtClean="0"/>
              <a:t> </a:t>
            </a:r>
            <a:r>
              <a:rPr lang="en-US" sz="2400" dirty="0" err="1" smtClean="0"/>
              <a:t>bleibt</a:t>
            </a:r>
            <a:r>
              <a:rPr lang="en-US" sz="2400" dirty="0" smtClean="0"/>
              <a:t> </a:t>
            </a:r>
            <a:r>
              <a:rPr lang="en-US" sz="2400" dirty="0" err="1" smtClean="0"/>
              <a:t>dasselbe</a:t>
            </a:r>
            <a:r>
              <a:rPr lang="en-US" sz="2400" dirty="0" smtClean="0"/>
              <a:t>, </a:t>
            </a:r>
            <a:r>
              <a:rPr lang="en-US" sz="2400" dirty="0" err="1" smtClean="0"/>
              <a:t>aber</a:t>
            </a:r>
            <a:r>
              <a:rPr lang="en-US" sz="2400" dirty="0" smtClean="0"/>
              <a:t> man </a:t>
            </a:r>
            <a:r>
              <a:rPr lang="en-US" sz="2400" dirty="0" err="1" smtClean="0"/>
              <a:t>braucht</a:t>
            </a:r>
            <a:r>
              <a:rPr lang="en-US" sz="2400" dirty="0" smtClean="0"/>
              <a:t> nun </a:t>
            </a:r>
            <a:r>
              <a:rPr lang="en-US" sz="2400" dirty="0" err="1" smtClean="0"/>
              <a:t>keine</a:t>
            </a:r>
            <a:r>
              <a:rPr lang="en-US" sz="2400" dirty="0" smtClean="0"/>
              <a:t> </a:t>
            </a:r>
            <a:r>
              <a:rPr lang="en-US" sz="2400" dirty="0" err="1" smtClean="0"/>
              <a:t>Befehlsobjekte</a:t>
            </a:r>
            <a:r>
              <a:rPr lang="en-US" sz="2400" dirty="0" smtClean="0"/>
              <a:t> </a:t>
            </a:r>
            <a:r>
              <a:rPr lang="en-US" sz="2400" dirty="0" err="1" smtClean="0"/>
              <a:t>mehr</a:t>
            </a:r>
            <a:r>
              <a:rPr lang="en-US" sz="2400" dirty="0" smtClean="0"/>
              <a:t>; </a:t>
            </a:r>
            <a:r>
              <a:rPr lang="en-US" dirty="0" smtClean="0"/>
              <a:t>die History-</a:t>
            </a:r>
            <a:r>
              <a:rPr lang="en-US" dirty="0" err="1" smtClean="0"/>
              <a:t>Liste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einfach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Liste</a:t>
            </a:r>
            <a:r>
              <a:rPr lang="en-US" dirty="0" smtClean="0"/>
              <a:t>, die </a:t>
            </a:r>
            <a:r>
              <a:rPr lang="en-US" dirty="0" err="1" smtClean="0"/>
              <a:t>Agenten</a:t>
            </a:r>
            <a:r>
              <a:rPr lang="en-US" dirty="0" smtClean="0"/>
              <a:t> </a:t>
            </a:r>
            <a:r>
              <a:rPr lang="en-US" dirty="0" err="1" smtClean="0"/>
              <a:t>enthält</a:t>
            </a:r>
            <a:r>
              <a:rPr lang="en-US" dirty="0" smtClean="0"/>
              <a:t>.</a:t>
            </a:r>
            <a:endParaRPr lang="en-US" sz="2400" dirty="0">
              <a:solidFill>
                <a:srgbClr val="0000FF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57200" y="3568556"/>
            <a:ext cx="8610600" cy="1116125"/>
            <a:chOff x="288" y="2112"/>
            <a:chExt cx="5424" cy="525"/>
          </a:xfrm>
        </p:grpSpPr>
        <p:sp>
          <p:nvSpPr>
            <p:cNvPr id="244741" name="Line 5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912" y="2352"/>
              <a:ext cx="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4742" name="Rectangle 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88" y="2112"/>
              <a:ext cx="775" cy="24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43" name="Rectangle 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402" y="2112"/>
              <a:ext cx="776" cy="24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44" name="Rectangle 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517" y="2112"/>
              <a:ext cx="774" cy="24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45" name="Rectangle 9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630" y="2112"/>
              <a:ext cx="776" cy="24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46" name="Rectangle 10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745" y="2112"/>
              <a:ext cx="775" cy="24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47" name="Text Box 11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37" y="2112"/>
              <a:ext cx="744" cy="15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err="1" smtClean="0">
                  <a:latin typeface="Comic Sans MS" pitchFamily="66" charset="0"/>
                </a:rPr>
                <a:t>Einfügen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244748" name="Text Box 1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450" y="2112"/>
              <a:ext cx="712" cy="15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err="1" smtClean="0">
                  <a:latin typeface="Comic Sans MS" pitchFamily="66" charset="0"/>
                </a:rPr>
                <a:t>Einfügen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244749" name="Text Box 13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565" y="2112"/>
              <a:ext cx="678" cy="158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err="1" smtClean="0">
                  <a:latin typeface="Comic Sans MS" pitchFamily="66" charset="0"/>
                </a:rPr>
                <a:t>Löschen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244750" name="Text Box 14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794" y="2112"/>
              <a:ext cx="677" cy="158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latin typeface="Comic Sans MS" pitchFamily="66" charset="0"/>
                </a:rPr>
                <a:t>Swap</a:t>
              </a:r>
            </a:p>
          </p:txBody>
        </p:sp>
        <p:sp>
          <p:nvSpPr>
            <p:cNvPr id="244751" name="Text Box 15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666" y="2126"/>
              <a:ext cx="741" cy="15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err="1" smtClean="0">
                  <a:latin typeface="Comic Sans MS" pitchFamily="66" charset="0"/>
                </a:rPr>
                <a:t>Einfügen</a:t>
              </a:r>
              <a:endParaRPr lang="en-US" sz="1600" dirty="0">
                <a:latin typeface="Comic Sans MS" pitchFamily="66" charset="0"/>
              </a:endParaRPr>
            </a:p>
          </p:txBody>
        </p:sp>
        <p:sp>
          <p:nvSpPr>
            <p:cNvPr id="244752" name="Rectangle 1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88" y="2352"/>
              <a:ext cx="775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53" name="Rectangle 17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402" y="2352"/>
              <a:ext cx="77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54" name="Rectangle 1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517" y="2352"/>
              <a:ext cx="774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55" name="Rectangle 1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630" y="2352"/>
              <a:ext cx="77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56" name="Rectangle 20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745" y="2352"/>
              <a:ext cx="775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57" name="Text Box 21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37" y="2352"/>
              <a:ext cx="724" cy="275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err="1" smtClean="0">
                  <a:solidFill>
                    <a:srgbClr val="A50021"/>
                  </a:solidFill>
                </a:rPr>
                <a:t>Wieder</a:t>
              </a:r>
              <a:r>
                <a:rPr lang="en-US" sz="1600" dirty="0" smtClean="0">
                  <a:solidFill>
                    <a:srgbClr val="A50021"/>
                  </a:solidFill>
                </a:rPr>
                <a:t> </a:t>
              </a:r>
              <a:r>
                <a:rPr lang="en-US" sz="1600" dirty="0" err="1" smtClean="0">
                  <a:solidFill>
                    <a:srgbClr val="A50021"/>
                  </a:solidFill>
                </a:rPr>
                <a:t>Entfernen</a:t>
              </a:r>
              <a:r>
                <a:rPr lang="en-US" sz="1600" dirty="0" smtClean="0">
                  <a:solidFill>
                    <a:srgbClr val="A50021"/>
                  </a:solidFill>
                  <a:latin typeface="Comic Sans MS" pitchFamily="66" charset="0"/>
                </a:rPr>
                <a:t> </a:t>
              </a:r>
              <a:endParaRPr lang="en-US" sz="1600" dirty="0">
                <a:solidFill>
                  <a:srgbClr val="A50021"/>
                </a:solidFill>
                <a:latin typeface="Comic Sans MS" pitchFamily="66" charset="0"/>
              </a:endParaRPr>
            </a:p>
          </p:txBody>
        </p:sp>
        <p:sp>
          <p:nvSpPr>
            <p:cNvPr id="244758" name="Text Box 22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437" y="2352"/>
              <a:ext cx="731" cy="275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err="1" smtClean="0">
                  <a:solidFill>
                    <a:srgbClr val="A50021"/>
                  </a:solidFill>
                  <a:latin typeface="Comic Sans MS" pitchFamily="66" charset="0"/>
                </a:rPr>
                <a:t>Wieder</a:t>
              </a:r>
              <a:r>
                <a:rPr lang="en-US" sz="1600" dirty="0" smtClean="0">
                  <a:solidFill>
                    <a:srgbClr val="A50021"/>
                  </a:solidFill>
                  <a:latin typeface="Comic Sans MS" pitchFamily="66" charset="0"/>
                </a:rPr>
                <a:t> </a:t>
              </a:r>
              <a:r>
                <a:rPr lang="en-US" sz="1600" dirty="0" err="1" smtClean="0">
                  <a:solidFill>
                    <a:srgbClr val="A50021"/>
                  </a:solidFill>
                  <a:latin typeface="Comic Sans MS" pitchFamily="66" charset="0"/>
                </a:rPr>
                <a:t>Entfernen</a:t>
              </a:r>
              <a:endParaRPr lang="en-US" sz="1600" dirty="0">
                <a:solidFill>
                  <a:srgbClr val="A50021"/>
                </a:solidFill>
                <a:latin typeface="Comic Sans MS" pitchFamily="66" charset="0"/>
              </a:endParaRPr>
            </a:p>
          </p:txBody>
        </p:sp>
        <p:sp>
          <p:nvSpPr>
            <p:cNvPr id="244759" name="Text Box 23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565" y="2352"/>
              <a:ext cx="742" cy="275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err="1" smtClean="0">
                  <a:solidFill>
                    <a:srgbClr val="A50021"/>
                  </a:solidFill>
                  <a:latin typeface="Comic Sans MS" pitchFamily="66" charset="0"/>
                </a:rPr>
                <a:t>Wieder</a:t>
              </a:r>
              <a:r>
                <a:rPr lang="en-US" sz="1600" dirty="0" smtClean="0">
                  <a:solidFill>
                    <a:srgbClr val="A50021"/>
                  </a:solidFill>
                  <a:latin typeface="Comic Sans MS" pitchFamily="66" charset="0"/>
                </a:rPr>
                <a:t> </a:t>
              </a:r>
              <a:r>
                <a:rPr lang="en-US" sz="1600" dirty="0" err="1" smtClean="0">
                  <a:solidFill>
                    <a:srgbClr val="A50021"/>
                  </a:solidFill>
                  <a:latin typeface="Comic Sans MS" pitchFamily="66" charset="0"/>
                </a:rPr>
                <a:t>Einfügen</a:t>
              </a:r>
              <a:endParaRPr lang="en-US" sz="1600" dirty="0">
                <a:solidFill>
                  <a:srgbClr val="A50021"/>
                </a:solidFill>
                <a:latin typeface="Comic Sans MS" pitchFamily="66" charset="0"/>
              </a:endParaRPr>
            </a:p>
          </p:txBody>
        </p:sp>
        <p:sp>
          <p:nvSpPr>
            <p:cNvPr id="244760" name="Text Box 24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794" y="2352"/>
              <a:ext cx="677" cy="158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>
                  <a:solidFill>
                    <a:srgbClr val="A50021"/>
                  </a:solidFill>
                  <a:latin typeface="Comic Sans MS" pitchFamily="66" charset="0"/>
                </a:rPr>
                <a:t>Swap</a:t>
              </a:r>
            </a:p>
          </p:txBody>
        </p:sp>
        <p:sp>
          <p:nvSpPr>
            <p:cNvPr id="244761" name="Text Box 25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673" y="2362"/>
              <a:ext cx="728" cy="275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dirty="0" err="1" smtClean="0">
                  <a:solidFill>
                    <a:srgbClr val="A50021"/>
                  </a:solidFill>
                </a:rPr>
                <a:t>Wieder</a:t>
              </a:r>
              <a:r>
                <a:rPr lang="en-US" sz="1600" dirty="0" smtClean="0">
                  <a:solidFill>
                    <a:srgbClr val="A50021"/>
                  </a:solidFill>
                </a:rPr>
                <a:t> </a:t>
              </a:r>
              <a:r>
                <a:rPr lang="en-US" sz="1600" dirty="0" err="1" smtClean="0">
                  <a:solidFill>
                    <a:srgbClr val="A50021"/>
                  </a:solidFill>
                </a:rPr>
                <a:t>E</a:t>
              </a:r>
              <a:r>
                <a:rPr lang="en-US" sz="1600" dirty="0" err="1" smtClean="0">
                  <a:solidFill>
                    <a:srgbClr val="A50021"/>
                  </a:solidFill>
                  <a:latin typeface="Comic Sans MS" pitchFamily="66" charset="0"/>
                </a:rPr>
                <a:t>ntfernen</a:t>
              </a:r>
              <a:endParaRPr lang="en-US" sz="1600" dirty="0">
                <a:solidFill>
                  <a:srgbClr val="A50021"/>
                </a:solidFill>
                <a:latin typeface="Comic Sans MS" pitchFamily="66" charset="0"/>
              </a:endParaRPr>
            </a:p>
          </p:txBody>
        </p:sp>
      </p:grpSp>
      <p:sp>
        <p:nvSpPr>
          <p:cNvPr id="244762" name="AutoShape 2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3213" y="2597004"/>
            <a:ext cx="1373187" cy="636588"/>
          </a:xfrm>
          <a:prstGeom prst="wedgeRoundRectCallout">
            <a:avLst>
              <a:gd name="adj1" fmla="val 121213"/>
              <a:gd name="adj2" fmla="val -48005"/>
              <a:gd name="adj3" fmla="val 16667"/>
            </a:avLst>
          </a:prstGeom>
          <a:solidFill>
            <a:schemeClr val="accent1">
              <a:alpha val="72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rIns="0"/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2000" dirty="0" err="1" smtClean="0">
                <a:solidFill>
                  <a:srgbClr val="A50021"/>
                </a:solidFill>
                <a:latin typeface="Comic Sans MS" pitchFamily="66" charset="0"/>
              </a:rPr>
              <a:t>Benanntes</a:t>
            </a:r>
            <a:r>
              <a:rPr lang="en-US" sz="2000" dirty="0" smtClean="0">
                <a:solidFill>
                  <a:srgbClr val="A50021"/>
                </a:solidFill>
                <a:latin typeface="Comic Sans MS" pitchFamily="66" charset="0"/>
              </a:rPr>
              <a:t> </a:t>
            </a:r>
            <a:r>
              <a:rPr lang="en-US" sz="2000" dirty="0" err="1" smtClean="0">
                <a:solidFill>
                  <a:srgbClr val="A50021"/>
                </a:solidFill>
                <a:latin typeface="Comic Sans MS" pitchFamily="66" charset="0"/>
              </a:rPr>
              <a:t>Tupel</a:t>
            </a:r>
            <a:endParaRPr lang="en-US" sz="2000" dirty="0">
              <a:solidFill>
                <a:srgbClr val="A5002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82675" y="1744663"/>
            <a:ext cx="7779103" cy="360362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dirty="0" smtClean="0"/>
              <a:t>Einen Benutzerbefehl ausführen (vorher)</a:t>
            </a:r>
            <a:endParaRPr lang="de-CH" dirty="0"/>
          </a:p>
        </p:txBody>
      </p:sp>
      <p:sp>
        <p:nvSpPr>
          <p:cNvPr id="238598" name="Rectangle 6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388" y="941388"/>
            <a:ext cx="8964612" cy="5513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sz="2000" i="1" dirty="0" err="1" smtClean="0">
                <a:solidFill>
                  <a:srgbClr val="3333FF"/>
                </a:solidFill>
              </a:rPr>
              <a:t>decode_user_request</a:t>
            </a:r>
            <a:endParaRPr lang="de-DE" sz="2000" i="1" dirty="0" smtClean="0">
              <a:solidFill>
                <a:srgbClr val="3333FF"/>
              </a:solidFill>
            </a:endParaRPr>
          </a:p>
          <a:p>
            <a:pPr>
              <a:lnSpc>
                <a:spcPct val="50000"/>
              </a:lnSpc>
            </a:pPr>
            <a:endParaRPr lang="de-DE" sz="2000" i="1" dirty="0" smtClean="0"/>
          </a:p>
          <a:p>
            <a:pPr>
              <a:lnSpc>
                <a:spcPct val="80000"/>
              </a:lnSpc>
            </a:pPr>
            <a:r>
              <a:rPr lang="de-DE" sz="2000" b="1" dirty="0" err="1" smtClean="0">
                <a:solidFill>
                  <a:schemeClr val="accent2"/>
                </a:solidFill>
              </a:rPr>
              <a:t>if</a:t>
            </a:r>
            <a:r>
              <a:rPr lang="de-DE" sz="2000" dirty="0" smtClean="0">
                <a:solidFill>
                  <a:srgbClr val="A50021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“Anfrage ist normaler Befehl” </a:t>
            </a:r>
            <a:r>
              <a:rPr lang="de-DE" sz="2000" b="1" dirty="0" err="1" smtClean="0">
                <a:solidFill>
                  <a:schemeClr val="accent2"/>
                </a:solidFill>
              </a:rPr>
              <a:t>then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de-DE" sz="2000" dirty="0" smtClean="0"/>
              <a:t>	</a:t>
            </a:r>
            <a:r>
              <a:rPr lang="de-DE" sz="2000" dirty="0" smtClean="0">
                <a:solidFill>
                  <a:srgbClr val="990000"/>
                </a:solidFill>
              </a:rPr>
              <a:t>“Erzeuge ein Befehlsobjekt </a:t>
            </a:r>
            <a:r>
              <a:rPr lang="de-DE" sz="2000" i="1" dirty="0" smtClean="0">
                <a:solidFill>
                  <a:srgbClr val="0000FF"/>
                </a:solidFill>
              </a:rPr>
              <a:t>c</a:t>
            </a:r>
            <a:r>
              <a:rPr lang="de-DE" sz="2000" dirty="0" smtClean="0">
                <a:solidFill>
                  <a:srgbClr val="A50021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, der Anforderung entsprechend”</a:t>
            </a:r>
          </a:p>
          <a:p>
            <a:pPr>
              <a:lnSpc>
                <a:spcPct val="50000"/>
              </a:lnSpc>
            </a:pPr>
            <a:r>
              <a:rPr lang="de-DE" sz="2000" dirty="0" smtClean="0"/>
              <a:t>	</a:t>
            </a:r>
            <a:r>
              <a:rPr lang="de-DE" sz="2000" i="1" dirty="0" err="1" smtClean="0">
                <a:solidFill>
                  <a:srgbClr val="3333FF"/>
                </a:solidFill>
              </a:rPr>
              <a:t>history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extend</a:t>
            </a:r>
            <a:r>
              <a:rPr lang="de-DE" sz="2000" i="1" dirty="0" smtClean="0">
                <a:solidFill>
                  <a:srgbClr val="3333FF"/>
                </a:solidFill>
              </a:rPr>
              <a:t> </a:t>
            </a:r>
            <a:r>
              <a:rPr lang="de-DE" sz="2000" dirty="0" smtClean="0">
                <a:solidFill>
                  <a:srgbClr val="3333FF"/>
                </a:solidFill>
              </a:rPr>
              <a:t>(</a:t>
            </a:r>
            <a:r>
              <a:rPr lang="de-DE" sz="2000" i="1" dirty="0" smtClean="0">
                <a:solidFill>
                  <a:srgbClr val="3333FF"/>
                </a:solidFill>
              </a:rPr>
              <a:t>c</a:t>
            </a:r>
            <a:r>
              <a:rPr lang="de-DE" sz="2000" dirty="0" smtClean="0">
                <a:solidFill>
                  <a:srgbClr val="3333FF"/>
                </a:solidFill>
              </a:rPr>
              <a:t>)</a:t>
            </a:r>
          </a:p>
          <a:p>
            <a:pPr>
              <a:lnSpc>
                <a:spcPct val="50000"/>
              </a:lnSpc>
            </a:pPr>
            <a:r>
              <a:rPr lang="de-DE" sz="2000" i="1" dirty="0" smtClean="0">
                <a:solidFill>
                  <a:srgbClr val="3333FF"/>
                </a:solidFill>
              </a:rPr>
              <a:t>	</a:t>
            </a:r>
            <a:r>
              <a:rPr lang="de-DE" sz="2000" b="1" i="1" dirty="0" err="1" smtClean="0">
                <a:solidFill>
                  <a:srgbClr val="3333FF"/>
                </a:solidFill>
              </a:rPr>
              <a:t>c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execute</a:t>
            </a:r>
            <a:endParaRPr lang="de-DE" sz="2000" i="1" dirty="0" smtClean="0">
              <a:solidFill>
                <a:srgbClr val="3333FF"/>
              </a:solidFill>
            </a:endParaRPr>
          </a:p>
          <a:p>
            <a:r>
              <a:rPr lang="de-DE" sz="2000" b="1" dirty="0" err="1" smtClean="0">
                <a:solidFill>
                  <a:schemeClr val="accent2"/>
                </a:solidFill>
              </a:rPr>
              <a:t>elseif</a:t>
            </a:r>
            <a:r>
              <a:rPr lang="de-DE" sz="2000" dirty="0" smtClean="0">
                <a:solidFill>
                  <a:srgbClr val="A50021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“Anfrage ist UNDO” </a:t>
            </a:r>
            <a:r>
              <a:rPr lang="de-DE" sz="2000" b="1" dirty="0" err="1" smtClean="0">
                <a:solidFill>
                  <a:schemeClr val="accent2"/>
                </a:solidFill>
              </a:rPr>
              <a:t>then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2000" b="1" dirty="0" smtClean="0">
                <a:solidFill>
                  <a:schemeClr val="accent2"/>
                </a:solidFill>
              </a:rPr>
              <a:t>	</a:t>
            </a:r>
            <a:r>
              <a:rPr lang="de-DE" sz="2000" b="1" dirty="0" err="1" smtClean="0">
                <a:solidFill>
                  <a:schemeClr val="accent2"/>
                </a:solidFill>
              </a:rPr>
              <a:t>if</a:t>
            </a:r>
            <a:r>
              <a:rPr lang="de-DE" sz="2000" b="1" dirty="0" smtClean="0">
                <a:solidFill>
                  <a:schemeClr val="accent2"/>
                </a:solidFill>
              </a:rPr>
              <a:t> not </a:t>
            </a:r>
            <a:r>
              <a:rPr lang="de-DE" sz="2000" i="1" dirty="0" err="1" smtClean="0">
                <a:solidFill>
                  <a:srgbClr val="3333FF"/>
                </a:solidFill>
              </a:rPr>
              <a:t>history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before</a:t>
            </a:r>
            <a:r>
              <a:rPr lang="de-DE" sz="2000" i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chemeClr val="accent2"/>
                </a:solidFill>
              </a:rPr>
              <a:t>then</a:t>
            </a:r>
            <a:r>
              <a:rPr lang="de-DE" sz="2000" b="1" dirty="0" smtClean="0">
                <a:solidFill>
                  <a:schemeClr val="accent2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-- Ignoriere überschüssige Anfragen</a:t>
            </a:r>
            <a:endParaRPr lang="de-DE" sz="2000" b="1" dirty="0" smtClean="0">
              <a:solidFill>
                <a:srgbClr val="990000"/>
              </a:solidFill>
            </a:endParaRPr>
          </a:p>
          <a:p>
            <a:pPr>
              <a:lnSpc>
                <a:spcPct val="40000"/>
              </a:lnSpc>
            </a:pPr>
            <a:r>
              <a:rPr lang="de-DE" sz="2000" b="1" dirty="0" smtClean="0">
                <a:solidFill>
                  <a:schemeClr val="accent2"/>
                </a:solidFill>
              </a:rPr>
              <a:t>	</a:t>
            </a:r>
            <a:r>
              <a:rPr lang="de-DE" sz="2000" b="1" dirty="0" smtClean="0">
                <a:solidFill>
                  <a:srgbClr val="3333FF"/>
                </a:solidFill>
              </a:rPr>
              <a:t>    </a:t>
            </a:r>
            <a:r>
              <a:rPr lang="de-DE" sz="2000" i="1" dirty="0" err="1" smtClean="0">
                <a:solidFill>
                  <a:srgbClr val="3333FF"/>
                </a:solidFill>
              </a:rPr>
              <a:t>history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item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undo</a:t>
            </a:r>
            <a:endParaRPr lang="de-DE" sz="2000" i="1" dirty="0" smtClean="0">
              <a:solidFill>
                <a:srgbClr val="3333FF"/>
              </a:solidFill>
            </a:endParaRPr>
          </a:p>
          <a:p>
            <a:pPr>
              <a:lnSpc>
                <a:spcPct val="40000"/>
              </a:lnSpc>
            </a:pPr>
            <a:r>
              <a:rPr lang="de-DE" sz="2000" i="1" dirty="0" smtClean="0">
                <a:solidFill>
                  <a:srgbClr val="3333FF"/>
                </a:solidFill>
              </a:rPr>
              <a:t>	      </a:t>
            </a:r>
            <a:r>
              <a:rPr lang="de-DE" sz="2000" i="1" dirty="0" err="1" smtClean="0">
                <a:solidFill>
                  <a:srgbClr val="3333FF"/>
                </a:solidFill>
              </a:rPr>
              <a:t>history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back</a:t>
            </a:r>
            <a:r>
              <a:rPr lang="de-DE" sz="2000" i="1" dirty="0" smtClean="0">
                <a:solidFill>
                  <a:srgbClr val="0000FF"/>
                </a:solidFill>
              </a:rPr>
              <a:t>		</a:t>
            </a:r>
            <a:endParaRPr lang="de-DE" sz="2000" dirty="0" smtClean="0">
              <a:solidFill>
                <a:srgbClr val="A50021"/>
              </a:solidFill>
            </a:endParaRPr>
          </a:p>
          <a:p>
            <a:pPr>
              <a:lnSpc>
                <a:spcPct val="80000"/>
              </a:lnSpc>
            </a:pPr>
            <a:r>
              <a:rPr lang="de-DE" sz="2000" i="1" dirty="0" smtClean="0">
                <a:solidFill>
                  <a:srgbClr val="0000FF"/>
                </a:solidFill>
              </a:rPr>
              <a:t>	</a:t>
            </a: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80000"/>
              </a:lnSpc>
            </a:pPr>
            <a:r>
              <a:rPr lang="de-DE" sz="2000" b="1" dirty="0" err="1" smtClean="0">
                <a:solidFill>
                  <a:schemeClr val="accent2"/>
                </a:solidFill>
              </a:rPr>
              <a:t>elseif</a:t>
            </a:r>
            <a:r>
              <a:rPr lang="de-DE" sz="2000" b="1" dirty="0" smtClean="0">
                <a:solidFill>
                  <a:schemeClr val="accent2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“Anfrage ist REDO” </a:t>
            </a:r>
            <a:r>
              <a:rPr lang="de-DE" sz="2000" b="1" dirty="0" err="1" smtClean="0">
                <a:solidFill>
                  <a:schemeClr val="accent2"/>
                </a:solidFill>
              </a:rPr>
              <a:t>then</a:t>
            </a:r>
            <a:endParaRPr lang="de-DE" sz="2000" dirty="0" smtClean="0"/>
          </a:p>
          <a:p>
            <a:pPr>
              <a:lnSpc>
                <a:spcPct val="60000"/>
              </a:lnSpc>
            </a:pPr>
            <a:r>
              <a:rPr lang="de-DE" sz="2000" dirty="0" smtClean="0"/>
              <a:t>	</a:t>
            </a:r>
            <a:r>
              <a:rPr lang="de-DE" sz="2000" b="1" dirty="0" err="1" smtClean="0">
                <a:solidFill>
                  <a:schemeClr val="accent2"/>
                </a:solidFill>
              </a:rPr>
              <a:t>if</a:t>
            </a:r>
            <a:r>
              <a:rPr lang="de-DE" sz="2000" b="1" dirty="0" smtClean="0">
                <a:solidFill>
                  <a:schemeClr val="accent2"/>
                </a:solidFill>
              </a:rPr>
              <a:t> not </a:t>
            </a:r>
            <a:r>
              <a:rPr lang="de-DE" sz="2000" i="1" dirty="0" err="1" smtClean="0">
                <a:solidFill>
                  <a:srgbClr val="3333FF"/>
                </a:solidFill>
              </a:rPr>
              <a:t>history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is_last</a:t>
            </a:r>
            <a:r>
              <a:rPr lang="de-DE" sz="2000" i="1" dirty="0" smtClean="0">
                <a:solidFill>
                  <a:srgbClr val="0000FF"/>
                </a:solidFill>
              </a:rPr>
              <a:t> </a:t>
            </a:r>
            <a:r>
              <a:rPr lang="de-DE" sz="2000" b="1" dirty="0" err="1" smtClean="0">
                <a:solidFill>
                  <a:schemeClr val="accent2"/>
                </a:solidFill>
              </a:rPr>
              <a:t>then</a:t>
            </a:r>
            <a:r>
              <a:rPr lang="de-DE" sz="2000" b="1" dirty="0" smtClean="0">
                <a:solidFill>
                  <a:schemeClr val="accent2"/>
                </a:solidFill>
              </a:rPr>
              <a:t> </a:t>
            </a:r>
            <a:r>
              <a:rPr lang="de-DE" sz="2000" dirty="0" smtClean="0">
                <a:solidFill>
                  <a:srgbClr val="990000"/>
                </a:solidFill>
              </a:rPr>
              <a:t>– Ignoriere überschüssige Anfragen</a:t>
            </a:r>
            <a:r>
              <a:rPr lang="de-DE" sz="2000" b="1" dirty="0" smtClean="0">
                <a:solidFill>
                  <a:schemeClr val="accent2"/>
                </a:solidFill>
              </a:rPr>
              <a:t>	    </a:t>
            </a:r>
            <a:r>
              <a:rPr lang="de-DE" sz="2000" i="1" dirty="0" err="1" smtClean="0">
                <a:solidFill>
                  <a:srgbClr val="3333FF"/>
                </a:solidFill>
              </a:rPr>
              <a:t>history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forth</a:t>
            </a:r>
            <a:endParaRPr lang="de-DE" sz="2000" i="1" dirty="0" smtClean="0">
              <a:solidFill>
                <a:srgbClr val="3333FF"/>
              </a:solidFill>
            </a:endParaRPr>
          </a:p>
          <a:p>
            <a:pPr>
              <a:lnSpc>
                <a:spcPct val="40000"/>
              </a:lnSpc>
            </a:pPr>
            <a:r>
              <a:rPr lang="de-DE" sz="2000" i="1" dirty="0" smtClean="0">
                <a:solidFill>
                  <a:srgbClr val="3333FF"/>
                </a:solidFill>
              </a:rPr>
              <a:t>	      </a:t>
            </a:r>
            <a:r>
              <a:rPr lang="de-DE" sz="2000" i="1" dirty="0" err="1" smtClean="0">
                <a:solidFill>
                  <a:srgbClr val="3333FF"/>
                </a:solidFill>
              </a:rPr>
              <a:t>history</a:t>
            </a:r>
            <a:r>
              <a:rPr lang="de-DE" sz="3600" dirty="0" smtClean="0">
                <a:solidFill>
                  <a:srgbClr val="3333FF"/>
                </a:solidFill>
              </a:rPr>
              <a:t>.</a:t>
            </a:r>
            <a:r>
              <a:rPr lang="de-DE" sz="2000" i="1" dirty="0" smtClean="0">
                <a:solidFill>
                  <a:srgbClr val="3333FF"/>
                </a:solidFill>
              </a:rPr>
              <a:t> </a:t>
            </a:r>
            <a:r>
              <a:rPr lang="de-DE" sz="2000" i="1" dirty="0" err="1" smtClean="0">
                <a:solidFill>
                  <a:srgbClr val="3333FF"/>
                </a:solidFill>
              </a:rPr>
              <a:t>item</a:t>
            </a:r>
            <a:r>
              <a:rPr lang="de-DE" sz="3600" dirty="0" err="1" smtClean="0">
                <a:solidFill>
                  <a:srgbClr val="3333FF"/>
                </a:solidFill>
              </a:rPr>
              <a:t>.</a:t>
            </a:r>
            <a:r>
              <a:rPr lang="de-DE" sz="2000" i="1" dirty="0" err="1" smtClean="0">
                <a:solidFill>
                  <a:srgbClr val="3333FF"/>
                </a:solidFill>
              </a:rPr>
              <a:t>execute</a:t>
            </a:r>
            <a:r>
              <a:rPr lang="de-DE" sz="2000" i="1" dirty="0" smtClean="0">
                <a:solidFill>
                  <a:srgbClr val="3333FF"/>
                </a:solidFill>
              </a:rPr>
              <a:t>	 </a:t>
            </a:r>
          </a:p>
          <a:p>
            <a:pPr>
              <a:lnSpc>
                <a:spcPct val="40000"/>
              </a:lnSpc>
            </a:pPr>
            <a:r>
              <a:rPr lang="de-DE" sz="2000" i="1" dirty="0" smtClean="0">
                <a:solidFill>
                  <a:srgbClr val="0000FF"/>
                </a:solidFill>
              </a:rPr>
              <a:t>	</a:t>
            </a: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80000"/>
              </a:lnSpc>
            </a:pP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  <a:endParaRPr lang="de-DE" sz="2000" b="1" dirty="0">
              <a:solidFill>
                <a:schemeClr val="accent2"/>
              </a:solidFill>
            </a:endParaRPr>
          </a:p>
        </p:txBody>
      </p:sp>
      <p:sp>
        <p:nvSpPr>
          <p:cNvPr id="238633" name="Line 41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8111598" y="4504268"/>
            <a:ext cx="0" cy="457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8634" name="Text Box 4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8083023" y="4831293"/>
            <a:ext cx="11207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i="1">
                <a:solidFill>
                  <a:srgbClr val="0000FF"/>
                </a:solidFill>
                <a:latin typeface="Comic Sans MS" pitchFamily="66" charset="0"/>
              </a:rPr>
              <a:t>item</a:t>
            </a:r>
          </a:p>
        </p:txBody>
      </p:sp>
      <p:sp>
        <p:nvSpPr>
          <p:cNvPr id="16" name="Line 4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3779326" y="4219735"/>
            <a:ext cx="5176838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AutoShape 5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487601" y="4107046"/>
            <a:ext cx="963613" cy="294468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>
              <a:solidFill>
                <a:srgbClr val="FFC000"/>
              </a:solidFill>
            </a:endParaRPr>
          </a:p>
        </p:txBody>
      </p:sp>
      <p:sp>
        <p:nvSpPr>
          <p:cNvPr id="27" name="AutoShape 5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845778" y="3944314"/>
            <a:ext cx="587022" cy="581186"/>
          </a:xfrm>
          <a:prstGeom prst="roundRect">
            <a:avLst>
              <a:gd name="adj" fmla="val 16667"/>
            </a:avLst>
          </a:prstGeom>
          <a:solidFill>
            <a:srgbClr val="000099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8" name="AutoShape 5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315570" y="4014056"/>
            <a:ext cx="962025" cy="433953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29" name="Text Box 54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39821" y="4071392"/>
            <a:ext cx="1013318" cy="30777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err="1" smtClean="0">
                <a:latin typeface="Comic Sans MS" pitchFamily="66" charset="0"/>
              </a:rPr>
              <a:t>Löschen</a:t>
            </a:r>
            <a:endParaRPr lang="en-US" sz="1400" b="1" dirty="0">
              <a:latin typeface="Comic Sans MS" pitchFamily="66" charset="0"/>
            </a:endParaRPr>
          </a:p>
        </p:txBody>
      </p:sp>
      <p:sp>
        <p:nvSpPr>
          <p:cNvPr id="30" name="Text Box 55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759189" y="4067154"/>
            <a:ext cx="744538" cy="30516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>
                <a:solidFill>
                  <a:srgbClr val="FFFF00"/>
                </a:solidFill>
                <a:latin typeface="Comic Sans MS" pitchFamily="66" charset="0"/>
              </a:rPr>
              <a:t>Swap</a:t>
            </a:r>
          </a:p>
        </p:txBody>
      </p:sp>
      <p:sp>
        <p:nvSpPr>
          <p:cNvPr id="31" name="AutoShape 57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380252" y="4060796"/>
            <a:ext cx="1123349" cy="340519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err="1" smtClean="0">
                <a:solidFill>
                  <a:srgbClr val="FFC000"/>
                </a:solidFill>
                <a:latin typeface="Comic Sans MS" pitchFamily="66" charset="0"/>
              </a:rPr>
              <a:t>Einfügen</a:t>
            </a:r>
            <a:endParaRPr lang="en-US" sz="14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2" name="AutoShape 5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028537" y="4096714"/>
            <a:ext cx="963613" cy="294468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3" name="AutoShape 5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914454" y="4050464"/>
            <a:ext cx="1130083" cy="340519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err="1" smtClean="0">
                <a:solidFill>
                  <a:srgbClr val="FFC000"/>
                </a:solidFill>
                <a:latin typeface="Comic Sans MS" pitchFamily="66" charset="0"/>
              </a:rPr>
              <a:t>Einfügen</a:t>
            </a:r>
            <a:endParaRPr lang="en-US" sz="14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12963" y="5692775"/>
            <a:ext cx="3671887" cy="381000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35" name="AutoShap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12963" y="3389313"/>
            <a:ext cx="3744912" cy="381000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36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31888" y="1763713"/>
            <a:ext cx="4175125" cy="360362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37" name="AutoShap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31888" y="2222500"/>
            <a:ext cx="1905000" cy="304800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38" name="Rectangle 6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de-CH" dirty="0" smtClean="0"/>
              <a:t>Einen Benutzerbefehl ausführen (jetzt)</a:t>
            </a:r>
            <a:endParaRPr lang="de-CH" dirty="0"/>
          </a:p>
        </p:txBody>
      </p:sp>
      <p:sp>
        <p:nvSpPr>
          <p:cNvPr id="248839" name="Rectangle 7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179388" y="982663"/>
            <a:ext cx="8713787" cy="5113337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de-CH" sz="2000" dirty="0" smtClean="0">
                <a:solidFill>
                  <a:srgbClr val="A50021"/>
                </a:solidFill>
              </a:rPr>
              <a:t>“Dekodiere Benutzeranfrage mit zwei Agenten </a:t>
            </a:r>
            <a:r>
              <a:rPr lang="de-CH" sz="2000" i="1" dirty="0" err="1" smtClean="0">
                <a:solidFill>
                  <a:srgbClr val="0000FF"/>
                </a:solidFill>
              </a:rPr>
              <a:t>do_it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i="1" dirty="0" err="1" smtClean="0">
                <a:solidFill>
                  <a:srgbClr val="0000FF"/>
                </a:solidFill>
              </a:rPr>
              <a:t>and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i="1" dirty="0" err="1" smtClean="0">
                <a:solidFill>
                  <a:srgbClr val="0000FF"/>
                </a:solidFill>
              </a:rPr>
              <a:t>undo_it</a:t>
            </a:r>
            <a:r>
              <a:rPr lang="de-CH" sz="1600" i="1" dirty="0" smtClean="0">
                <a:solidFill>
                  <a:srgbClr val="0000FF"/>
                </a:solidFill>
              </a:rPr>
              <a:t> </a:t>
            </a:r>
            <a:r>
              <a:rPr lang="de-CH" sz="2000" dirty="0" smtClean="0">
                <a:solidFill>
                  <a:srgbClr val="A50021"/>
                </a:solidFill>
              </a:rPr>
              <a:t>”</a:t>
            </a:r>
            <a:endParaRPr lang="de-CH" sz="2000" b="1" dirty="0" smtClean="0">
              <a:solidFill>
                <a:srgbClr val="A50021"/>
              </a:solidFill>
            </a:endParaRPr>
          </a:p>
          <a:p>
            <a:pPr>
              <a:lnSpc>
                <a:spcPct val="80000"/>
              </a:lnSpc>
            </a:pPr>
            <a:r>
              <a:rPr lang="de-CH" sz="2000" b="1" dirty="0" err="1" smtClean="0">
                <a:solidFill>
                  <a:schemeClr val="accent2"/>
                </a:solidFill>
              </a:rPr>
              <a:t>if</a:t>
            </a:r>
            <a:r>
              <a:rPr lang="de-CH" sz="2000" dirty="0" smtClean="0">
                <a:solidFill>
                  <a:srgbClr val="A50021"/>
                </a:solidFill>
              </a:rPr>
              <a:t> “Anfrage ist normaler Befehl”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de-CH" sz="2000" dirty="0" smtClean="0"/>
              <a:t>	</a:t>
            </a:r>
            <a:r>
              <a:rPr lang="de-CH" sz="2000" i="1" dirty="0" err="1" smtClean="0">
                <a:solidFill>
                  <a:srgbClr val="0000FF"/>
                </a:solidFill>
              </a:rPr>
              <a:t>history</a:t>
            </a:r>
            <a:r>
              <a:rPr lang="de-CH" sz="3600" dirty="0" err="1" smtClean="0">
                <a:solidFill>
                  <a:srgbClr val="0000FF"/>
                </a:solidFill>
              </a:rPr>
              <a:t>.</a:t>
            </a:r>
            <a:r>
              <a:rPr lang="de-CH" sz="2000" i="1" dirty="0" err="1" smtClean="0">
                <a:solidFill>
                  <a:srgbClr val="0000FF"/>
                </a:solidFill>
              </a:rPr>
              <a:t>extend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dirty="0" smtClean="0">
                <a:solidFill>
                  <a:srgbClr val="0000FF"/>
                </a:solidFill>
              </a:rPr>
              <a:t>([</a:t>
            </a:r>
            <a:r>
              <a:rPr lang="de-CH" sz="2000" i="1" dirty="0" err="1" smtClean="0">
                <a:solidFill>
                  <a:srgbClr val="0000FF"/>
                </a:solidFill>
              </a:rPr>
              <a:t>do_it</a:t>
            </a:r>
            <a:r>
              <a:rPr lang="de-CH" sz="2000" b="1" i="1" dirty="0" smtClean="0">
                <a:solidFill>
                  <a:srgbClr val="0000FF"/>
                </a:solidFill>
              </a:rPr>
              <a:t>, </a:t>
            </a:r>
            <a:r>
              <a:rPr lang="de-CH" sz="2000" i="1" dirty="0" err="1" smtClean="0">
                <a:solidFill>
                  <a:srgbClr val="0000FF"/>
                </a:solidFill>
              </a:rPr>
              <a:t>undo_it</a:t>
            </a:r>
            <a:r>
              <a:rPr lang="de-CH" sz="1600" i="1" dirty="0" smtClean="0">
                <a:solidFill>
                  <a:srgbClr val="0000FF"/>
                </a:solidFill>
              </a:rPr>
              <a:t> </a:t>
            </a:r>
            <a:r>
              <a:rPr lang="de-CH" sz="2000" dirty="0" smtClean="0">
                <a:solidFill>
                  <a:srgbClr val="0000FF"/>
                </a:solidFill>
              </a:rPr>
              <a:t>])</a:t>
            </a:r>
          </a:p>
          <a:p>
            <a:pPr>
              <a:lnSpc>
                <a:spcPct val="50000"/>
              </a:lnSpc>
            </a:pPr>
            <a:r>
              <a:rPr lang="de-CH" sz="2000" i="1" dirty="0" smtClean="0">
                <a:solidFill>
                  <a:srgbClr val="0000FF"/>
                </a:solidFill>
              </a:rPr>
              <a:t>	</a:t>
            </a:r>
            <a:r>
              <a:rPr lang="de-CH" sz="2000" i="1" dirty="0" err="1" smtClean="0">
                <a:solidFill>
                  <a:srgbClr val="0000FF"/>
                </a:solidFill>
              </a:rPr>
              <a:t>do_it</a:t>
            </a:r>
            <a:r>
              <a:rPr lang="de-CH" sz="3600" dirty="0" err="1" smtClean="0">
                <a:solidFill>
                  <a:srgbClr val="0000FF"/>
                </a:solidFill>
              </a:rPr>
              <a:t>.</a:t>
            </a:r>
            <a:r>
              <a:rPr lang="de-CH" sz="2000" i="1" dirty="0" err="1" smtClean="0">
                <a:solidFill>
                  <a:srgbClr val="0000FF"/>
                </a:solidFill>
              </a:rPr>
              <a:t>call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dirty="0" smtClean="0">
                <a:solidFill>
                  <a:srgbClr val="0000FF"/>
                </a:solidFill>
              </a:rPr>
              <a:t>([])</a:t>
            </a:r>
          </a:p>
          <a:p>
            <a:pPr>
              <a:lnSpc>
                <a:spcPct val="80000"/>
              </a:lnSpc>
            </a:pPr>
            <a:r>
              <a:rPr lang="de-CH" sz="2000" b="1" dirty="0" err="1" smtClean="0">
                <a:solidFill>
                  <a:schemeClr val="accent2"/>
                </a:solidFill>
              </a:rPr>
              <a:t>elseif</a:t>
            </a:r>
            <a:r>
              <a:rPr lang="de-CH" sz="2000" dirty="0" smtClean="0">
                <a:solidFill>
                  <a:srgbClr val="A50021"/>
                </a:solidFill>
              </a:rPr>
              <a:t> “Anfrage ist UNDO”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de-CH" sz="2000" b="1" dirty="0" smtClean="0">
                <a:solidFill>
                  <a:schemeClr val="accent2"/>
                </a:solidFill>
              </a:rPr>
              <a:t>	</a:t>
            </a:r>
            <a:r>
              <a:rPr lang="de-CH" sz="2000" b="1" dirty="0" err="1" smtClean="0">
                <a:solidFill>
                  <a:schemeClr val="accent2"/>
                </a:solidFill>
              </a:rPr>
              <a:t>if</a:t>
            </a:r>
            <a:r>
              <a:rPr lang="de-CH" sz="2000" b="1" dirty="0" smtClean="0">
                <a:solidFill>
                  <a:schemeClr val="accent2"/>
                </a:solidFill>
              </a:rPr>
              <a:t> not </a:t>
            </a:r>
            <a:r>
              <a:rPr lang="de-CH" sz="2000" i="1" dirty="0" err="1" smtClean="0">
                <a:solidFill>
                  <a:srgbClr val="0000FF"/>
                </a:solidFill>
              </a:rPr>
              <a:t>history</a:t>
            </a:r>
            <a:r>
              <a:rPr lang="de-CH" sz="3600" dirty="0" err="1" smtClean="0">
                <a:solidFill>
                  <a:srgbClr val="0000FF"/>
                </a:solidFill>
              </a:rPr>
              <a:t>.</a:t>
            </a:r>
            <a:r>
              <a:rPr lang="de-CH" sz="2000" i="1" dirty="0" err="1" smtClean="0">
                <a:solidFill>
                  <a:srgbClr val="0000FF"/>
                </a:solidFill>
              </a:rPr>
              <a:t>before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40000"/>
              </a:lnSpc>
            </a:pPr>
            <a:r>
              <a:rPr lang="de-CH" sz="2000" i="1" dirty="0" smtClean="0">
                <a:solidFill>
                  <a:srgbClr val="0000FF"/>
                </a:solidFill>
              </a:rPr>
              <a:t>		</a:t>
            </a:r>
            <a:r>
              <a:rPr lang="de-CH" sz="2000" i="1" dirty="0" err="1" smtClean="0">
                <a:solidFill>
                  <a:srgbClr val="0000FF"/>
                </a:solidFill>
              </a:rPr>
              <a:t>history</a:t>
            </a:r>
            <a:r>
              <a:rPr lang="de-CH" sz="3600" dirty="0" err="1" smtClean="0">
                <a:solidFill>
                  <a:srgbClr val="0000FF"/>
                </a:solidFill>
              </a:rPr>
              <a:t>.</a:t>
            </a:r>
            <a:r>
              <a:rPr lang="de-CH" sz="2000" i="1" dirty="0" err="1" smtClean="0">
                <a:solidFill>
                  <a:srgbClr val="0000FF"/>
                </a:solidFill>
              </a:rPr>
              <a:t>item</a:t>
            </a:r>
            <a:r>
              <a:rPr lang="de-CH" sz="3600" dirty="0" err="1" smtClean="0">
                <a:solidFill>
                  <a:srgbClr val="0000FF"/>
                </a:solidFill>
              </a:rPr>
              <a:t>.</a:t>
            </a:r>
            <a:r>
              <a:rPr lang="de-CH" sz="2000" i="1" dirty="0" err="1" smtClean="0">
                <a:solidFill>
                  <a:srgbClr val="0000FF"/>
                </a:solidFill>
              </a:rPr>
              <a:t>undoer</a:t>
            </a:r>
            <a:r>
              <a:rPr lang="de-CH" sz="2000" dirty="0" smtClean="0">
                <a:solidFill>
                  <a:srgbClr val="0000FF"/>
                </a:solidFill>
              </a:rPr>
              <a:t> </a:t>
            </a:r>
            <a:r>
              <a:rPr lang="de-CH" sz="3600" dirty="0" smtClean="0">
                <a:solidFill>
                  <a:srgbClr val="0000FF"/>
                </a:solidFill>
              </a:rPr>
              <a:t>.</a:t>
            </a:r>
            <a:r>
              <a:rPr lang="de-CH" sz="2000" i="1" dirty="0" err="1" smtClean="0">
                <a:solidFill>
                  <a:srgbClr val="0000FF"/>
                </a:solidFill>
              </a:rPr>
              <a:t>call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dirty="0" smtClean="0">
                <a:solidFill>
                  <a:srgbClr val="0000FF"/>
                </a:solidFill>
              </a:rPr>
              <a:t>([])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</a:p>
          <a:p>
            <a:pPr>
              <a:lnSpc>
                <a:spcPct val="50000"/>
              </a:lnSpc>
            </a:pPr>
            <a:r>
              <a:rPr lang="de-CH" sz="2000" i="1" dirty="0" smtClean="0">
                <a:solidFill>
                  <a:srgbClr val="0000FF"/>
                </a:solidFill>
              </a:rPr>
              <a:t>		</a:t>
            </a:r>
            <a:r>
              <a:rPr lang="de-CH" sz="2000" i="1" dirty="0" err="1" smtClean="0">
                <a:solidFill>
                  <a:srgbClr val="0000FF"/>
                </a:solidFill>
              </a:rPr>
              <a:t>history</a:t>
            </a:r>
            <a:r>
              <a:rPr lang="de-CH" sz="3600" dirty="0" err="1" smtClean="0">
                <a:solidFill>
                  <a:srgbClr val="0000FF"/>
                </a:solidFill>
              </a:rPr>
              <a:t>.</a:t>
            </a:r>
            <a:r>
              <a:rPr lang="de-CH" sz="2000" i="1" dirty="0" err="1" smtClean="0">
                <a:solidFill>
                  <a:srgbClr val="0000FF"/>
                </a:solidFill>
              </a:rPr>
              <a:t>back</a:t>
            </a:r>
            <a:r>
              <a:rPr lang="de-CH" sz="2000" i="1" dirty="0" smtClean="0">
                <a:solidFill>
                  <a:srgbClr val="0000FF"/>
                </a:solidFill>
              </a:rPr>
              <a:t>	</a:t>
            </a:r>
            <a:endParaRPr lang="de-CH" sz="2000" dirty="0" smtClean="0">
              <a:solidFill>
                <a:srgbClr val="A50021"/>
              </a:solidFill>
            </a:endParaRPr>
          </a:p>
          <a:p>
            <a:pPr>
              <a:lnSpc>
                <a:spcPct val="80000"/>
              </a:lnSpc>
            </a:pPr>
            <a:r>
              <a:rPr lang="de-CH" sz="2000" i="1" dirty="0" smtClean="0">
                <a:solidFill>
                  <a:srgbClr val="0000FF"/>
                </a:solidFill>
              </a:rPr>
              <a:t>	</a:t>
            </a: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80000"/>
              </a:lnSpc>
            </a:pPr>
            <a:r>
              <a:rPr lang="de-CH" sz="2000" b="1" dirty="0" err="1" smtClean="0">
                <a:solidFill>
                  <a:schemeClr val="accent2"/>
                </a:solidFill>
              </a:rPr>
              <a:t>elseif</a:t>
            </a:r>
            <a:r>
              <a:rPr lang="de-CH" sz="2000" b="1" dirty="0" smtClean="0">
                <a:solidFill>
                  <a:schemeClr val="accent2"/>
                </a:solidFill>
              </a:rPr>
              <a:t> </a:t>
            </a:r>
            <a:r>
              <a:rPr lang="de-CH" sz="2000" dirty="0" smtClean="0">
                <a:solidFill>
                  <a:srgbClr val="A50021"/>
                </a:solidFill>
              </a:rPr>
              <a:t>“Anfrage ist REDO”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endParaRPr lang="de-CH" sz="2000" dirty="0" smtClean="0"/>
          </a:p>
          <a:p>
            <a:pPr>
              <a:lnSpc>
                <a:spcPct val="80000"/>
              </a:lnSpc>
            </a:pPr>
            <a:r>
              <a:rPr lang="de-CH" sz="2000" dirty="0" smtClean="0"/>
              <a:t>	</a:t>
            </a:r>
            <a:r>
              <a:rPr lang="de-CH" sz="2000" b="1" dirty="0" err="1" smtClean="0">
                <a:solidFill>
                  <a:schemeClr val="accent2"/>
                </a:solidFill>
              </a:rPr>
              <a:t>if</a:t>
            </a:r>
            <a:r>
              <a:rPr lang="de-CH" sz="2000" b="1" dirty="0" smtClean="0">
                <a:solidFill>
                  <a:schemeClr val="accent2"/>
                </a:solidFill>
              </a:rPr>
              <a:t> not </a:t>
            </a:r>
            <a:r>
              <a:rPr lang="de-CH" sz="2000" i="1" dirty="0" err="1" smtClean="0">
                <a:solidFill>
                  <a:srgbClr val="0000FF"/>
                </a:solidFill>
              </a:rPr>
              <a:t>history</a:t>
            </a:r>
            <a:r>
              <a:rPr lang="de-CH" sz="3600" dirty="0" err="1" smtClean="0">
                <a:solidFill>
                  <a:srgbClr val="0000FF"/>
                </a:solidFill>
              </a:rPr>
              <a:t>.</a:t>
            </a:r>
            <a:r>
              <a:rPr lang="de-CH" sz="2000" i="1" dirty="0" err="1" smtClean="0">
                <a:solidFill>
                  <a:srgbClr val="0000FF"/>
                </a:solidFill>
              </a:rPr>
              <a:t>is_last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50000"/>
              </a:lnSpc>
            </a:pPr>
            <a:r>
              <a:rPr lang="de-CH" sz="2000" b="1" dirty="0" smtClean="0">
                <a:solidFill>
                  <a:schemeClr val="accent2"/>
                </a:solidFill>
              </a:rPr>
              <a:t>		</a:t>
            </a:r>
            <a:r>
              <a:rPr lang="de-CH" sz="2000" i="1" dirty="0" err="1" smtClean="0">
                <a:solidFill>
                  <a:srgbClr val="0000FF"/>
                </a:solidFill>
              </a:rPr>
              <a:t>history</a:t>
            </a:r>
            <a:r>
              <a:rPr lang="de-CH" sz="3600" dirty="0" err="1" smtClean="0">
                <a:solidFill>
                  <a:srgbClr val="0000FF"/>
                </a:solidFill>
              </a:rPr>
              <a:t>.</a:t>
            </a:r>
            <a:r>
              <a:rPr lang="de-CH" sz="2000" i="1" dirty="0" err="1" smtClean="0">
                <a:solidFill>
                  <a:srgbClr val="0000FF"/>
                </a:solidFill>
              </a:rPr>
              <a:t>forth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>
              <a:lnSpc>
                <a:spcPct val="50000"/>
              </a:lnSpc>
            </a:pPr>
            <a:r>
              <a:rPr lang="de-CH" sz="2000" i="1" dirty="0" smtClean="0">
                <a:solidFill>
                  <a:srgbClr val="0000FF"/>
                </a:solidFill>
              </a:rPr>
              <a:t>		</a:t>
            </a:r>
            <a:r>
              <a:rPr lang="de-CH" sz="2000" i="1" dirty="0" err="1" smtClean="0">
                <a:solidFill>
                  <a:srgbClr val="0000FF"/>
                </a:solidFill>
              </a:rPr>
              <a:t>history</a:t>
            </a:r>
            <a:r>
              <a:rPr lang="de-CH" sz="3600" dirty="0" err="1" smtClean="0">
                <a:solidFill>
                  <a:srgbClr val="0000FF"/>
                </a:solidFill>
              </a:rPr>
              <a:t>.</a:t>
            </a:r>
            <a:r>
              <a:rPr lang="de-CH" sz="2000" i="1" dirty="0" err="1" smtClean="0">
                <a:solidFill>
                  <a:srgbClr val="0000FF"/>
                </a:solidFill>
              </a:rPr>
              <a:t>item</a:t>
            </a:r>
            <a:r>
              <a:rPr lang="de-CH" sz="3600" dirty="0" err="1" smtClean="0">
                <a:solidFill>
                  <a:srgbClr val="0000FF"/>
                </a:solidFill>
              </a:rPr>
              <a:t>.</a:t>
            </a:r>
            <a:r>
              <a:rPr lang="de-CH" sz="2000" i="1" dirty="0" err="1" smtClean="0">
                <a:solidFill>
                  <a:srgbClr val="0000FF"/>
                </a:solidFill>
              </a:rPr>
              <a:t>doer</a:t>
            </a:r>
            <a:r>
              <a:rPr lang="de-CH" sz="2000" dirty="0" smtClean="0">
                <a:solidFill>
                  <a:srgbClr val="0000FF"/>
                </a:solidFill>
              </a:rPr>
              <a:t> </a:t>
            </a:r>
            <a:r>
              <a:rPr lang="de-CH" sz="3600" dirty="0" smtClean="0">
                <a:solidFill>
                  <a:srgbClr val="0000FF"/>
                </a:solidFill>
              </a:rPr>
              <a:t>.</a:t>
            </a:r>
            <a:r>
              <a:rPr lang="de-CH" sz="2000" i="1" dirty="0" err="1" smtClean="0">
                <a:solidFill>
                  <a:srgbClr val="0000FF"/>
                </a:solidFill>
              </a:rPr>
              <a:t>call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dirty="0" smtClean="0">
                <a:solidFill>
                  <a:srgbClr val="0000FF"/>
                </a:solidFill>
              </a:rPr>
              <a:t>([])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br>
              <a:rPr lang="de-CH" sz="2000" i="1" dirty="0" smtClean="0">
                <a:solidFill>
                  <a:srgbClr val="0000FF"/>
                </a:solidFill>
              </a:rPr>
            </a:br>
            <a:r>
              <a:rPr lang="de-CH" sz="2000" i="1" dirty="0" smtClean="0">
                <a:solidFill>
                  <a:srgbClr val="0000FF"/>
                </a:solidFill>
              </a:rPr>
              <a:t>	</a:t>
            </a: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80000"/>
              </a:lnSpc>
            </a:pP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  <a:endParaRPr lang="de-CH" sz="2000" b="1" dirty="0">
              <a:solidFill>
                <a:schemeClr val="accent2"/>
              </a:solidFill>
            </a:endParaRPr>
          </a:p>
        </p:txBody>
      </p:sp>
      <p:sp>
        <p:nvSpPr>
          <p:cNvPr id="248840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4678363" y="2652713"/>
            <a:ext cx="3875087" cy="1587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8841" name="Rectangle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100513" y="2316163"/>
            <a:ext cx="962025" cy="347662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42" name="Rectangl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84813" y="2316163"/>
            <a:ext cx="960437" cy="347662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43" name="Rectangle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69113" y="2316163"/>
            <a:ext cx="958850" cy="347662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44" name="Rectangl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8169275" y="2316163"/>
            <a:ext cx="962025" cy="347662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45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011613" y="2316163"/>
            <a:ext cx="1079500" cy="2524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Insertion</a:t>
            </a:r>
          </a:p>
        </p:txBody>
      </p:sp>
      <p:sp>
        <p:nvSpPr>
          <p:cNvPr id="248846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360988" y="2316163"/>
            <a:ext cx="1081087" cy="2524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Insertion</a:t>
            </a:r>
          </a:p>
        </p:txBody>
      </p:sp>
      <p:sp>
        <p:nvSpPr>
          <p:cNvPr id="248847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711950" y="2316163"/>
            <a:ext cx="1171575" cy="2524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Removal</a:t>
            </a:r>
          </a:p>
        </p:txBody>
      </p:sp>
      <p:sp>
        <p:nvSpPr>
          <p:cNvPr id="248848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8232775" y="2316163"/>
            <a:ext cx="911225" cy="2524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Swap</a:t>
            </a:r>
          </a:p>
        </p:txBody>
      </p:sp>
      <p:sp>
        <p:nvSpPr>
          <p:cNvPr id="248849" name="Rectangle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4100513" y="2595563"/>
            <a:ext cx="962025" cy="3476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50" name="Rectangl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484813" y="2595563"/>
            <a:ext cx="960437" cy="3476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51" name="Rectangl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869113" y="2595563"/>
            <a:ext cx="958850" cy="3476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52" name="Rectangl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169275" y="2595563"/>
            <a:ext cx="962025" cy="3476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53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4011613" y="2595563"/>
            <a:ext cx="989012" cy="4127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500">
                <a:solidFill>
                  <a:srgbClr val="A50021"/>
                </a:solidFill>
                <a:latin typeface="Comic Sans MS" pitchFamily="66" charset="0"/>
              </a:rPr>
              <a:t>De-insertion</a:t>
            </a:r>
          </a:p>
        </p:txBody>
      </p:sp>
      <p:sp>
        <p:nvSpPr>
          <p:cNvPr id="248854" name="Text Box 2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5451475" y="2595563"/>
            <a:ext cx="990600" cy="4127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500">
                <a:solidFill>
                  <a:srgbClr val="A50021"/>
                </a:solidFill>
                <a:latin typeface="Comic Sans MS" pitchFamily="66" charset="0"/>
              </a:rPr>
              <a:t>De-insertion</a:t>
            </a:r>
          </a:p>
        </p:txBody>
      </p:sp>
      <p:sp>
        <p:nvSpPr>
          <p:cNvPr id="248855" name="Text Box 23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802438" y="2595563"/>
            <a:ext cx="1016000" cy="41275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500">
                <a:solidFill>
                  <a:srgbClr val="A50021"/>
                </a:solidFill>
                <a:latin typeface="Comic Sans MS" pitchFamily="66" charset="0"/>
              </a:rPr>
              <a:t>Re-insertion</a:t>
            </a:r>
          </a:p>
        </p:txBody>
      </p:sp>
      <p:sp>
        <p:nvSpPr>
          <p:cNvPr id="248856" name="Text Box 2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8232775" y="2595563"/>
            <a:ext cx="911225" cy="252412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500">
                <a:solidFill>
                  <a:srgbClr val="A50021"/>
                </a:solidFill>
                <a:latin typeface="Comic Sans MS" pitchFamily="66" charset="0"/>
              </a:rPr>
              <a:t>Swap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sz="2800" dirty="0" smtClean="0"/>
              <a:t>Was wir gesehen haben</a:t>
            </a:r>
            <a:endParaRPr lang="de-CH" sz="2800" dirty="0"/>
          </a:p>
        </p:txBody>
      </p:sp>
      <p:sp>
        <p:nvSpPr>
          <p:cNvPr id="258052" name="Rectangle 4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133475"/>
            <a:ext cx="8288337" cy="4732338"/>
          </a:xfrm>
          <a:noFill/>
          <a:ln/>
        </p:spPr>
        <p:txBody>
          <a:bodyPr/>
          <a:lstStyle/>
          <a:p>
            <a:pPr marL="92075" indent="-92075">
              <a:lnSpc>
                <a:spcPct val="90000"/>
              </a:lnSpc>
            </a:pPr>
            <a:r>
              <a:rPr lang="de-CH" dirty="0" smtClean="0"/>
              <a:t>Menschen machen Fehler!</a:t>
            </a:r>
          </a:p>
          <a:p>
            <a:pPr marL="92075" indent="-92075">
              <a:lnSpc>
                <a:spcPct val="90000"/>
              </a:lnSpc>
            </a:pPr>
            <a:r>
              <a:rPr lang="de-CH" dirty="0" smtClean="0"/>
              <a:t>Auch wenn sie keine Fehler machen: sie wollen experimentieren. </a:t>
            </a:r>
            <a:r>
              <a:rPr lang="de-CH" dirty="0" err="1" smtClean="0"/>
              <a:t>Undo</a:t>
            </a:r>
            <a:r>
              <a:rPr lang="de-CH" dirty="0" smtClean="0"/>
              <a:t>/</a:t>
            </a:r>
            <a:r>
              <a:rPr lang="de-CH" dirty="0" err="1" smtClean="0"/>
              <a:t>Redo</a:t>
            </a:r>
            <a:r>
              <a:rPr lang="de-CH" dirty="0" smtClean="0"/>
              <a:t> unterstützt einen „</a:t>
            </a:r>
            <a:r>
              <a:rPr lang="de-CH" dirty="0" err="1" smtClean="0"/>
              <a:t>trial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error</a:t>
            </a:r>
            <a:r>
              <a:rPr lang="de-CH" dirty="0" smtClean="0"/>
              <a:t>“-Stil.</a:t>
            </a:r>
          </a:p>
          <a:p>
            <a:pPr marL="92075" indent="-92075">
              <a:lnSpc>
                <a:spcPct val="90000"/>
              </a:lnSpc>
            </a:pPr>
            <a:endParaRPr lang="de-CH" dirty="0" smtClean="0"/>
          </a:p>
          <a:p>
            <a:pPr marL="92075" indent="-92075">
              <a:lnSpc>
                <a:spcPct val="90000"/>
              </a:lnSpc>
            </a:pPr>
            <a:r>
              <a:rPr lang="de-CH" dirty="0" err="1" smtClean="0"/>
              <a:t>Undo</a:t>
            </a:r>
            <a:r>
              <a:rPr lang="de-CH" dirty="0" smtClean="0"/>
              <a:t>/</a:t>
            </a:r>
            <a:r>
              <a:rPr lang="de-CH" dirty="0" err="1" smtClean="0"/>
              <a:t>Redo</a:t>
            </a:r>
            <a:r>
              <a:rPr lang="de-CH" dirty="0" smtClean="0"/>
              <a:t>-Pattern:</a:t>
            </a:r>
          </a:p>
          <a:p>
            <a:pPr marL="271463" lvl="1" indent="0">
              <a:lnSpc>
                <a:spcPct val="90000"/>
              </a:lnSpc>
            </a:pPr>
            <a:r>
              <a:rPr lang="de-CH" dirty="0" smtClean="0"/>
              <a:t> Sehr nützlich in der Praxis</a:t>
            </a:r>
          </a:p>
          <a:p>
            <a:pPr marL="271463" lvl="1" indent="0">
              <a:lnSpc>
                <a:spcPct val="90000"/>
              </a:lnSpc>
            </a:pPr>
            <a:r>
              <a:rPr lang="de-CH" dirty="0" smtClean="0"/>
              <a:t> Weit verbreitet</a:t>
            </a:r>
          </a:p>
          <a:p>
            <a:pPr marL="271463" lvl="1" indent="0">
              <a:lnSpc>
                <a:spcPct val="90000"/>
              </a:lnSpc>
            </a:pPr>
            <a:r>
              <a:rPr lang="de-CH" dirty="0" smtClean="0"/>
              <a:t> Ziemlich einfach zu implementieren</a:t>
            </a:r>
          </a:p>
          <a:p>
            <a:pPr marL="271463" lvl="1" indent="0">
              <a:lnSpc>
                <a:spcPct val="90000"/>
              </a:lnSpc>
            </a:pPr>
            <a:r>
              <a:rPr lang="de-CH" dirty="0" smtClean="0"/>
              <a:t> Exzellentes Beispiel von eleganten O-O-Techniken</a:t>
            </a:r>
          </a:p>
          <a:p>
            <a:pPr marL="271463" lvl="1" indent="0">
              <a:lnSpc>
                <a:spcPct val="90000"/>
              </a:lnSpc>
            </a:pPr>
            <a:r>
              <a:rPr lang="de-CH" dirty="0" smtClean="0"/>
              <a:t> Mit Agenten noch besser!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Wieso</a:t>
            </a:r>
            <a:r>
              <a:rPr lang="en-US" dirty="0" smtClean="0"/>
              <a:t> </a:t>
            </a:r>
            <a:r>
              <a:rPr lang="en-US" dirty="0" err="1" smtClean="0"/>
              <a:t>machen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das?</a:t>
            </a:r>
            <a:endParaRPr lang="en-US" dirty="0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Nützlich</a:t>
            </a:r>
            <a:r>
              <a:rPr lang="en-US" dirty="0" smtClean="0"/>
              <a:t> in </a:t>
            </a:r>
            <a:r>
              <a:rPr lang="en-US" dirty="0" err="1" smtClean="0"/>
              <a:t>jeder</a:t>
            </a:r>
            <a:r>
              <a:rPr lang="en-US" dirty="0" smtClean="0"/>
              <a:t> </a:t>
            </a:r>
            <a:r>
              <a:rPr lang="en-US" dirty="0" err="1" smtClean="0"/>
              <a:t>interaktiven</a:t>
            </a:r>
            <a:r>
              <a:rPr lang="en-US" dirty="0" smtClean="0"/>
              <a:t> </a:t>
            </a:r>
            <a:r>
              <a:rPr lang="en-US" dirty="0" err="1" smtClean="0"/>
              <a:t>Anwendung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err="1" smtClean="0">
                <a:solidFill>
                  <a:srgbClr val="990000"/>
                </a:solidFill>
              </a:rPr>
              <a:t>Denken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 err="1" smtClean="0">
                <a:solidFill>
                  <a:srgbClr val="990000"/>
                </a:solidFill>
              </a:rPr>
              <a:t>Sie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 err="1" smtClean="0">
                <a:solidFill>
                  <a:srgbClr val="990000"/>
                </a:solidFill>
              </a:rPr>
              <a:t>nicht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 err="1" smtClean="0">
                <a:solidFill>
                  <a:srgbClr val="990000"/>
                </a:solidFill>
              </a:rPr>
              <a:t>einmal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 err="1" smtClean="0">
                <a:solidFill>
                  <a:srgbClr val="990000"/>
                </a:solidFill>
              </a:rPr>
              <a:t>daran</a:t>
            </a:r>
            <a:r>
              <a:rPr lang="en-US" dirty="0" smtClean="0">
                <a:solidFill>
                  <a:srgbClr val="990000"/>
                </a:solidFill>
              </a:rPr>
              <a:t>, </a:t>
            </a:r>
            <a:r>
              <a:rPr lang="en-US" dirty="0" err="1" smtClean="0">
                <a:solidFill>
                  <a:srgbClr val="990000"/>
                </a:solidFill>
              </a:rPr>
              <a:t>ein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 err="1" smtClean="0">
                <a:solidFill>
                  <a:srgbClr val="990000"/>
                </a:solidFill>
              </a:rPr>
              <a:t>interaktives</a:t>
            </a:r>
            <a:r>
              <a:rPr lang="en-US" dirty="0" smtClean="0">
                <a:solidFill>
                  <a:srgbClr val="990000"/>
                </a:solidFill>
              </a:rPr>
              <a:t> System </a:t>
            </a:r>
            <a:r>
              <a:rPr lang="en-US" dirty="0" err="1" smtClean="0">
                <a:solidFill>
                  <a:srgbClr val="990000"/>
                </a:solidFill>
              </a:rPr>
              <a:t>ohne</a:t>
            </a:r>
            <a:r>
              <a:rPr lang="en-US" dirty="0" smtClean="0">
                <a:solidFill>
                  <a:srgbClr val="990000"/>
                </a:solidFill>
              </a:rPr>
              <a:t> Undo/Redo-</a:t>
            </a:r>
            <a:r>
              <a:rPr lang="en-US" dirty="0" err="1" smtClean="0">
                <a:solidFill>
                  <a:srgbClr val="990000"/>
                </a:solidFill>
              </a:rPr>
              <a:t>Mechanismus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 err="1" smtClean="0">
                <a:solidFill>
                  <a:srgbClr val="990000"/>
                </a:solidFill>
              </a:rPr>
              <a:t>zu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 err="1" smtClean="0">
                <a:solidFill>
                  <a:srgbClr val="990000"/>
                </a:solidFill>
              </a:rPr>
              <a:t>schreiben</a:t>
            </a:r>
            <a:r>
              <a:rPr lang="en-US" dirty="0" smtClean="0">
                <a:solidFill>
                  <a:srgbClr val="990000"/>
                </a:solidFill>
              </a:rPr>
              <a:t>.</a:t>
            </a:r>
            <a:endParaRPr lang="en-US" dirty="0">
              <a:solidFill>
                <a:srgbClr val="990000"/>
              </a:solidFill>
            </a:endParaRP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 smtClean="0"/>
              <a:t>Nützliches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A50021"/>
                </a:solidFill>
              </a:rPr>
              <a:t>Entwurfsmuster</a:t>
            </a:r>
            <a:r>
              <a:rPr lang="en-US" dirty="0" smtClean="0"/>
              <a:t> </a:t>
            </a:r>
            <a:r>
              <a:rPr lang="en-US" dirty="0"/>
              <a:t>(“</a:t>
            </a:r>
            <a:r>
              <a:rPr lang="en-US" dirty="0" smtClean="0"/>
              <a:t>Command-Pattern”)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Illustration </a:t>
            </a:r>
            <a:r>
              <a:rPr lang="en-US" dirty="0" err="1" smtClean="0"/>
              <a:t>genereller</a:t>
            </a:r>
            <a:r>
              <a:rPr lang="en-US" dirty="0" smtClean="0"/>
              <a:t> </a:t>
            </a:r>
            <a:r>
              <a:rPr lang="en-US" dirty="0" err="1" smtClean="0"/>
              <a:t>Algorithmik</a:t>
            </a:r>
            <a:r>
              <a:rPr lang="en-US" dirty="0" smtClean="0"/>
              <a:t> und </a:t>
            </a:r>
            <a:r>
              <a:rPr lang="en-US" dirty="0" err="1" smtClean="0"/>
              <a:t>Datenstrukturen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Rückblick</a:t>
            </a:r>
            <a:r>
              <a:rPr lang="en-US" dirty="0" smtClean="0"/>
              <a:t> auf O-O-</a:t>
            </a:r>
            <a:r>
              <a:rPr lang="en-US" dirty="0" err="1" smtClean="0"/>
              <a:t>Techniken</a:t>
            </a:r>
            <a:r>
              <a:rPr lang="en-US" dirty="0" smtClean="0"/>
              <a:t>: </a:t>
            </a:r>
            <a:r>
              <a:rPr lang="en-US" dirty="0" err="1" smtClean="0"/>
              <a:t>Vererbung</a:t>
            </a:r>
            <a:r>
              <a:rPr lang="en-US" dirty="0" smtClean="0"/>
              <a:t>, </a:t>
            </a:r>
            <a:r>
              <a:rPr lang="en-US" dirty="0" err="1" smtClean="0"/>
              <a:t>aufgeschobene</a:t>
            </a:r>
            <a:r>
              <a:rPr lang="en-US" dirty="0" smtClean="0"/>
              <a:t> </a:t>
            </a:r>
            <a:r>
              <a:rPr lang="en-US" dirty="0" err="1" smtClean="0"/>
              <a:t>Klassen</a:t>
            </a:r>
            <a:r>
              <a:rPr lang="en-US" dirty="0" smtClean="0"/>
              <a:t>, </a:t>
            </a:r>
            <a:r>
              <a:rPr lang="en-US" dirty="0" err="1" smtClean="0"/>
              <a:t>polymorphe</a:t>
            </a:r>
            <a:r>
              <a:rPr lang="en-US" dirty="0" smtClean="0"/>
              <a:t> </a:t>
            </a:r>
            <a:r>
              <a:rPr lang="en-US" dirty="0" err="1" smtClean="0"/>
              <a:t>Datenstrukturen</a:t>
            </a:r>
            <a:r>
              <a:rPr lang="en-US" dirty="0" smtClean="0"/>
              <a:t>, </a:t>
            </a:r>
            <a:r>
              <a:rPr lang="en-US" dirty="0" err="1" smtClean="0"/>
              <a:t>dynamisches</a:t>
            </a:r>
            <a:r>
              <a:rPr lang="en-US" dirty="0" smtClean="0"/>
              <a:t> </a:t>
            </a:r>
            <a:r>
              <a:rPr lang="en-US" dirty="0" err="1" smtClean="0"/>
              <a:t>Binden</a:t>
            </a:r>
            <a:r>
              <a:rPr lang="en-US" dirty="0" smtClean="0"/>
              <a:t>…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err="1" smtClean="0"/>
              <a:t>Schön</a:t>
            </a:r>
            <a:r>
              <a:rPr lang="en-US" dirty="0" smtClean="0"/>
              <a:t> und elegant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In unserem Beispiel: Ein Texteditor</a:t>
            </a:r>
            <a:endParaRPr lang="de-DE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dirty="0" smtClean="0"/>
              <a:t>Begriff der „aktuellen Zeile“ mit folgenden Befehlen:</a:t>
            </a:r>
          </a:p>
          <a:p>
            <a:pPr>
              <a:lnSpc>
                <a:spcPct val="90000"/>
              </a:lnSpc>
            </a:pPr>
            <a:endParaRPr lang="de-DE" dirty="0" smtClean="0"/>
          </a:p>
          <a:p>
            <a:pPr lvl="1">
              <a:lnSpc>
                <a:spcPct val="90000"/>
              </a:lnSpc>
            </a:pPr>
            <a:r>
              <a:rPr lang="de-DE" dirty="0" smtClean="0">
                <a:solidFill>
                  <a:srgbClr val="990000"/>
                </a:solidFill>
              </a:rPr>
              <a:t>Löschen</a:t>
            </a:r>
            <a:r>
              <a:rPr lang="de-DE" dirty="0" smtClean="0"/>
              <a:t> der aktuellen Zeile</a:t>
            </a:r>
          </a:p>
          <a:p>
            <a:pPr lvl="1">
              <a:lnSpc>
                <a:spcPct val="90000"/>
              </a:lnSpc>
            </a:pPr>
            <a:r>
              <a:rPr lang="de-DE" dirty="0" smtClean="0">
                <a:solidFill>
                  <a:srgbClr val="990000"/>
                </a:solidFill>
              </a:rPr>
              <a:t>Ersetzen</a:t>
            </a:r>
            <a:r>
              <a:rPr lang="de-DE" dirty="0" smtClean="0"/>
              <a:t> der aktuellen Zeile mit einer anderen</a:t>
            </a:r>
          </a:p>
          <a:p>
            <a:pPr lvl="1">
              <a:lnSpc>
                <a:spcPct val="90000"/>
              </a:lnSpc>
            </a:pPr>
            <a:r>
              <a:rPr lang="de-DE" dirty="0" smtClean="0">
                <a:solidFill>
                  <a:srgbClr val="990000"/>
                </a:solidFill>
              </a:rPr>
              <a:t>Einfügen</a:t>
            </a:r>
            <a:r>
              <a:rPr lang="de-DE" dirty="0" smtClean="0"/>
              <a:t> einer Zeile vor der aktuellen Position</a:t>
            </a:r>
          </a:p>
          <a:p>
            <a:pPr lvl="1">
              <a:lnSpc>
                <a:spcPct val="90000"/>
              </a:lnSpc>
            </a:pPr>
            <a:r>
              <a:rPr lang="de-DE" dirty="0" smtClean="0">
                <a:solidFill>
                  <a:srgbClr val="990000"/>
                </a:solidFill>
              </a:rPr>
              <a:t>Vertauschen</a:t>
            </a:r>
            <a:r>
              <a:rPr lang="de-DE" dirty="0" smtClean="0"/>
              <a:t> der aktuellen Zeile mit der nächsten (falls vorhanden)</a:t>
            </a:r>
          </a:p>
          <a:p>
            <a:pPr lvl="1">
              <a:lnSpc>
                <a:spcPct val="90000"/>
              </a:lnSpc>
            </a:pPr>
            <a:r>
              <a:rPr lang="de-DE" dirty="0" smtClean="0"/>
              <a:t>„Globales Suchen und Ersetzen“  (fortan </a:t>
            </a:r>
            <a:r>
              <a:rPr lang="de-DE" dirty="0" smtClean="0">
                <a:solidFill>
                  <a:srgbClr val="990000"/>
                </a:solidFill>
              </a:rPr>
              <a:t>GSE</a:t>
            </a:r>
            <a:r>
              <a:rPr lang="de-DE" dirty="0" smtClean="0"/>
              <a:t>): Jedes Auftreten einer gewissen Zeichenkette durch eine andere ersetzen.</a:t>
            </a:r>
          </a:p>
          <a:p>
            <a:pPr lvl="1">
              <a:lnSpc>
                <a:spcPct val="90000"/>
              </a:lnSpc>
            </a:pPr>
            <a:r>
              <a:rPr lang="de-DE" dirty="0" smtClean="0"/>
              <a:t> ...</a:t>
            </a:r>
          </a:p>
          <a:p>
            <a:pPr>
              <a:lnSpc>
                <a:spcPct val="90000"/>
              </a:lnSpc>
            </a:pPr>
            <a:endParaRPr lang="de-DE" dirty="0" smtClean="0"/>
          </a:p>
          <a:p>
            <a:pPr>
              <a:lnSpc>
                <a:spcPct val="90000"/>
              </a:lnSpc>
            </a:pPr>
            <a:r>
              <a:rPr lang="de-DE" dirty="0" smtClean="0"/>
              <a:t>Dies ist eine Zeilen-orientierte Ansicht aus Einfachheitsgründen, aber die Diskussion kann auch auf kompliziertere Ansichten angewendet werden.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AutoShap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85863" y="5878513"/>
            <a:ext cx="4678362" cy="381000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13893" y="80513"/>
            <a:ext cx="8486147" cy="604837"/>
          </a:xfrm>
        </p:spPr>
        <p:txBody>
          <a:bodyPr>
            <a:normAutofit fontScale="90000"/>
          </a:bodyPr>
          <a:lstStyle/>
          <a:p>
            <a:r>
              <a:rPr lang="de-DE" sz="2700" dirty="0" smtClean="0"/>
              <a:t>Zugrundeliegende Klasse (aus dem Modell; </a:t>
            </a:r>
            <a:r>
              <a:rPr lang="de-DE" sz="2700" dirty="0" err="1" smtClean="0"/>
              <a:t>vgl</a:t>
            </a:r>
            <a:r>
              <a:rPr lang="de-DE" sz="2700" dirty="0" smtClean="0"/>
              <a:t> MVC)</a:t>
            </a:r>
            <a:endParaRPr lang="de-DE" sz="2700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57175" y="1114425"/>
            <a:ext cx="8494713" cy="4554538"/>
          </a:xfrm>
        </p:spPr>
        <p:txBody>
          <a:bodyPr/>
          <a:lstStyle/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b="1" dirty="0" err="1" smtClean="0">
                <a:solidFill>
                  <a:schemeClr val="accent2"/>
                </a:solidFill>
              </a:rPr>
              <a:t>class</a:t>
            </a:r>
            <a:r>
              <a:rPr lang="de-DE" sz="2000" i="1" dirty="0" smtClean="0">
                <a:solidFill>
                  <a:srgbClr val="0000FF"/>
                </a:solidFill>
              </a:rPr>
              <a:t> EDIT_CONTROLLER </a:t>
            </a:r>
            <a:r>
              <a:rPr lang="de-DE" sz="2000" b="1" dirty="0" err="1" smtClean="0">
                <a:solidFill>
                  <a:schemeClr val="accent2"/>
                </a:solidFill>
              </a:rPr>
              <a:t>feature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spcBef>
                <a:spcPct val="5000"/>
              </a:spcBef>
            </a:pPr>
            <a:endParaRPr lang="de-DE" b="1" dirty="0" smtClean="0">
              <a:solidFill>
                <a:schemeClr val="accent2"/>
              </a:solidFill>
            </a:endParaRPr>
          </a:p>
          <a:p>
            <a:pPr>
              <a:lnSpc>
                <a:spcPct val="50000"/>
              </a:lnSpc>
              <a:spcBef>
                <a:spcPct val="500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</a:t>
            </a:r>
            <a:r>
              <a:rPr lang="de-DE" sz="2000" i="1" dirty="0" err="1" smtClean="0">
                <a:solidFill>
                  <a:srgbClr val="0000FF"/>
                </a:solidFill>
              </a:rPr>
              <a:t>text</a:t>
            </a:r>
            <a:r>
              <a:rPr lang="de-DE" sz="2000" i="1" dirty="0" smtClean="0">
                <a:solidFill>
                  <a:srgbClr val="0000FF"/>
                </a:solidFill>
              </a:rPr>
              <a:t> </a:t>
            </a:r>
            <a:r>
              <a:rPr lang="de-DE" sz="2000" dirty="0" smtClean="0">
                <a:solidFill>
                  <a:srgbClr val="0000FF"/>
                </a:solidFill>
              </a:rPr>
              <a:t>: </a:t>
            </a:r>
            <a:r>
              <a:rPr lang="de-DE" sz="2000" i="1" dirty="0" smtClean="0">
                <a:solidFill>
                  <a:srgbClr val="0000FF"/>
                </a:solidFill>
              </a:rPr>
              <a:t>TWO_WAY_LIST </a:t>
            </a:r>
            <a:r>
              <a:rPr lang="de-DE" sz="2000" dirty="0" smtClean="0">
                <a:solidFill>
                  <a:srgbClr val="0000FF"/>
                </a:solidFill>
              </a:rPr>
              <a:t>[</a:t>
            </a:r>
            <a:r>
              <a:rPr lang="de-DE" sz="2000" i="1" dirty="0" smtClean="0">
                <a:solidFill>
                  <a:srgbClr val="0000FF"/>
                </a:solidFill>
              </a:rPr>
              <a:t>STRING</a:t>
            </a:r>
            <a:r>
              <a:rPr lang="de-DE" sz="2000" dirty="0" smtClean="0">
                <a:solidFill>
                  <a:srgbClr val="0000FF"/>
                </a:solidFill>
              </a:rPr>
              <a:t>]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endParaRPr lang="de-DE" sz="2000" dirty="0" smtClean="0">
              <a:solidFill>
                <a:srgbClr val="0000FF"/>
              </a:solidFill>
            </a:endParaRP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</a:t>
            </a:r>
            <a:r>
              <a:rPr lang="de-DE" sz="2000" i="1" dirty="0" err="1" smtClean="0">
                <a:solidFill>
                  <a:srgbClr val="0000FF"/>
                </a:solidFill>
              </a:rPr>
              <a:t>remove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dirty="0" smtClean="0">
                <a:solidFill>
                  <a:srgbClr val="A50021"/>
                </a:solidFill>
              </a:rPr>
              <a:t>			-- Lösche Linie an aktueller Position.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	</a:t>
            </a:r>
            <a:r>
              <a:rPr lang="de-DE" sz="2000" b="1" dirty="0" err="1" smtClean="0">
                <a:solidFill>
                  <a:schemeClr val="accent2"/>
                </a:solidFill>
              </a:rPr>
              <a:t>require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		</a:t>
            </a:r>
            <a:r>
              <a:rPr lang="de-DE" sz="2000" b="1" dirty="0" smtClean="0">
                <a:solidFill>
                  <a:schemeClr val="accent2"/>
                </a:solidFill>
              </a:rPr>
              <a:t>not</a:t>
            </a:r>
            <a:r>
              <a:rPr lang="de-DE" sz="2000" i="1" dirty="0" smtClean="0">
                <a:solidFill>
                  <a:srgbClr val="0000FF"/>
                </a:solidFill>
              </a:rPr>
              <a:t> off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	</a:t>
            </a:r>
            <a:r>
              <a:rPr lang="de-DE" sz="2000" b="1" dirty="0" smtClean="0">
                <a:solidFill>
                  <a:schemeClr val="accent2"/>
                </a:solidFill>
              </a:rPr>
              <a:t>do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		</a:t>
            </a:r>
            <a:r>
              <a:rPr lang="de-DE" sz="2000" i="1" dirty="0" err="1" smtClean="0">
                <a:solidFill>
                  <a:srgbClr val="0000FF"/>
                </a:solidFill>
              </a:rPr>
              <a:t>text</a:t>
            </a:r>
            <a:r>
              <a:rPr lang="de-DE" sz="3200" dirty="0" err="1" smtClean="0">
                <a:solidFill>
                  <a:srgbClr val="0000FF"/>
                </a:solidFill>
              </a:rPr>
              <a:t>.</a:t>
            </a:r>
            <a:r>
              <a:rPr lang="de-DE" sz="2000" i="1" dirty="0" err="1" smtClean="0">
                <a:solidFill>
                  <a:srgbClr val="0000FF"/>
                </a:solidFill>
              </a:rPr>
              <a:t>remove</a:t>
            </a:r>
            <a:endParaRPr lang="de-DE" sz="2000" i="1" dirty="0" smtClean="0">
              <a:solidFill>
                <a:srgbClr val="0000FF"/>
              </a:solidFill>
            </a:endParaRP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	</a:t>
            </a: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</a:t>
            </a:r>
            <a:r>
              <a:rPr lang="de-DE" sz="2000" i="1" dirty="0" err="1" smtClean="0">
                <a:solidFill>
                  <a:srgbClr val="0000FF"/>
                </a:solidFill>
              </a:rPr>
              <a:t>put_right</a:t>
            </a:r>
            <a:r>
              <a:rPr lang="de-DE" sz="2000" i="1" dirty="0" smtClean="0">
                <a:solidFill>
                  <a:srgbClr val="0000FF"/>
                </a:solidFill>
              </a:rPr>
              <a:t> </a:t>
            </a:r>
            <a:r>
              <a:rPr lang="de-DE" sz="2000" dirty="0" smtClean="0">
                <a:solidFill>
                  <a:srgbClr val="0000FF"/>
                </a:solidFill>
              </a:rPr>
              <a:t>(</a:t>
            </a:r>
            <a:r>
              <a:rPr lang="de-DE" sz="2000" i="1" dirty="0" err="1" smtClean="0">
                <a:solidFill>
                  <a:srgbClr val="0000FF"/>
                </a:solidFill>
              </a:rPr>
              <a:t>line</a:t>
            </a:r>
            <a:r>
              <a:rPr lang="de-DE" sz="2000" i="1" dirty="0" smtClean="0">
                <a:solidFill>
                  <a:srgbClr val="0000FF"/>
                </a:solidFill>
              </a:rPr>
              <a:t> </a:t>
            </a:r>
            <a:r>
              <a:rPr lang="de-DE" sz="2000" dirty="0" smtClean="0">
                <a:solidFill>
                  <a:srgbClr val="0000FF"/>
                </a:solidFill>
              </a:rPr>
              <a:t>:</a:t>
            </a:r>
            <a:r>
              <a:rPr lang="de-DE" sz="2000" i="1" dirty="0" smtClean="0">
                <a:solidFill>
                  <a:srgbClr val="0000FF"/>
                </a:solidFill>
              </a:rPr>
              <a:t> STRING</a:t>
            </a:r>
            <a:r>
              <a:rPr lang="de-DE" sz="2000" dirty="0" smtClean="0">
                <a:solidFill>
                  <a:srgbClr val="0000FF"/>
                </a:solidFill>
              </a:rPr>
              <a:t>)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dirty="0" smtClean="0">
                <a:solidFill>
                  <a:srgbClr val="A50021"/>
                </a:solidFill>
              </a:rPr>
              <a:t>			-- Füge </a:t>
            </a:r>
            <a:r>
              <a:rPr lang="de-DE" sz="2000" i="1" dirty="0" err="1" smtClean="0">
                <a:solidFill>
                  <a:srgbClr val="0000FF"/>
                </a:solidFill>
              </a:rPr>
              <a:t>line</a:t>
            </a:r>
            <a:r>
              <a:rPr lang="de-DE" sz="2000" dirty="0" smtClean="0">
                <a:solidFill>
                  <a:srgbClr val="A50021"/>
                </a:solidFill>
              </a:rPr>
              <a:t> nach der aktuellen Position ein.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	</a:t>
            </a:r>
            <a:r>
              <a:rPr lang="de-DE" sz="2000" b="1" dirty="0" err="1" smtClean="0">
                <a:solidFill>
                  <a:schemeClr val="accent2"/>
                </a:solidFill>
              </a:rPr>
              <a:t>require</a:t>
            </a: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		</a:t>
            </a:r>
            <a:r>
              <a:rPr lang="de-DE" sz="2000" b="1" dirty="0" smtClean="0">
                <a:solidFill>
                  <a:schemeClr val="accent2"/>
                </a:solidFill>
              </a:rPr>
              <a:t>not</a:t>
            </a:r>
            <a:r>
              <a:rPr lang="de-DE" sz="2000" i="1" dirty="0" smtClean="0">
                <a:solidFill>
                  <a:srgbClr val="0000FF"/>
                </a:solidFill>
              </a:rPr>
              <a:t> after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	</a:t>
            </a:r>
            <a:r>
              <a:rPr lang="de-DE" sz="2000" b="1" dirty="0" smtClean="0">
                <a:solidFill>
                  <a:schemeClr val="accent2"/>
                </a:solidFill>
              </a:rPr>
              <a:t>do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i="1" dirty="0" smtClean="0">
                <a:solidFill>
                  <a:srgbClr val="0000FF"/>
                </a:solidFill>
              </a:rPr>
              <a:t>			</a:t>
            </a:r>
            <a:r>
              <a:rPr lang="de-DE" sz="2000" i="1" dirty="0" err="1" smtClean="0">
                <a:solidFill>
                  <a:srgbClr val="0000FF"/>
                </a:solidFill>
              </a:rPr>
              <a:t>text</a:t>
            </a:r>
            <a:r>
              <a:rPr lang="de-DE" sz="3200" dirty="0" err="1" smtClean="0">
                <a:solidFill>
                  <a:srgbClr val="0000FF"/>
                </a:solidFill>
              </a:rPr>
              <a:t>.</a:t>
            </a:r>
            <a:r>
              <a:rPr lang="de-DE" sz="2000" i="1" dirty="0" err="1" smtClean="0">
                <a:solidFill>
                  <a:srgbClr val="0000FF"/>
                </a:solidFill>
              </a:rPr>
              <a:t>put_right</a:t>
            </a:r>
            <a:r>
              <a:rPr lang="de-DE" sz="2000" i="1" dirty="0" smtClean="0">
                <a:solidFill>
                  <a:srgbClr val="0000FF"/>
                </a:solidFill>
              </a:rPr>
              <a:t> (</a:t>
            </a:r>
            <a:r>
              <a:rPr lang="de-DE" sz="2000" i="1" dirty="0" err="1" smtClean="0">
                <a:solidFill>
                  <a:srgbClr val="0000FF"/>
                </a:solidFill>
              </a:rPr>
              <a:t>line</a:t>
            </a:r>
            <a:r>
              <a:rPr lang="de-DE" sz="2000" i="1" dirty="0" smtClean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dirty="0" smtClean="0">
                <a:solidFill>
                  <a:srgbClr val="0000FF"/>
                </a:solidFill>
              </a:rPr>
              <a:t>		</a:t>
            </a: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endParaRPr lang="de-DE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de-DE" sz="2000" b="1" dirty="0" smtClean="0">
                <a:solidFill>
                  <a:schemeClr val="accent2"/>
                </a:solidFill>
              </a:rPr>
              <a:t>	</a:t>
            </a:r>
            <a:r>
              <a:rPr lang="de-DE" sz="2000" dirty="0" smtClean="0">
                <a:solidFill>
                  <a:srgbClr val="A50021"/>
                </a:solidFill>
              </a:rPr>
              <a:t>...  Auch: </a:t>
            </a:r>
            <a:r>
              <a:rPr lang="de-DE" sz="2000" i="1" dirty="0" smtClean="0">
                <a:solidFill>
                  <a:srgbClr val="0000FF"/>
                </a:solidFill>
              </a:rPr>
              <a:t>item, </a:t>
            </a:r>
            <a:r>
              <a:rPr lang="de-DE" sz="2000" i="1" dirty="0" err="1" smtClean="0">
                <a:solidFill>
                  <a:srgbClr val="0000FF"/>
                </a:solidFill>
              </a:rPr>
              <a:t>index</a:t>
            </a:r>
            <a:r>
              <a:rPr lang="de-DE" sz="2000" i="1" dirty="0" smtClean="0">
                <a:solidFill>
                  <a:srgbClr val="0000FF"/>
                </a:solidFill>
              </a:rPr>
              <a:t>, </a:t>
            </a:r>
            <a:r>
              <a:rPr lang="de-DE" sz="2000" i="1" dirty="0" err="1" smtClean="0">
                <a:solidFill>
                  <a:srgbClr val="0000FF"/>
                </a:solidFill>
              </a:rPr>
              <a:t>go_ith</a:t>
            </a:r>
            <a:r>
              <a:rPr lang="de-DE" sz="2000" i="1" dirty="0" smtClean="0">
                <a:solidFill>
                  <a:srgbClr val="0000FF"/>
                </a:solidFill>
              </a:rPr>
              <a:t>, </a:t>
            </a:r>
            <a:r>
              <a:rPr lang="de-DE" sz="2000" i="1" dirty="0" err="1" smtClean="0">
                <a:solidFill>
                  <a:srgbClr val="0000FF"/>
                </a:solidFill>
              </a:rPr>
              <a:t>put_left</a:t>
            </a:r>
            <a:r>
              <a:rPr lang="de-DE" sz="2000" dirty="0" smtClean="0">
                <a:solidFill>
                  <a:srgbClr val="A50021"/>
                </a:solidFill>
              </a:rPr>
              <a:t> ...</a:t>
            </a:r>
          </a:p>
          <a:p>
            <a:pPr>
              <a:lnSpc>
                <a:spcPct val="70000"/>
              </a:lnSpc>
              <a:spcBef>
                <a:spcPct val="5000"/>
              </a:spcBef>
            </a:pPr>
            <a:endParaRPr lang="de-DE" sz="2000" dirty="0" smtClean="0">
              <a:solidFill>
                <a:srgbClr val="A50021"/>
              </a:solidFill>
            </a:endParaRPr>
          </a:p>
          <a:p>
            <a:pPr>
              <a:lnSpc>
                <a:spcPct val="10000"/>
              </a:lnSpc>
              <a:spcBef>
                <a:spcPct val="5000"/>
              </a:spcBef>
            </a:pPr>
            <a:r>
              <a:rPr lang="de-DE" sz="2000" b="1" dirty="0" smtClean="0">
                <a:solidFill>
                  <a:schemeClr val="accent2"/>
                </a:solidFill>
              </a:rPr>
              <a:t>end</a:t>
            </a:r>
            <a:endParaRPr lang="de-DE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Eine einfache Lösung</a:t>
            </a:r>
            <a:endParaRPr lang="de-DE" dirty="0"/>
          </a:p>
        </p:txBody>
      </p:sp>
      <p:sp>
        <p:nvSpPr>
          <p:cNvPr id="167939" name="AutoShap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268413"/>
            <a:ext cx="8713787" cy="2879725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>
            <a:solidFill>
              <a:srgbClr val="990000"/>
            </a:solidFill>
            <a:round/>
            <a:headEnd type="none" w="med" len="med"/>
            <a:tailEnd type="none" w="med" len="med"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>
              <a:lnSpc>
                <a:spcPct val="90000"/>
              </a:lnSpc>
              <a:buClr>
                <a:srgbClr val="A50021"/>
              </a:buClr>
              <a:buSzPct val="80000"/>
            </a:pPr>
            <a:r>
              <a:rPr lang="de-DE" dirty="0" smtClean="0"/>
              <a:t>Sichern des gesamten Zustandes vor jeder Operation.</a:t>
            </a:r>
          </a:p>
          <a:p>
            <a:pPr>
              <a:lnSpc>
                <a:spcPct val="90000"/>
              </a:lnSpc>
              <a:buClr>
                <a:srgbClr val="A50021"/>
              </a:buClr>
              <a:buSzPct val="80000"/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	</a:t>
            </a:r>
            <a:r>
              <a:rPr lang="de-DE" dirty="0" smtClean="0">
                <a:solidFill>
                  <a:srgbClr val="990000"/>
                </a:solidFill>
              </a:rPr>
              <a:t>Im Beispiel: Der Text, der bearbeitet wird 			und die aktuelle Position im Text.</a:t>
            </a:r>
          </a:p>
          <a:p>
            <a:pPr>
              <a:lnSpc>
                <a:spcPct val="90000"/>
              </a:lnSpc>
              <a:buClr>
                <a:srgbClr val="A50021"/>
              </a:buClr>
              <a:buSzPct val="80000"/>
            </a:pPr>
            <a:endParaRPr lang="de-DE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Clr>
                <a:srgbClr val="A50021"/>
              </a:buClr>
              <a:buSzPct val="80000"/>
            </a:pPr>
            <a:r>
              <a:rPr lang="de-DE" dirty="0" smtClean="0"/>
              <a:t>Wenn der Benutzer ein „</a:t>
            </a:r>
            <a:r>
              <a:rPr lang="de-DE" dirty="0" err="1" smtClean="0">
                <a:solidFill>
                  <a:srgbClr val="990000"/>
                </a:solidFill>
              </a:rPr>
              <a:t>Undo</a:t>
            </a:r>
            <a:r>
              <a:rPr lang="de-DE" dirty="0" smtClean="0"/>
              <a:t>“ verlangt, stelle den zuletzt gesicherten Zustand wieder her.</a:t>
            </a:r>
            <a:endParaRPr lang="de-DE" dirty="0"/>
          </a:p>
        </p:txBody>
      </p:sp>
      <p:sp>
        <p:nvSpPr>
          <p:cNvPr id="16794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5275" y="4606925"/>
            <a:ext cx="8240713" cy="19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de-DE" sz="2400" dirty="0" smtClean="0"/>
              <a:t>Aber: </a:t>
            </a:r>
            <a:r>
              <a:rPr lang="de-DE" dirty="0" smtClean="0"/>
              <a:t>Verschwendung von Ressourcen, im speziellen Speicherplatz.</a:t>
            </a:r>
            <a:endParaRPr lang="de-DE" sz="2400" dirty="0" smtClean="0"/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DE" sz="2400" dirty="0" smtClean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de-DE" sz="2400" dirty="0" smtClean="0">
                <a:solidFill>
                  <a:srgbClr val="990000"/>
                </a:solidFill>
              </a:rPr>
              <a:t>Intuition</a:t>
            </a:r>
            <a:r>
              <a:rPr lang="de-DE" sz="2400" dirty="0" smtClean="0"/>
              <a:t>: Sichere nur die Änderungen (</a:t>
            </a:r>
            <a:r>
              <a:rPr lang="de-DE" sz="2400" dirty="0" err="1" smtClean="0"/>
              <a:t>diff</a:t>
            </a:r>
            <a:r>
              <a:rPr lang="de-DE" sz="2400" dirty="0" smtClean="0"/>
              <a:t>) zwischen zwei Zuständen.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14162" y="-30822"/>
            <a:ext cx="8663487" cy="720725"/>
          </a:xfrm>
        </p:spPr>
        <p:txBody>
          <a:bodyPr>
            <a:normAutofit fontScale="90000"/>
          </a:bodyPr>
          <a:lstStyle/>
          <a:p>
            <a:r>
              <a:rPr lang="de-CH" sz="2700" dirty="0" smtClean="0"/>
              <a:t>Schlüsselschritt im Entwerfen einer Software-Architektur</a:t>
            </a:r>
            <a:endParaRPr lang="de-CH" sz="2700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3268663"/>
            <a:ext cx="8713787" cy="2725737"/>
          </a:xfrm>
        </p:spPr>
        <p:txBody>
          <a:bodyPr/>
          <a:lstStyle/>
          <a:p>
            <a:endParaRPr lang="de-CH" dirty="0" smtClean="0"/>
          </a:p>
          <a:p>
            <a:r>
              <a:rPr lang="de-CH" dirty="0" smtClean="0"/>
              <a:t>Hier:</a:t>
            </a:r>
          </a:p>
          <a:p>
            <a:endParaRPr lang="de-CH" dirty="0" smtClean="0"/>
          </a:p>
          <a:p>
            <a:r>
              <a:rPr lang="de-CH" dirty="0" smtClean="0"/>
              <a:t>			Der Begriff eines “</a:t>
            </a:r>
            <a:r>
              <a:rPr lang="de-CH" dirty="0" smtClean="0">
                <a:solidFill>
                  <a:srgbClr val="339966"/>
                </a:solidFill>
              </a:rPr>
              <a:t>Befehls</a:t>
            </a:r>
            <a:r>
              <a:rPr lang="de-CH" dirty="0" smtClean="0"/>
              <a:t>”</a:t>
            </a:r>
            <a:endParaRPr lang="de-CH" dirty="0"/>
          </a:p>
        </p:txBody>
      </p:sp>
      <p:sp>
        <p:nvSpPr>
          <p:cNvPr id="109572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58240" y="1344613"/>
            <a:ext cx="7243281" cy="646986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solidFill>
                  <a:schemeClr val="accent2"/>
                </a:solidFill>
                <a:latin typeface="Comic Sans MS" pitchFamily="66" charset="0"/>
              </a:rPr>
              <a:t>Die </a:t>
            </a:r>
            <a:r>
              <a:rPr lang="en-US" sz="3200" dirty="0" err="1" smtClean="0">
                <a:solidFill>
                  <a:schemeClr val="accent2"/>
                </a:solidFill>
                <a:latin typeface="Comic Sans MS" pitchFamily="66" charset="0"/>
              </a:rPr>
              <a:t>richtigen</a:t>
            </a:r>
            <a:r>
              <a:rPr lang="en-US" sz="32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Comic Sans MS" pitchFamily="66" charset="0"/>
              </a:rPr>
              <a:t>Abstraktionen</a:t>
            </a:r>
            <a:r>
              <a:rPr lang="en-US" sz="32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Comic Sans MS" pitchFamily="66" charset="0"/>
              </a:rPr>
              <a:t>finden</a:t>
            </a:r>
            <a:endParaRPr lang="en-US" sz="32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09573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2362200"/>
            <a:ext cx="845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800" dirty="0" smtClean="0">
                <a:latin typeface="Comic Sans MS" pitchFamily="66" charset="0"/>
              </a:rPr>
              <a:t>(die </a:t>
            </a:r>
            <a:r>
              <a:rPr lang="en-US" sz="2800" dirty="0" err="1" smtClean="0">
                <a:latin typeface="Comic Sans MS" pitchFamily="66" charset="0"/>
              </a:rPr>
              <a:t>interessanten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Objekt-Typen</a:t>
            </a:r>
            <a:r>
              <a:rPr lang="en-US" sz="2800" dirty="0" smtClean="0">
                <a:latin typeface="Comic Sans MS" pitchFamily="66" charset="0"/>
              </a:rPr>
              <a:t>)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„</a:t>
            </a:r>
            <a:r>
              <a:rPr lang="de-DE" dirty="0" err="1" smtClean="0"/>
              <a:t>History</a:t>
            </a:r>
            <a:r>
              <a:rPr lang="de-DE" dirty="0" smtClean="0"/>
              <a:t>“ einer Sitzung speichern</a:t>
            </a:r>
            <a:endParaRPr lang="de-DE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Die </a:t>
            </a:r>
            <a:r>
              <a:rPr lang="de-DE" dirty="0" err="1" smtClean="0"/>
              <a:t>History</a:t>
            </a:r>
            <a:r>
              <a:rPr lang="de-DE" dirty="0" smtClean="0"/>
              <a:t>-Liste:</a:t>
            </a:r>
            <a:endParaRPr lang="de-DE" dirty="0"/>
          </a:p>
        </p:txBody>
      </p:sp>
      <p:sp>
        <p:nvSpPr>
          <p:cNvPr id="111639" name="Text Box 2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4953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0000FF"/>
                </a:solidFill>
                <a:latin typeface="Comic Sans MS" pitchFamily="66" charset="0"/>
              </a:rPr>
              <a:t>history</a:t>
            </a:r>
            <a:r>
              <a:rPr lang="en-US" i="1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: </a:t>
            </a:r>
            <a:r>
              <a:rPr lang="en-US" sz="2400" i="1">
                <a:solidFill>
                  <a:srgbClr val="0000FF"/>
                </a:solidFill>
                <a:latin typeface="Comic Sans MS" pitchFamily="66" charset="0"/>
              </a:rPr>
              <a:t>TWO_WAY_LIST</a:t>
            </a:r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[</a:t>
            </a:r>
            <a:r>
              <a:rPr lang="en-US" sz="2400" i="1">
                <a:solidFill>
                  <a:srgbClr val="0000FF"/>
                </a:solidFill>
                <a:latin typeface="Comic Sans MS" pitchFamily="66" charset="0"/>
              </a:rPr>
              <a:t>COMMAND</a:t>
            </a:r>
            <a:r>
              <a:rPr lang="en-US" sz="2400">
                <a:solidFill>
                  <a:srgbClr val="0000FF"/>
                </a:solidFill>
                <a:latin typeface="Comic Sans MS" pitchFamily="66" charset="0"/>
              </a:rPr>
              <a:t>]</a:t>
            </a:r>
          </a:p>
        </p:txBody>
      </p:sp>
      <p:sp>
        <p:nvSpPr>
          <p:cNvPr id="111643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73038" y="2954338"/>
            <a:ext cx="87503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4" name="AutoShape 2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43113" y="2625725"/>
            <a:ext cx="1401762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5" name="AutoShape 2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26063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6" name="AutoShape 3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69125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7" name="AutoShape 3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84588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8" name="AutoShape 3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3225" y="2625725"/>
            <a:ext cx="1401763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9" name="Text Box 3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97300" y="2732088"/>
            <a:ext cx="1274430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Löschen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0" name="Text Box 3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31933" y="2704479"/>
            <a:ext cx="1737908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Austauschen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1" name="AutoShape 3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98165" y="2719388"/>
            <a:ext cx="1451897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2" name="AutoShape 3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068513" y="2717800"/>
            <a:ext cx="1429599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3" name="AutoShape 3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54009" y="2717800"/>
            <a:ext cx="1440195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Comic Sans MS" pitchFamily="66" charset="0"/>
              </a:rPr>
              <a:t>Einfügen</a:t>
            </a:r>
            <a:endParaRPr lang="en-US" sz="2000" b="1" dirty="0">
              <a:latin typeface="Comic Sans MS" pitchFamily="66" charset="0"/>
            </a:endParaRPr>
          </a:p>
        </p:txBody>
      </p:sp>
      <p:sp>
        <p:nvSpPr>
          <p:cNvPr id="111654" name="Text Box 3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00727" y="3533775"/>
            <a:ext cx="2124885" cy="4308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 i="1" dirty="0" smtClean="0">
                <a:solidFill>
                  <a:srgbClr val="008000"/>
                </a:solidFill>
              </a:rPr>
              <a:t>Am </a:t>
            </a:r>
            <a:r>
              <a:rPr lang="en-US" sz="2200" i="1" dirty="0" err="1" smtClean="0">
                <a:solidFill>
                  <a:srgbClr val="008000"/>
                </a:solidFill>
              </a:rPr>
              <a:t>Ältesten</a:t>
            </a:r>
            <a:endParaRPr lang="en-US" sz="2200" i="1" dirty="0">
              <a:solidFill>
                <a:srgbClr val="008000"/>
              </a:solidFill>
            </a:endParaRPr>
          </a:p>
        </p:txBody>
      </p:sp>
      <p:sp>
        <p:nvSpPr>
          <p:cNvPr id="111655" name="Text Box 3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62307" y="3581705"/>
            <a:ext cx="1962630" cy="4308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2200" i="1" dirty="0">
                <a:solidFill>
                  <a:srgbClr val="008000"/>
                </a:solidFill>
              </a:rPr>
              <a:t>A</a:t>
            </a:r>
            <a:r>
              <a:rPr lang="de-DE" sz="2200" i="1" dirty="0" smtClean="0">
                <a:solidFill>
                  <a:srgbClr val="008000"/>
                </a:solidFill>
              </a:rPr>
              <a:t>m Neusten</a:t>
            </a:r>
            <a:endParaRPr lang="de-DE" sz="2200" i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958</Words>
  <Application>Microsoft Office PowerPoint</Application>
  <PresentationFormat>Bildschirmpräsentation (4:3)</PresentationFormat>
  <Paragraphs>486</Paragraphs>
  <Slides>33</Slides>
  <Notes>32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33</vt:i4>
      </vt:variant>
    </vt:vector>
  </HeadingPairs>
  <TitlesOfParts>
    <vt:vector size="36" baseType="lpstr">
      <vt:lpstr>NORMAL</vt:lpstr>
      <vt:lpstr>MINIMAL</vt:lpstr>
      <vt:lpstr>TITLE</vt:lpstr>
      <vt:lpstr>Einführung in die Programmierung   Prof. Dr. Bertrand Meyer</vt:lpstr>
      <vt:lpstr>Weiterführende Referenzen</vt:lpstr>
      <vt:lpstr>Die Problemstellung</vt:lpstr>
      <vt:lpstr>Wieso machen wir das?</vt:lpstr>
      <vt:lpstr>In unserem Beispiel: Ein Texteditor</vt:lpstr>
      <vt:lpstr>Zugrundeliegende Klasse (aus dem Modell; vgl MVC)</vt:lpstr>
      <vt:lpstr>Eine einfache Lösung</vt:lpstr>
      <vt:lpstr>Schlüsselschritt im Entwerfen einer Software-Architektur</vt:lpstr>
      <vt:lpstr>Die „History“ einer Sitzung speichern</vt:lpstr>
      <vt:lpstr>Was ist ein “Command”-Objekt?</vt:lpstr>
      <vt:lpstr>Genereller Begriff eines Befehls (Klasse COMMAND)</vt:lpstr>
      <vt:lpstr>Hierarchie der Befehlsklassen</vt:lpstr>
      <vt:lpstr>Zugrunde liegende Klasse</vt:lpstr>
      <vt:lpstr>Eine Befehlsklasse (1)</vt:lpstr>
      <vt:lpstr>Eine Befehlsklasse (2)</vt:lpstr>
      <vt:lpstr>Die „History“ einer Sitzung speichern</vt:lpstr>
      <vt:lpstr>Erinnerung: Die Liste von Figuren</vt:lpstr>
      <vt:lpstr>Erinnerung: Eine zusammengesetzte Figur als Liste</vt:lpstr>
      <vt:lpstr>Die History-Liste</vt:lpstr>
      <vt:lpstr>Einen Benutzerbefehl ausführen</vt:lpstr>
      <vt:lpstr>Bedingte Erzeugung (1)</vt:lpstr>
      <vt:lpstr>Bedingte Erzeugung (2)</vt:lpstr>
      <vt:lpstr>Einen Benutzerbefehl ausführen</vt:lpstr>
      <vt:lpstr>Befehlsobjekte erzeugen: Erster Ansatz</vt:lpstr>
      <vt:lpstr>Hierarchie der Befehlsklassen</vt:lpstr>
      <vt:lpstr>Befehlsobjekte erzeugen: Besserer Ansatz</vt:lpstr>
      <vt:lpstr>Das Undo/Redo (oder Command-) Pattern</vt:lpstr>
      <vt:lpstr>Der Gebrauch von Agenten</vt:lpstr>
      <vt:lpstr>Die History-Liste im Undo/Redo-Pattern</vt:lpstr>
      <vt:lpstr>Die History-Liste mit Agenten</vt:lpstr>
      <vt:lpstr>Einen Benutzerbefehl ausführen (vorher)</vt:lpstr>
      <vt:lpstr>Einen Benutzerbefehl ausführen (jetzt)</vt:lpstr>
      <vt:lpstr>Was wir gesehen haben</vt:lpstr>
    </vt:vector>
  </TitlesOfParts>
  <Company>ETH Zürich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</dc:title>
  <dc:creator>Prof. Dr. Bertrand Meyer</dc:creator>
  <cp:lastModifiedBy>sweber</cp:lastModifiedBy>
  <cp:revision>1735</cp:revision>
  <dcterms:created xsi:type="dcterms:W3CDTF">2010-07-02T14:22:50Z</dcterms:created>
  <dcterms:modified xsi:type="dcterms:W3CDTF">2010-12-10T12:50:31Z</dcterms:modified>
</cp:coreProperties>
</file>