
<file path=[Content_Types].xml><?xml version="1.0" encoding="utf-8"?>
<Types xmlns="http://schemas.openxmlformats.org/package/2006/content-types">
  <Override PartName="/ppt/slideMasters/slideMaster3.xml" ContentType="application/vnd.openxmlformats-officedocument.presentationml.slideMaster+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Layouts/slideLayout39.xml" ContentType="application/vnd.openxmlformats-officedocument.presentationml.slideLayout+xml"/>
  <Override PartName="/ppt/theme/theme5.xml" ContentType="application/vnd.openxmlformats-officedocument.them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slideLayouts/slideLayout3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35.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Layouts/slideLayout33.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commentAuthors.xml" ContentType="application/vnd.openxmlformats-officedocument.presentationml.commentAuthor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slideLayouts/slideLayout29.xml" ContentType="application/vnd.openxmlformats-officedocument.presentationml.slideLayout+xml"/>
  <Override PartName="/ppt/slideLayouts/slideLayout38.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slideLayouts/slideLayout36.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slideLayouts/slideLayout34.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tags/tag1.xml" ContentType="application/vnd.openxmlformats-officedocument.presentationml.tags+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4" r:id="rId1"/>
    <p:sldMasterId id="2147483653" r:id="rId2"/>
    <p:sldMasterId id="2147483810" r:id="rId3"/>
  </p:sldMasterIdLst>
  <p:notesMasterIdLst>
    <p:notesMasterId r:id="rId21"/>
  </p:notesMasterIdLst>
  <p:handoutMasterIdLst>
    <p:handoutMasterId r:id="rId22"/>
  </p:handoutMasterIdLst>
  <p:sldIdLst>
    <p:sldId id="673" r:id="rId4"/>
    <p:sldId id="674" r:id="rId5"/>
    <p:sldId id="687" r:id="rId6"/>
    <p:sldId id="691" r:id="rId7"/>
    <p:sldId id="692" r:id="rId8"/>
    <p:sldId id="697" r:id="rId9"/>
    <p:sldId id="698" r:id="rId10"/>
    <p:sldId id="702" r:id="rId11"/>
    <p:sldId id="703" r:id="rId12"/>
    <p:sldId id="699" r:id="rId13"/>
    <p:sldId id="704" r:id="rId14"/>
    <p:sldId id="700" r:id="rId15"/>
    <p:sldId id="705" r:id="rId16"/>
    <p:sldId id="694" r:id="rId17"/>
    <p:sldId id="706" r:id="rId18"/>
    <p:sldId id="688" r:id="rId19"/>
    <p:sldId id="689" r:id="rId20"/>
  </p:sldIdLst>
  <p:sldSz cx="9144000" cy="6858000" type="screen4x3"/>
  <p:notesSz cx="7315200" cy="9601200"/>
  <p:custDataLst>
    <p:tags r:id="rId23"/>
  </p:custDataLst>
  <p:defaultTextStyle>
    <a:defPPr>
      <a:defRPr lang="en-US"/>
    </a:defPPr>
    <a:lvl1pPr algn="l" rtl="0" fontAlgn="base">
      <a:spcBef>
        <a:spcPct val="50000"/>
      </a:spcBef>
      <a:spcAft>
        <a:spcPct val="0"/>
      </a:spcAft>
      <a:defRPr sz="2400" kern="1200">
        <a:solidFill>
          <a:schemeClr val="tx1"/>
        </a:solidFill>
        <a:latin typeface="Comic Sans MS" pitchFamily="66" charset="0"/>
        <a:ea typeface="+mn-ea"/>
        <a:cs typeface="+mn-cs"/>
      </a:defRPr>
    </a:lvl1pPr>
    <a:lvl2pPr marL="457200" algn="l" rtl="0" fontAlgn="base">
      <a:spcBef>
        <a:spcPct val="50000"/>
      </a:spcBef>
      <a:spcAft>
        <a:spcPct val="0"/>
      </a:spcAft>
      <a:defRPr sz="2400" kern="1200">
        <a:solidFill>
          <a:schemeClr val="tx1"/>
        </a:solidFill>
        <a:latin typeface="Comic Sans MS" pitchFamily="66" charset="0"/>
        <a:ea typeface="+mn-ea"/>
        <a:cs typeface="+mn-cs"/>
      </a:defRPr>
    </a:lvl2pPr>
    <a:lvl3pPr marL="914400" algn="l" rtl="0" fontAlgn="base">
      <a:spcBef>
        <a:spcPct val="50000"/>
      </a:spcBef>
      <a:spcAft>
        <a:spcPct val="0"/>
      </a:spcAft>
      <a:defRPr sz="2400" kern="1200">
        <a:solidFill>
          <a:schemeClr val="tx1"/>
        </a:solidFill>
        <a:latin typeface="Comic Sans MS" pitchFamily="66" charset="0"/>
        <a:ea typeface="+mn-ea"/>
        <a:cs typeface="+mn-cs"/>
      </a:defRPr>
    </a:lvl3pPr>
    <a:lvl4pPr marL="1371600" algn="l" rtl="0" fontAlgn="base">
      <a:spcBef>
        <a:spcPct val="50000"/>
      </a:spcBef>
      <a:spcAft>
        <a:spcPct val="0"/>
      </a:spcAft>
      <a:defRPr sz="2400" kern="1200">
        <a:solidFill>
          <a:schemeClr val="tx1"/>
        </a:solidFill>
        <a:latin typeface="Comic Sans MS" pitchFamily="66" charset="0"/>
        <a:ea typeface="+mn-ea"/>
        <a:cs typeface="+mn-cs"/>
      </a:defRPr>
    </a:lvl4pPr>
    <a:lvl5pPr marL="1828800" algn="l" rtl="0" fontAlgn="base">
      <a:spcBef>
        <a:spcPct val="50000"/>
      </a:spcBef>
      <a:spcAft>
        <a:spcPct val="0"/>
      </a:spcAft>
      <a:defRPr sz="2400" kern="1200">
        <a:solidFill>
          <a:schemeClr val="tx1"/>
        </a:solidFill>
        <a:latin typeface="Comic Sans MS" pitchFamily="66" charset="0"/>
        <a:ea typeface="+mn-ea"/>
        <a:cs typeface="+mn-cs"/>
      </a:defRPr>
    </a:lvl5pPr>
    <a:lvl6pPr marL="2286000" algn="l" defTabSz="914400" rtl="0" eaLnBrk="1" latinLnBrk="0" hangingPunct="1">
      <a:defRPr sz="2400" kern="1200">
        <a:solidFill>
          <a:schemeClr val="tx1"/>
        </a:solidFill>
        <a:latin typeface="Comic Sans MS" pitchFamily="66" charset="0"/>
        <a:ea typeface="+mn-ea"/>
        <a:cs typeface="+mn-cs"/>
      </a:defRPr>
    </a:lvl6pPr>
    <a:lvl7pPr marL="2743200" algn="l" defTabSz="914400" rtl="0" eaLnBrk="1" latinLnBrk="0" hangingPunct="1">
      <a:defRPr sz="2400" kern="1200">
        <a:solidFill>
          <a:schemeClr val="tx1"/>
        </a:solidFill>
        <a:latin typeface="Comic Sans MS" pitchFamily="66" charset="0"/>
        <a:ea typeface="+mn-ea"/>
        <a:cs typeface="+mn-cs"/>
      </a:defRPr>
    </a:lvl7pPr>
    <a:lvl8pPr marL="3200400" algn="l" defTabSz="914400" rtl="0" eaLnBrk="1" latinLnBrk="0" hangingPunct="1">
      <a:defRPr sz="2400" kern="1200">
        <a:solidFill>
          <a:schemeClr val="tx1"/>
        </a:solidFill>
        <a:latin typeface="Comic Sans MS" pitchFamily="66" charset="0"/>
        <a:ea typeface="+mn-ea"/>
        <a:cs typeface="+mn-cs"/>
      </a:defRPr>
    </a:lvl8pPr>
    <a:lvl9pPr marL="3657600" algn="l" defTabSz="914400" rtl="0" eaLnBrk="1" latinLnBrk="0" hangingPunct="1">
      <a:defRPr sz="2400" kern="1200">
        <a:solidFill>
          <a:schemeClr val="tx1"/>
        </a:solidFill>
        <a:latin typeface="Comic Sans MS" pitchFamily="66"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ichela Pedroni" initials="MP" lastIdx="3" clrIdx="0"/>
  <p:cmAuthor id="1" name="Till G. Bay" initials="TGB"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008000"/>
    </p:penClr>
  </p:showPr>
  <p:clrMru>
    <a:srgbClr val="990000"/>
    <a:srgbClr val="3333FF"/>
    <a:srgbClr val="000099"/>
    <a:srgbClr val="99FF99"/>
    <a:srgbClr val="92D050"/>
    <a:srgbClr val="FFCC99"/>
    <a:srgbClr val="FFCCCC"/>
    <a:srgbClr val="FF9966"/>
    <a:srgbClr val="CC66FF"/>
    <a:srgbClr val="9966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897" autoAdjust="0"/>
    <p:restoredTop sz="96237" autoAdjust="0"/>
  </p:normalViewPr>
  <p:slideViewPr>
    <p:cSldViewPr snapToGrid="0">
      <p:cViewPr>
        <p:scale>
          <a:sx n="80" d="100"/>
          <a:sy n="80" d="100"/>
        </p:scale>
        <p:origin x="-403" y="-8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66" d="100"/>
          <a:sy n="66" d="100"/>
        </p:scale>
        <p:origin x="0" y="0"/>
      </p:cViewPr>
      <p:guideLst/>
    </p:cSldViewPr>
  </p:notesViewPr>
  <p:gridSpacing cx="77716063" cy="77716063"/>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viewProps" Target="viewProps.xml"/><Relationship Id="rId3" Type="http://schemas.openxmlformats.org/officeDocument/2006/relationships/slideMaster" Target="slideMasters/slideMaster3.xml"/><Relationship Id="rId21" Type="http://schemas.openxmlformats.org/officeDocument/2006/relationships/notesMaster" Target="notesMasters/notesMaster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commentAuthors" Target="commentAuthor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tags" Target="tags/tag1.xml"/><Relationship Id="rId28" Type="http://schemas.openxmlformats.org/officeDocument/2006/relationships/tableStyles" Target="tableStyle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handoutMaster" Target="handoutMasters/handoutMaster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4146" name="Rectangle 2"/>
          <p:cNvSpPr>
            <a:spLocks noGrp="1" noChangeArrowheads="1"/>
          </p:cNvSpPr>
          <p:nvPr>
            <p:ph type="hdr" sz="quarter"/>
          </p:nvPr>
        </p:nvSpPr>
        <p:spPr bwMode="auto">
          <a:xfrm>
            <a:off x="0" y="0"/>
            <a:ext cx="3170238" cy="4794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spcBef>
                <a:spcPct val="0"/>
              </a:spcBef>
              <a:defRPr sz="1200">
                <a:latin typeface="Arial" charset="0"/>
              </a:defRPr>
            </a:lvl1pPr>
          </a:lstStyle>
          <a:p>
            <a:endParaRPr lang="en-US"/>
          </a:p>
        </p:txBody>
      </p:sp>
      <p:sp>
        <p:nvSpPr>
          <p:cNvPr id="134148" name="Rectangle 4"/>
          <p:cNvSpPr>
            <a:spLocks noGrp="1" noChangeArrowheads="1"/>
          </p:cNvSpPr>
          <p:nvPr>
            <p:ph type="ftr" sz="quarter" idx="2"/>
          </p:nvPr>
        </p:nvSpPr>
        <p:spPr bwMode="auto">
          <a:xfrm>
            <a:off x="0" y="9120188"/>
            <a:ext cx="3170238" cy="4794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spcBef>
                <a:spcPct val="0"/>
              </a:spcBef>
              <a:defRPr sz="1200">
                <a:latin typeface="Arial" charset="0"/>
              </a:defRPr>
            </a:lvl1pPr>
          </a:lstStyle>
          <a:p>
            <a:endParaRPr lang="en-US"/>
          </a:p>
        </p:txBody>
      </p:sp>
      <p:sp>
        <p:nvSpPr>
          <p:cNvPr id="134149" name="Rectangle 5"/>
          <p:cNvSpPr>
            <a:spLocks noGrp="1" noChangeArrowheads="1"/>
          </p:cNvSpPr>
          <p:nvPr>
            <p:ph type="sldNum" sz="quarter" idx="3"/>
          </p:nvPr>
        </p:nvSpPr>
        <p:spPr bwMode="auto">
          <a:xfrm>
            <a:off x="4143375" y="9120188"/>
            <a:ext cx="3170238" cy="4794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spcBef>
                <a:spcPct val="0"/>
              </a:spcBef>
              <a:defRPr sz="1200">
                <a:latin typeface="Arial" charset="0"/>
              </a:defRPr>
            </a:lvl1pPr>
          </a:lstStyle>
          <a:p>
            <a:fld id="{59C9646B-9960-47D7-8365-D3911185A8F5}" type="slidenum">
              <a:rPr lang="en-US"/>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0" y="0"/>
            <a:ext cx="3170238" cy="47942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defTabSz="966788">
              <a:spcBef>
                <a:spcPct val="0"/>
              </a:spcBef>
              <a:defRPr sz="1300">
                <a:latin typeface="Arial" charset="0"/>
              </a:defRPr>
            </a:lvl1pPr>
          </a:lstStyle>
          <a:p>
            <a:endParaRPr lang="en-US"/>
          </a:p>
        </p:txBody>
      </p:sp>
      <p:sp>
        <p:nvSpPr>
          <p:cNvPr id="17411" name="Rectangle 3"/>
          <p:cNvSpPr>
            <a:spLocks noGrp="1" noChangeArrowheads="1"/>
          </p:cNvSpPr>
          <p:nvPr>
            <p:ph type="dt" idx="1"/>
          </p:nvPr>
        </p:nvSpPr>
        <p:spPr bwMode="auto">
          <a:xfrm>
            <a:off x="4143375" y="0"/>
            <a:ext cx="3170238" cy="47942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algn="r" defTabSz="966788">
              <a:spcBef>
                <a:spcPct val="0"/>
              </a:spcBef>
              <a:defRPr sz="1300">
                <a:latin typeface="Arial" charset="0"/>
              </a:defRPr>
            </a:lvl1pPr>
          </a:lstStyle>
          <a:p>
            <a:endParaRPr lang="en-US"/>
          </a:p>
        </p:txBody>
      </p:sp>
      <p:sp>
        <p:nvSpPr>
          <p:cNvPr id="17412" name="Rectangle 4"/>
          <p:cNvSpPr>
            <a:spLocks noGrp="1" noRot="1" noChangeAspect="1" noChangeArrowheads="1" noTextEdit="1"/>
          </p:cNvSpPr>
          <p:nvPr>
            <p:ph type="sldImg" idx="2"/>
          </p:nvPr>
        </p:nvSpPr>
        <p:spPr bwMode="auto">
          <a:xfrm>
            <a:off x="1257300" y="720725"/>
            <a:ext cx="4800600" cy="3600450"/>
          </a:xfrm>
          <a:prstGeom prst="rect">
            <a:avLst/>
          </a:prstGeom>
          <a:noFill/>
          <a:ln w="9525">
            <a:solidFill>
              <a:srgbClr val="000000"/>
            </a:solidFill>
            <a:miter lim="800000"/>
            <a:headEnd/>
            <a:tailEnd/>
          </a:ln>
          <a:effectLst/>
        </p:spPr>
      </p:sp>
      <p:sp>
        <p:nvSpPr>
          <p:cNvPr id="17413" name="Rectangle 5"/>
          <p:cNvSpPr>
            <a:spLocks noGrp="1" noChangeArrowheads="1"/>
          </p:cNvSpPr>
          <p:nvPr>
            <p:ph type="body" sz="quarter" idx="3"/>
          </p:nvPr>
        </p:nvSpPr>
        <p:spPr bwMode="auto">
          <a:xfrm>
            <a:off x="731838" y="4560888"/>
            <a:ext cx="5851525" cy="4319587"/>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7414" name="Rectangle 6"/>
          <p:cNvSpPr>
            <a:spLocks noGrp="1" noChangeArrowheads="1"/>
          </p:cNvSpPr>
          <p:nvPr>
            <p:ph type="ftr" sz="quarter" idx="4"/>
          </p:nvPr>
        </p:nvSpPr>
        <p:spPr bwMode="auto">
          <a:xfrm>
            <a:off x="0" y="9120188"/>
            <a:ext cx="3170238" cy="47942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defTabSz="966788">
              <a:spcBef>
                <a:spcPct val="0"/>
              </a:spcBef>
              <a:defRPr sz="1300">
                <a:latin typeface="Arial" charset="0"/>
              </a:defRPr>
            </a:lvl1pPr>
          </a:lstStyle>
          <a:p>
            <a:endParaRPr lang="en-US"/>
          </a:p>
        </p:txBody>
      </p:sp>
      <p:sp>
        <p:nvSpPr>
          <p:cNvPr id="17415" name="Rectangle 7"/>
          <p:cNvSpPr>
            <a:spLocks noGrp="1" noChangeArrowheads="1"/>
          </p:cNvSpPr>
          <p:nvPr>
            <p:ph type="sldNum" sz="quarter" idx="5"/>
          </p:nvPr>
        </p:nvSpPr>
        <p:spPr bwMode="auto">
          <a:xfrm>
            <a:off x="4143375" y="9120188"/>
            <a:ext cx="3170238" cy="47942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algn="r" defTabSz="966788">
              <a:spcBef>
                <a:spcPct val="0"/>
              </a:spcBef>
              <a:defRPr sz="1300">
                <a:latin typeface="Arial" charset="0"/>
              </a:defRPr>
            </a:lvl1pPr>
          </a:lstStyle>
          <a:p>
            <a:fld id="{3830A38A-F710-44C0-B69C-5380D4459B04}"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de-CH" dirty="0"/>
          </a:p>
        </p:txBody>
      </p:sp>
      <p:sp>
        <p:nvSpPr>
          <p:cNvPr id="4" name="Slide Number Placeholder 3"/>
          <p:cNvSpPr>
            <a:spLocks noGrp="1"/>
          </p:cNvSpPr>
          <p:nvPr>
            <p:ph type="sldNum" sz="quarter" idx="10"/>
          </p:nvPr>
        </p:nvSpPr>
        <p:spPr/>
        <p:txBody>
          <a:bodyPr/>
          <a:lstStyle/>
          <a:p>
            <a:fld id="{3830A38A-F710-44C0-B69C-5380D4459B04}" type="slidenum">
              <a:rPr lang="en-US" smtClean="0"/>
              <a:pPr/>
              <a:t>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32588" y="115888"/>
            <a:ext cx="2160587" cy="64071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49238" y="115888"/>
            <a:ext cx="6330950" cy="6407150"/>
          </a:xfrm>
        </p:spPr>
        <p:txBody>
          <a:bodyPr vert="eaVer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dgm" preserve="1">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249238" y="115888"/>
            <a:ext cx="7942262" cy="696912"/>
          </a:xfrm>
        </p:spPr>
        <p:txBody>
          <a:bodyPr/>
          <a:lstStyle/>
          <a:p>
            <a:r>
              <a:rPr lang="en-US" smtClean="0"/>
              <a:t>Click to edit Master title style</a:t>
            </a:r>
            <a:endParaRPr lang="en-US"/>
          </a:p>
        </p:txBody>
      </p:sp>
      <p:sp>
        <p:nvSpPr>
          <p:cNvPr id="3" name="SmartArt Placeholder 2"/>
          <p:cNvSpPr>
            <a:spLocks noGrp="1"/>
          </p:cNvSpPr>
          <p:nvPr>
            <p:ph type="dgm" idx="1"/>
          </p:nvPr>
        </p:nvSpPr>
        <p:spPr>
          <a:xfrm>
            <a:off x="298450" y="1100138"/>
            <a:ext cx="8594725" cy="5422900"/>
          </a:xfrm>
        </p:spPr>
        <p:txBody>
          <a:bodyPr/>
          <a:lstStyle/>
          <a:p>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OverObj">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196850" y="160338"/>
            <a:ext cx="8120063" cy="72072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179388" y="1268413"/>
            <a:ext cx="8424862" cy="24796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79388" y="3900488"/>
            <a:ext cx="8424862" cy="24812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196850" y="160338"/>
            <a:ext cx="8120063" cy="720725"/>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179388" y="1268413"/>
            <a:ext cx="8424862" cy="5113337"/>
          </a:xfrm>
        </p:spPr>
        <p:txBody>
          <a:bodyPr/>
          <a:lstStyle/>
          <a:p>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196850" y="160338"/>
            <a:ext cx="8120063" cy="72072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179388" y="1268413"/>
            <a:ext cx="4135437" cy="511333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467225" y="1268413"/>
            <a:ext cx="4137025" cy="24796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467225" y="3900488"/>
            <a:ext cx="4137025" cy="24812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OverTx">
  <p:cSld name="Title and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196850" y="160338"/>
            <a:ext cx="8120063" cy="720725"/>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179388" y="1268413"/>
            <a:ext cx="8424862" cy="24796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79388" y="3900488"/>
            <a:ext cx="8424862" cy="24812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49238" y="115888"/>
            <a:ext cx="7942262" cy="435655"/>
          </a:xfrm>
        </p:spPr>
        <p:txBody>
          <a:bodyPr/>
          <a:lstStyle>
            <a:lvl1pPr>
              <a:defRPr sz="2800" b="1" baseline="0">
                <a:latin typeface="Arial Rounded MT Bold"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2pPr>
              <a:buSzPct val="80000"/>
              <a:defRPr/>
            </a:lvl2pPr>
            <a:lvl3pPr>
              <a:buFont typeface="Arial" pitchFamily="34" charset="0"/>
              <a:buChar char="•"/>
              <a:defRPr sz="2400"/>
            </a:lvl3pPr>
            <a:lvl4pPr>
              <a:defRPr sz="2400"/>
            </a:lvl4pPr>
            <a:lvl5pPr>
              <a:defRPr sz="24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298450" y="119063"/>
            <a:ext cx="4221163" cy="62626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72013" y="119063"/>
            <a:ext cx="4221162" cy="62626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45288" y="119063"/>
            <a:ext cx="2147887" cy="6262687"/>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98450" y="119063"/>
            <a:ext cx="6294438" cy="62626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B727C123-D857-405B-A616-6B9DD38E9F28}" type="datetimeFigureOut">
              <a:rPr lang="en-US" smtClean="0"/>
              <a:pPr/>
              <a:t>11/29/2011</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FBB3235E-E867-4DCA-A2BF-A2BE11CD25E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B727C123-D857-405B-A616-6B9DD38E9F28}" type="datetimeFigureOut">
              <a:rPr lang="en-US" smtClean="0"/>
              <a:pPr/>
              <a:t>11/29/2011</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FBB3235E-E867-4DCA-A2BF-A2BE11CD25E4}" type="slidenum">
              <a:rPr lang="en-US" smtClean="0"/>
              <a:pPr/>
              <a:t>‹#›</a:t>
            </a:fld>
            <a:endParaRPr lang="en-US"/>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B727C123-D857-405B-A616-6B9DD38E9F28}" type="datetimeFigureOut">
              <a:rPr lang="en-US" smtClean="0"/>
              <a:pPr/>
              <a:t>11/29/2011</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FBB3235E-E867-4DCA-A2BF-A2BE11CD25E4}" type="slidenum">
              <a:rPr lang="en-US" smtClean="0"/>
              <a:pPr/>
              <a:t>‹#›</a:t>
            </a:fld>
            <a:endParaRPr lang="en-US"/>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B727C123-D857-405B-A616-6B9DD38E9F28}" type="datetimeFigureOut">
              <a:rPr lang="en-US" smtClean="0"/>
              <a:pPr/>
              <a:t>11/29/2011</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FBB3235E-E867-4DCA-A2BF-A2BE11CD25E4}" type="slidenum">
              <a:rPr lang="en-US" smtClean="0"/>
              <a:pPr/>
              <a:t>‹#›</a:t>
            </a:fld>
            <a:endParaRPr lang="en-US"/>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B727C123-D857-405B-A616-6B9DD38E9F28}" type="datetimeFigureOut">
              <a:rPr lang="en-US" smtClean="0"/>
              <a:pPr/>
              <a:t>11/29/2011</a:t>
            </a:fld>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FBB3235E-E867-4DCA-A2BF-A2BE11CD25E4}" type="slidenum">
              <a:rPr lang="en-US" smtClean="0"/>
              <a:pPr/>
              <a:t>‹#›</a:t>
            </a:fld>
            <a:endParaRPr lang="en-US"/>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B727C123-D857-405B-A616-6B9DD38E9F28}" type="datetimeFigureOut">
              <a:rPr lang="en-US" smtClean="0"/>
              <a:pPr/>
              <a:t>11/29/2011</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FBB3235E-E867-4DCA-A2BF-A2BE11CD25E4}" type="slidenum">
              <a:rPr lang="en-US" smtClean="0"/>
              <a:pPr/>
              <a:t>‹#›</a:t>
            </a:fld>
            <a:endParaRPr lang="en-US"/>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B727C123-D857-405B-A616-6B9DD38E9F28}" type="datetimeFigureOut">
              <a:rPr lang="en-US" smtClean="0"/>
              <a:pPr/>
              <a:t>11/29/2011</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FBB3235E-E867-4DCA-A2BF-A2BE11CD25E4}" type="slidenum">
              <a:rPr lang="en-US" smtClean="0"/>
              <a:pPr/>
              <a:t>‹#›</a:t>
            </a:fld>
            <a:endParaRPr lang="en-US"/>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B727C123-D857-405B-A616-6B9DD38E9F28}" type="datetimeFigureOut">
              <a:rPr lang="en-US" smtClean="0"/>
              <a:pPr/>
              <a:t>11/29/2011</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FBB3235E-E867-4DCA-A2BF-A2BE11CD25E4}" type="slidenum">
              <a:rPr lang="en-US" smtClean="0"/>
              <a:pPr/>
              <a:t>‹#›</a:t>
            </a:fld>
            <a:endParaRPr lang="en-US"/>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B727C123-D857-405B-A616-6B9DD38E9F28}" type="datetimeFigureOut">
              <a:rPr lang="en-US" smtClean="0"/>
              <a:pPr/>
              <a:t>11/29/2011</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FBB3235E-E867-4DCA-A2BF-A2BE11CD25E4}" type="slidenum">
              <a:rPr lang="en-US" smtClean="0"/>
              <a:pPr/>
              <a:t>‹#›</a:t>
            </a:fld>
            <a:endParaRPr lang="en-US"/>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B727C123-D857-405B-A616-6B9DD38E9F28}" type="datetimeFigureOut">
              <a:rPr lang="en-US" smtClean="0"/>
              <a:pPr/>
              <a:t>11/29/2011</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FBB3235E-E867-4DCA-A2BF-A2BE11CD25E4}" type="slidenum">
              <a:rPr lang="en-US" smtClean="0"/>
              <a:pPr/>
              <a:t>‹#›</a:t>
            </a:fld>
            <a:endParaRPr lang="en-US"/>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B727C123-D857-405B-A616-6B9DD38E9F28}" type="datetimeFigureOut">
              <a:rPr lang="en-US" smtClean="0"/>
              <a:pPr/>
              <a:t>11/29/2011</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FBB3235E-E867-4DCA-A2BF-A2BE11CD25E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98450" y="1100138"/>
            <a:ext cx="4221163" cy="5422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72013" y="1100138"/>
            <a:ext cx="4221162" cy="5422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5.xml"/><Relationship Id="rId13" Type="http://schemas.openxmlformats.org/officeDocument/2006/relationships/image" Target="../media/image2.png"/><Relationship Id="rId3" Type="http://schemas.openxmlformats.org/officeDocument/2006/relationships/slideLayout" Target="../slideLayouts/slideLayout20.xml"/><Relationship Id="rId7" Type="http://schemas.openxmlformats.org/officeDocument/2006/relationships/slideLayout" Target="../slideLayouts/slideLayout24.xml"/><Relationship Id="rId12" Type="http://schemas.openxmlformats.org/officeDocument/2006/relationships/theme" Target="../theme/theme2.xml"/><Relationship Id="rId2" Type="http://schemas.openxmlformats.org/officeDocument/2006/relationships/slideLayout" Target="../slideLayouts/slideLayout19.xml"/><Relationship Id="rId1" Type="http://schemas.openxmlformats.org/officeDocument/2006/relationships/slideLayout" Target="../slideLayouts/slideLayout18.xml"/><Relationship Id="rId6" Type="http://schemas.openxmlformats.org/officeDocument/2006/relationships/slideLayout" Target="../slideLayouts/slideLayout23.xml"/><Relationship Id="rId11" Type="http://schemas.openxmlformats.org/officeDocument/2006/relationships/slideLayout" Target="../slideLayouts/slideLayout28.xml"/><Relationship Id="rId5" Type="http://schemas.openxmlformats.org/officeDocument/2006/relationships/slideLayout" Target="../slideLayouts/slideLayout22.xml"/><Relationship Id="rId10" Type="http://schemas.openxmlformats.org/officeDocument/2006/relationships/slideLayout" Target="../slideLayouts/slideLayout27.xml"/><Relationship Id="rId4" Type="http://schemas.openxmlformats.org/officeDocument/2006/relationships/slideLayout" Target="../slideLayouts/slideLayout21.xml"/><Relationship Id="rId9" Type="http://schemas.openxmlformats.org/officeDocument/2006/relationships/slideLayout" Target="../slideLayouts/slideLayout26.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6.xml"/><Relationship Id="rId13" Type="http://schemas.openxmlformats.org/officeDocument/2006/relationships/image" Target="../media/image2.png"/><Relationship Id="rId3" Type="http://schemas.openxmlformats.org/officeDocument/2006/relationships/slideLayout" Target="../slideLayouts/slideLayout31.xml"/><Relationship Id="rId7" Type="http://schemas.openxmlformats.org/officeDocument/2006/relationships/slideLayout" Target="../slideLayouts/slideLayout35.xml"/><Relationship Id="rId12" Type="http://schemas.openxmlformats.org/officeDocument/2006/relationships/theme" Target="../theme/theme3.xml"/><Relationship Id="rId2" Type="http://schemas.openxmlformats.org/officeDocument/2006/relationships/slideLayout" Target="../slideLayouts/slideLayout30.xml"/><Relationship Id="rId1" Type="http://schemas.openxmlformats.org/officeDocument/2006/relationships/slideLayout" Target="../slideLayouts/slideLayout29.xml"/><Relationship Id="rId6" Type="http://schemas.openxmlformats.org/officeDocument/2006/relationships/slideLayout" Target="../slideLayouts/slideLayout34.xml"/><Relationship Id="rId11" Type="http://schemas.openxmlformats.org/officeDocument/2006/relationships/slideLayout" Target="../slideLayouts/slideLayout39.xml"/><Relationship Id="rId5" Type="http://schemas.openxmlformats.org/officeDocument/2006/relationships/slideLayout" Target="../slideLayouts/slideLayout33.xml"/><Relationship Id="rId10" Type="http://schemas.openxmlformats.org/officeDocument/2006/relationships/slideLayout" Target="../slideLayouts/slideLayout38.xml"/><Relationship Id="rId4" Type="http://schemas.openxmlformats.org/officeDocument/2006/relationships/slideLayout" Target="../slideLayouts/slideLayout32.xml"/><Relationship Id="rId9" Type="http://schemas.openxmlformats.org/officeDocument/2006/relationships/slideLayout" Target="../slideLayouts/slideLayout37.xml"/><Relationship Id="rId14" Type="http://schemas.openxmlformats.org/officeDocument/2006/relationships/image" Target="../media/image3.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580035" name="Rectangle 3"/>
          <p:cNvSpPr>
            <a:spLocks noGrp="1" noChangeArrowheads="1"/>
          </p:cNvSpPr>
          <p:nvPr>
            <p:ph type="title"/>
          </p:nvPr>
        </p:nvSpPr>
        <p:spPr bwMode="auto">
          <a:xfrm>
            <a:off x="249238" y="115888"/>
            <a:ext cx="8117522" cy="442912"/>
          </a:xfrm>
          <a:prstGeom prst="rect">
            <a:avLst/>
          </a:prstGeom>
          <a:noFill/>
          <a:ln w="9525">
            <a:noFill/>
            <a:miter lim="800000"/>
            <a:headEnd/>
            <a:tailEnd/>
          </a:ln>
          <a:effectLst/>
        </p:spPr>
        <p:txBody>
          <a:bodyPr vert="horz" wrap="square" lIns="0" tIns="0" rIns="0" bIns="0" numCol="1" anchor="ctr" anchorCtr="0" compatLnSpc="1">
            <a:prstTxWarp prst="textNoShape">
              <a:avLst/>
            </a:prstTxWarp>
          </a:bodyPr>
          <a:lstStyle/>
          <a:p>
            <a:pPr lvl="0"/>
            <a:r>
              <a:rPr lang="en-US" dirty="0" smtClean="0"/>
              <a:t>Click to edit Master title style</a:t>
            </a:r>
          </a:p>
        </p:txBody>
      </p:sp>
      <p:sp>
        <p:nvSpPr>
          <p:cNvPr id="1580036" name="Rectangle 4"/>
          <p:cNvSpPr>
            <a:spLocks noGrp="1" noChangeArrowheads="1"/>
          </p:cNvSpPr>
          <p:nvPr>
            <p:ph type="body" idx="1"/>
          </p:nvPr>
        </p:nvSpPr>
        <p:spPr bwMode="auto">
          <a:xfrm>
            <a:off x="249238" y="878114"/>
            <a:ext cx="8594725" cy="564492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580039" name="Rectangle 7"/>
          <p:cNvSpPr>
            <a:spLocks noChangeArrowheads="1"/>
          </p:cNvSpPr>
          <p:nvPr/>
        </p:nvSpPr>
        <p:spPr bwMode="auto">
          <a:xfrm>
            <a:off x="4643438" y="4724400"/>
            <a:ext cx="2133600" cy="476250"/>
          </a:xfrm>
          <a:prstGeom prst="rect">
            <a:avLst/>
          </a:prstGeom>
          <a:noFill/>
          <a:ln w="9525">
            <a:noFill/>
            <a:miter lim="800000"/>
            <a:headEnd/>
            <a:tailEnd/>
          </a:ln>
          <a:effectLst/>
        </p:spPr>
        <p:txBody>
          <a:bodyPr/>
          <a:lstStyle/>
          <a:p>
            <a:pPr>
              <a:spcBef>
                <a:spcPct val="0"/>
              </a:spcBef>
            </a:pPr>
            <a:endParaRPr lang="en-US" sz="1400">
              <a:latin typeface="Arial" charset="0"/>
            </a:endParaRPr>
          </a:p>
        </p:txBody>
      </p:sp>
      <p:sp>
        <p:nvSpPr>
          <p:cNvPr id="1580045" name="Line 13"/>
          <p:cNvSpPr>
            <a:spLocks noChangeShapeType="1"/>
          </p:cNvSpPr>
          <p:nvPr userDrawn="1"/>
        </p:nvSpPr>
        <p:spPr bwMode="auto">
          <a:xfrm flipV="1">
            <a:off x="249238" y="609601"/>
            <a:ext cx="7200000" cy="458"/>
          </a:xfrm>
          <a:prstGeom prst="line">
            <a:avLst/>
          </a:prstGeom>
          <a:noFill/>
          <a:ln w="3175">
            <a:solidFill>
              <a:srgbClr val="006699"/>
            </a:solidFill>
            <a:round/>
            <a:headEnd/>
            <a:tailEnd/>
          </a:ln>
          <a:effectLst/>
        </p:spPr>
        <p:txBody>
          <a:bodyPr/>
          <a:lstStyle/>
          <a:p>
            <a:endParaRPr lang="en-US"/>
          </a:p>
        </p:txBody>
      </p:sp>
      <p:sp>
        <p:nvSpPr>
          <p:cNvPr id="10" name="Rectangle 7"/>
          <p:cNvSpPr>
            <a:spLocks noChangeArrowheads="1"/>
          </p:cNvSpPr>
          <p:nvPr userDrawn="1"/>
        </p:nvSpPr>
        <p:spPr bwMode="auto">
          <a:xfrm>
            <a:off x="8642574" y="6550476"/>
            <a:ext cx="504825" cy="215900"/>
          </a:xfrm>
          <a:prstGeom prst="rect">
            <a:avLst/>
          </a:prstGeom>
          <a:noFill/>
          <a:ln w="9525">
            <a:noFill/>
            <a:miter lim="800000"/>
            <a:headEnd/>
            <a:tailEnd/>
          </a:ln>
          <a:effectLst/>
        </p:spPr>
        <p:txBody>
          <a:bodyPr/>
          <a:lstStyle/>
          <a:p>
            <a:pPr algn="r">
              <a:spcBef>
                <a:spcPct val="0"/>
              </a:spcBef>
            </a:pPr>
            <a:fld id="{CF1FDE98-111E-4F33-B410-FEF89BF09012}" type="slidenum">
              <a:rPr lang="en-US" sz="1400">
                <a:latin typeface="Arial" pitchFamily="34" charset="0"/>
                <a:cs typeface="Arial" pitchFamily="34" charset="0"/>
              </a:rPr>
              <a:pPr algn="r">
                <a:spcBef>
                  <a:spcPct val="0"/>
                </a:spcBef>
              </a:pPr>
              <a:t>‹#›</a:t>
            </a:fld>
            <a:endParaRPr lang="en-US" sz="1400" dirty="0">
              <a:latin typeface="Arial" pitchFamily="34" charset="0"/>
              <a:cs typeface="Arial" pitchFamily="34" charset="0"/>
            </a:endParaRPr>
          </a:p>
        </p:txBody>
      </p:sp>
      <p:pic>
        <p:nvPicPr>
          <p:cNvPr id="9" name="Picture 13"/>
          <p:cNvPicPr>
            <a:picLocks noChangeAspect="1" noChangeArrowheads="1"/>
          </p:cNvPicPr>
          <p:nvPr userDrawn="1"/>
        </p:nvPicPr>
        <p:blipFill>
          <a:blip r:embed="rId19" cstate="print"/>
          <a:srcRect/>
          <a:stretch>
            <a:fillRect/>
          </a:stretch>
        </p:blipFill>
        <p:spPr bwMode="auto">
          <a:xfrm>
            <a:off x="8711868" y="122239"/>
            <a:ext cx="280528" cy="313530"/>
          </a:xfrm>
          <a:prstGeom prst="rect">
            <a:avLst/>
          </a:prstGeom>
          <a:noFill/>
          <a:ln w="19050" algn="ctr">
            <a:noFill/>
            <a:miter lim="800000"/>
            <a:headEnd type="none" w="lg" len="lg"/>
            <a:tailEnd type="none" w="lg" len="lg"/>
          </a:ln>
          <a:effectLst/>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722" r:id="rId3"/>
    <p:sldLayoutId id="2147483723" r:id="rId4"/>
    <p:sldLayoutId id="2147483663" r:id="rId5"/>
    <p:sldLayoutId id="2147483664" r:id="rId6"/>
    <p:sldLayoutId id="2147483665" r:id="rId7"/>
    <p:sldLayoutId id="2147483666" r:id="rId8"/>
    <p:sldLayoutId id="2147483668" r:id="rId9"/>
    <p:sldLayoutId id="2147483669" r:id="rId10"/>
    <p:sldLayoutId id="2147483670" r:id="rId11"/>
    <p:sldLayoutId id="2147483671" r:id="rId12"/>
    <p:sldLayoutId id="2147483717" r:id="rId13"/>
    <p:sldLayoutId id="2147483822" r:id="rId14"/>
    <p:sldLayoutId id="2147483823" r:id="rId15"/>
    <p:sldLayoutId id="2147483824" r:id="rId16"/>
    <p:sldLayoutId id="2147483825" r:id="rId17"/>
  </p:sldLayoutIdLst>
  <p:timing>
    <p:tnLst>
      <p:par>
        <p:cTn id="1" dur="indefinite" restart="never" nodeType="tmRoot"/>
      </p:par>
    </p:tnLst>
  </p:timing>
  <p:hf sldNum="0" hdr="0" ftr="0" dt="0"/>
  <p:txStyles>
    <p:titleStyle>
      <a:lvl1pPr algn="l" rtl="0" fontAlgn="base">
        <a:spcBef>
          <a:spcPct val="0"/>
        </a:spcBef>
        <a:spcAft>
          <a:spcPct val="0"/>
        </a:spcAft>
        <a:defRPr sz="2800" baseline="0">
          <a:solidFill>
            <a:srgbClr val="006699"/>
          </a:solidFill>
          <a:latin typeface="+mj-lt"/>
          <a:ea typeface="+mj-ea"/>
          <a:cs typeface="+mj-cs"/>
        </a:defRPr>
      </a:lvl1pPr>
      <a:lvl2pPr algn="l" rtl="0" fontAlgn="base">
        <a:spcBef>
          <a:spcPct val="0"/>
        </a:spcBef>
        <a:spcAft>
          <a:spcPct val="0"/>
        </a:spcAft>
        <a:defRPr sz="2800">
          <a:solidFill>
            <a:srgbClr val="006699"/>
          </a:solidFill>
          <a:latin typeface="Arial Black" pitchFamily="34" charset="0"/>
          <a:cs typeface="Arial" charset="0"/>
        </a:defRPr>
      </a:lvl2pPr>
      <a:lvl3pPr algn="l" rtl="0" fontAlgn="base">
        <a:spcBef>
          <a:spcPct val="0"/>
        </a:spcBef>
        <a:spcAft>
          <a:spcPct val="0"/>
        </a:spcAft>
        <a:defRPr sz="2800">
          <a:solidFill>
            <a:srgbClr val="006699"/>
          </a:solidFill>
          <a:latin typeface="Arial Black" pitchFamily="34" charset="0"/>
          <a:cs typeface="Arial" charset="0"/>
        </a:defRPr>
      </a:lvl3pPr>
      <a:lvl4pPr algn="l" rtl="0" fontAlgn="base">
        <a:spcBef>
          <a:spcPct val="0"/>
        </a:spcBef>
        <a:spcAft>
          <a:spcPct val="0"/>
        </a:spcAft>
        <a:defRPr sz="2800">
          <a:solidFill>
            <a:srgbClr val="006699"/>
          </a:solidFill>
          <a:latin typeface="Arial Black" pitchFamily="34" charset="0"/>
          <a:cs typeface="Arial" charset="0"/>
        </a:defRPr>
      </a:lvl4pPr>
      <a:lvl5pPr algn="l" rtl="0" fontAlgn="base">
        <a:spcBef>
          <a:spcPct val="0"/>
        </a:spcBef>
        <a:spcAft>
          <a:spcPct val="0"/>
        </a:spcAft>
        <a:defRPr sz="2800">
          <a:solidFill>
            <a:srgbClr val="006699"/>
          </a:solidFill>
          <a:latin typeface="Arial Black" pitchFamily="34" charset="0"/>
          <a:cs typeface="Arial" charset="0"/>
        </a:defRPr>
      </a:lvl5pPr>
      <a:lvl6pPr marL="457200" algn="l" rtl="0" fontAlgn="base">
        <a:spcBef>
          <a:spcPct val="0"/>
        </a:spcBef>
        <a:spcAft>
          <a:spcPct val="0"/>
        </a:spcAft>
        <a:defRPr sz="2800">
          <a:solidFill>
            <a:srgbClr val="006699"/>
          </a:solidFill>
          <a:latin typeface="Arial Black" pitchFamily="34" charset="0"/>
          <a:cs typeface="Arial" charset="0"/>
        </a:defRPr>
      </a:lvl6pPr>
      <a:lvl7pPr marL="914400" algn="l" rtl="0" fontAlgn="base">
        <a:spcBef>
          <a:spcPct val="0"/>
        </a:spcBef>
        <a:spcAft>
          <a:spcPct val="0"/>
        </a:spcAft>
        <a:defRPr sz="2800">
          <a:solidFill>
            <a:srgbClr val="006699"/>
          </a:solidFill>
          <a:latin typeface="Arial Black" pitchFamily="34" charset="0"/>
          <a:cs typeface="Arial" charset="0"/>
        </a:defRPr>
      </a:lvl7pPr>
      <a:lvl8pPr marL="1371600" algn="l" rtl="0" fontAlgn="base">
        <a:spcBef>
          <a:spcPct val="0"/>
        </a:spcBef>
        <a:spcAft>
          <a:spcPct val="0"/>
        </a:spcAft>
        <a:defRPr sz="2800">
          <a:solidFill>
            <a:srgbClr val="006699"/>
          </a:solidFill>
          <a:latin typeface="Arial Black" pitchFamily="34" charset="0"/>
          <a:cs typeface="Arial" charset="0"/>
        </a:defRPr>
      </a:lvl8pPr>
      <a:lvl9pPr marL="1828800" algn="l" rtl="0" fontAlgn="base">
        <a:spcBef>
          <a:spcPct val="0"/>
        </a:spcBef>
        <a:spcAft>
          <a:spcPct val="0"/>
        </a:spcAft>
        <a:defRPr sz="2800">
          <a:solidFill>
            <a:srgbClr val="006699"/>
          </a:solidFill>
          <a:latin typeface="Arial Black" pitchFamily="34" charset="0"/>
          <a:cs typeface="Arial" charset="0"/>
        </a:defRPr>
      </a:lvl9pPr>
    </p:titleStyle>
    <p:bodyStyle>
      <a:lvl1pPr algn="l" rtl="0" fontAlgn="base">
        <a:spcBef>
          <a:spcPct val="20000"/>
        </a:spcBef>
        <a:spcAft>
          <a:spcPct val="0"/>
        </a:spcAft>
        <a:buClr>
          <a:srgbClr val="8B0000"/>
        </a:buClr>
        <a:buFont typeface="Wingdings" pitchFamily="2" charset="2"/>
        <a:defRPr sz="2400">
          <a:solidFill>
            <a:srgbClr val="3333FF"/>
          </a:solidFill>
          <a:latin typeface="+mn-lt"/>
          <a:ea typeface="+mn-ea"/>
          <a:cs typeface="+mn-cs"/>
        </a:defRPr>
      </a:lvl1pPr>
      <a:lvl2pPr marL="896938" indent="-360363" algn="l" rtl="0" fontAlgn="base">
        <a:spcBef>
          <a:spcPct val="20000"/>
        </a:spcBef>
        <a:spcAft>
          <a:spcPct val="0"/>
        </a:spcAft>
        <a:buClr>
          <a:srgbClr val="8B0000"/>
        </a:buClr>
        <a:buFont typeface="Wingdings" pitchFamily="2" charset="2"/>
        <a:buChar char="Ø"/>
        <a:defRPr sz="2400">
          <a:solidFill>
            <a:srgbClr val="3333FF"/>
          </a:solidFill>
          <a:latin typeface="+mn-lt"/>
          <a:cs typeface="+mn-cs"/>
        </a:defRPr>
      </a:lvl2pPr>
      <a:lvl3pPr marL="1304925" indent="-228600" algn="l" rtl="0" fontAlgn="base">
        <a:spcBef>
          <a:spcPct val="20000"/>
        </a:spcBef>
        <a:spcAft>
          <a:spcPct val="0"/>
        </a:spcAft>
        <a:buClr>
          <a:schemeClr val="tx1"/>
        </a:buClr>
        <a:buFont typeface="Wingdings" pitchFamily="2" charset="2"/>
        <a:buChar char="§"/>
        <a:defRPr sz="2400">
          <a:solidFill>
            <a:srgbClr val="3333FF"/>
          </a:solidFill>
          <a:latin typeface="+mn-lt"/>
          <a:cs typeface="+mn-cs"/>
        </a:defRPr>
      </a:lvl3pPr>
      <a:lvl4pPr marL="1712913" indent="-228600" algn="l" rtl="0" fontAlgn="base">
        <a:spcBef>
          <a:spcPct val="20000"/>
        </a:spcBef>
        <a:spcAft>
          <a:spcPct val="0"/>
        </a:spcAft>
        <a:buClr>
          <a:schemeClr val="tx1"/>
        </a:buClr>
        <a:buFont typeface="Wingdings" pitchFamily="2" charset="2"/>
        <a:buChar char="§"/>
        <a:defRPr sz="2400">
          <a:solidFill>
            <a:srgbClr val="3333FF"/>
          </a:solidFill>
          <a:latin typeface="+mn-lt"/>
          <a:cs typeface="+mn-cs"/>
        </a:defRPr>
      </a:lvl4pPr>
      <a:lvl5pPr marL="2120900" indent="-228600" algn="l" rtl="0" fontAlgn="base">
        <a:spcBef>
          <a:spcPct val="20000"/>
        </a:spcBef>
        <a:spcAft>
          <a:spcPct val="0"/>
        </a:spcAft>
        <a:buClr>
          <a:schemeClr val="tx1"/>
        </a:buClr>
        <a:buFont typeface="Wingdings" pitchFamily="2" charset="2"/>
        <a:buChar char="§"/>
        <a:defRPr sz="2400">
          <a:solidFill>
            <a:srgbClr val="3333FF"/>
          </a:solidFill>
          <a:latin typeface="+mn-lt"/>
          <a:cs typeface="+mn-cs"/>
        </a:defRPr>
      </a:lvl5pPr>
      <a:lvl6pPr marL="2578100" indent="-228600" algn="l" rtl="0" fontAlgn="base">
        <a:spcBef>
          <a:spcPct val="20000"/>
        </a:spcBef>
        <a:spcAft>
          <a:spcPct val="0"/>
        </a:spcAft>
        <a:buFont typeface="Wingdings" pitchFamily="2" charset="2"/>
        <a:defRPr>
          <a:solidFill>
            <a:srgbClr val="3333FF"/>
          </a:solidFill>
          <a:latin typeface="+mn-lt"/>
          <a:cs typeface="+mn-cs"/>
        </a:defRPr>
      </a:lvl6pPr>
      <a:lvl7pPr marL="3035300" indent="-228600" algn="l" rtl="0" fontAlgn="base">
        <a:spcBef>
          <a:spcPct val="20000"/>
        </a:spcBef>
        <a:spcAft>
          <a:spcPct val="0"/>
        </a:spcAft>
        <a:buFont typeface="Wingdings" pitchFamily="2" charset="2"/>
        <a:defRPr>
          <a:solidFill>
            <a:srgbClr val="3333FF"/>
          </a:solidFill>
          <a:latin typeface="+mn-lt"/>
          <a:cs typeface="+mn-cs"/>
        </a:defRPr>
      </a:lvl7pPr>
      <a:lvl8pPr marL="3492500" indent="-228600" algn="l" rtl="0" fontAlgn="base">
        <a:spcBef>
          <a:spcPct val="20000"/>
        </a:spcBef>
        <a:spcAft>
          <a:spcPct val="0"/>
        </a:spcAft>
        <a:buFont typeface="Wingdings" pitchFamily="2" charset="2"/>
        <a:defRPr>
          <a:solidFill>
            <a:srgbClr val="3333FF"/>
          </a:solidFill>
          <a:latin typeface="+mn-lt"/>
          <a:cs typeface="+mn-cs"/>
        </a:defRPr>
      </a:lvl8pPr>
      <a:lvl9pPr marL="3949700" indent="-228600" algn="l" rtl="0" fontAlgn="base">
        <a:spcBef>
          <a:spcPct val="20000"/>
        </a:spcBef>
        <a:spcAft>
          <a:spcPct val="0"/>
        </a:spcAft>
        <a:buFont typeface="Wingdings" pitchFamily="2" charset="2"/>
        <a:defRPr>
          <a:solidFill>
            <a:srgbClr val="3333FF"/>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473539" name="Rectangle 3"/>
          <p:cNvSpPr>
            <a:spLocks noGrp="1" noChangeArrowheads="1"/>
          </p:cNvSpPr>
          <p:nvPr>
            <p:ph type="body" idx="1"/>
          </p:nvPr>
        </p:nvSpPr>
        <p:spPr bwMode="auto">
          <a:xfrm>
            <a:off x="298450" y="119063"/>
            <a:ext cx="8594725" cy="626268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473540" name="Rectangle 4"/>
          <p:cNvSpPr>
            <a:spLocks noChangeArrowheads="1"/>
          </p:cNvSpPr>
          <p:nvPr/>
        </p:nvSpPr>
        <p:spPr bwMode="auto">
          <a:xfrm>
            <a:off x="4643438" y="4724400"/>
            <a:ext cx="2133600" cy="476250"/>
          </a:xfrm>
          <a:prstGeom prst="rect">
            <a:avLst/>
          </a:prstGeom>
          <a:noFill/>
          <a:ln w="9525">
            <a:noFill/>
            <a:miter lim="800000"/>
            <a:headEnd/>
            <a:tailEnd/>
          </a:ln>
          <a:effectLst/>
        </p:spPr>
        <p:txBody>
          <a:bodyPr/>
          <a:lstStyle/>
          <a:p>
            <a:pPr>
              <a:spcBef>
                <a:spcPct val="0"/>
              </a:spcBef>
            </a:pPr>
            <a:endParaRPr lang="en-US" sz="1400">
              <a:latin typeface="Arial" charset="0"/>
            </a:endParaRPr>
          </a:p>
        </p:txBody>
      </p:sp>
      <p:pic>
        <p:nvPicPr>
          <p:cNvPr id="5" name="Picture 16" descr="se_logo"/>
          <p:cNvPicPr>
            <a:picLocks noChangeAspect="1" noChangeArrowheads="1"/>
          </p:cNvPicPr>
          <p:nvPr userDrawn="1"/>
        </p:nvPicPr>
        <p:blipFill>
          <a:blip r:embed="rId13" cstate="print"/>
          <a:srcRect/>
          <a:stretch>
            <a:fillRect/>
          </a:stretch>
        </p:blipFill>
        <p:spPr bwMode="auto">
          <a:xfrm>
            <a:off x="8659813" y="117475"/>
            <a:ext cx="334962" cy="377825"/>
          </a:xfrm>
          <a:prstGeom prst="rect">
            <a:avLst/>
          </a:prstGeom>
          <a:noFill/>
        </p:spPr>
      </p:pic>
    </p:spTree>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Lst>
  <p:timing>
    <p:tnLst>
      <p:par>
        <p:cTn id="1" dur="indefinite" restart="never" nodeType="tmRoot"/>
      </p:par>
    </p:tnLst>
  </p:timing>
  <p:hf sldNum="0" hdr="0" ftr="0" dt="0"/>
  <p:txStyles>
    <p:titleStyle>
      <a:lvl1pPr algn="l" rtl="0" fontAlgn="base">
        <a:spcBef>
          <a:spcPct val="0"/>
        </a:spcBef>
        <a:spcAft>
          <a:spcPct val="0"/>
        </a:spcAft>
        <a:defRPr sz="2800">
          <a:solidFill>
            <a:srgbClr val="006699"/>
          </a:solidFill>
          <a:latin typeface="+mj-lt"/>
          <a:ea typeface="+mj-ea"/>
          <a:cs typeface="+mj-cs"/>
        </a:defRPr>
      </a:lvl1pPr>
      <a:lvl2pPr algn="l" rtl="0" fontAlgn="base">
        <a:spcBef>
          <a:spcPct val="0"/>
        </a:spcBef>
        <a:spcAft>
          <a:spcPct val="0"/>
        </a:spcAft>
        <a:defRPr sz="2800">
          <a:solidFill>
            <a:srgbClr val="006699"/>
          </a:solidFill>
          <a:latin typeface="Arial Black" pitchFamily="34" charset="0"/>
          <a:cs typeface="Arial" charset="0"/>
        </a:defRPr>
      </a:lvl2pPr>
      <a:lvl3pPr algn="l" rtl="0" fontAlgn="base">
        <a:spcBef>
          <a:spcPct val="0"/>
        </a:spcBef>
        <a:spcAft>
          <a:spcPct val="0"/>
        </a:spcAft>
        <a:defRPr sz="2800">
          <a:solidFill>
            <a:srgbClr val="006699"/>
          </a:solidFill>
          <a:latin typeface="Arial Black" pitchFamily="34" charset="0"/>
          <a:cs typeface="Arial" charset="0"/>
        </a:defRPr>
      </a:lvl3pPr>
      <a:lvl4pPr algn="l" rtl="0" fontAlgn="base">
        <a:spcBef>
          <a:spcPct val="0"/>
        </a:spcBef>
        <a:spcAft>
          <a:spcPct val="0"/>
        </a:spcAft>
        <a:defRPr sz="2800">
          <a:solidFill>
            <a:srgbClr val="006699"/>
          </a:solidFill>
          <a:latin typeface="Arial Black" pitchFamily="34" charset="0"/>
          <a:cs typeface="Arial" charset="0"/>
        </a:defRPr>
      </a:lvl4pPr>
      <a:lvl5pPr algn="l" rtl="0" fontAlgn="base">
        <a:spcBef>
          <a:spcPct val="0"/>
        </a:spcBef>
        <a:spcAft>
          <a:spcPct val="0"/>
        </a:spcAft>
        <a:defRPr sz="2800">
          <a:solidFill>
            <a:srgbClr val="006699"/>
          </a:solidFill>
          <a:latin typeface="Arial Black" pitchFamily="34" charset="0"/>
          <a:cs typeface="Arial" charset="0"/>
        </a:defRPr>
      </a:lvl5pPr>
      <a:lvl6pPr marL="457200" algn="l" rtl="0" fontAlgn="base">
        <a:spcBef>
          <a:spcPct val="0"/>
        </a:spcBef>
        <a:spcAft>
          <a:spcPct val="0"/>
        </a:spcAft>
        <a:defRPr sz="2800">
          <a:solidFill>
            <a:srgbClr val="006699"/>
          </a:solidFill>
          <a:latin typeface="Arial Black" pitchFamily="34" charset="0"/>
          <a:cs typeface="Arial" charset="0"/>
        </a:defRPr>
      </a:lvl6pPr>
      <a:lvl7pPr marL="914400" algn="l" rtl="0" fontAlgn="base">
        <a:spcBef>
          <a:spcPct val="0"/>
        </a:spcBef>
        <a:spcAft>
          <a:spcPct val="0"/>
        </a:spcAft>
        <a:defRPr sz="2800">
          <a:solidFill>
            <a:srgbClr val="006699"/>
          </a:solidFill>
          <a:latin typeface="Arial Black" pitchFamily="34" charset="0"/>
          <a:cs typeface="Arial" charset="0"/>
        </a:defRPr>
      </a:lvl7pPr>
      <a:lvl8pPr marL="1371600" algn="l" rtl="0" fontAlgn="base">
        <a:spcBef>
          <a:spcPct val="0"/>
        </a:spcBef>
        <a:spcAft>
          <a:spcPct val="0"/>
        </a:spcAft>
        <a:defRPr sz="2800">
          <a:solidFill>
            <a:srgbClr val="006699"/>
          </a:solidFill>
          <a:latin typeface="Arial Black" pitchFamily="34" charset="0"/>
          <a:cs typeface="Arial" charset="0"/>
        </a:defRPr>
      </a:lvl8pPr>
      <a:lvl9pPr marL="1828800" algn="l" rtl="0" fontAlgn="base">
        <a:spcBef>
          <a:spcPct val="0"/>
        </a:spcBef>
        <a:spcAft>
          <a:spcPct val="0"/>
        </a:spcAft>
        <a:defRPr sz="2800">
          <a:solidFill>
            <a:srgbClr val="006699"/>
          </a:solidFill>
          <a:latin typeface="Arial Black" pitchFamily="34" charset="0"/>
          <a:cs typeface="Arial" charset="0"/>
        </a:defRPr>
      </a:lvl9pPr>
    </p:titleStyle>
    <p:bodyStyle>
      <a:lvl1pPr algn="l" rtl="0" fontAlgn="base">
        <a:spcBef>
          <a:spcPct val="20000"/>
        </a:spcBef>
        <a:spcAft>
          <a:spcPct val="0"/>
        </a:spcAft>
        <a:buClr>
          <a:srgbClr val="8B0000"/>
        </a:buClr>
        <a:buFont typeface="Wingdings" pitchFamily="2" charset="2"/>
        <a:defRPr sz="2400">
          <a:solidFill>
            <a:srgbClr val="3333FF"/>
          </a:solidFill>
          <a:latin typeface="+mn-lt"/>
          <a:ea typeface="+mn-ea"/>
          <a:cs typeface="+mn-cs"/>
        </a:defRPr>
      </a:lvl1pPr>
      <a:lvl2pPr marL="896938" indent="-357188" algn="l" rtl="0" fontAlgn="base">
        <a:spcBef>
          <a:spcPct val="20000"/>
        </a:spcBef>
        <a:spcAft>
          <a:spcPct val="0"/>
        </a:spcAft>
        <a:buClr>
          <a:srgbClr val="8B0000"/>
        </a:buClr>
        <a:buFont typeface="Wingdings" pitchFamily="2" charset="2"/>
        <a:buChar char="Ø"/>
        <a:defRPr sz="2400">
          <a:solidFill>
            <a:srgbClr val="3333FF"/>
          </a:solidFill>
          <a:latin typeface="+mn-lt"/>
          <a:cs typeface="+mn-cs"/>
        </a:defRPr>
      </a:lvl2pPr>
      <a:lvl3pPr marL="1304925" indent="-228600" algn="l" rtl="0" fontAlgn="base">
        <a:spcBef>
          <a:spcPct val="20000"/>
        </a:spcBef>
        <a:spcAft>
          <a:spcPct val="0"/>
        </a:spcAft>
        <a:buFont typeface="Wingdings" pitchFamily="2" charset="2"/>
        <a:defRPr sz="2000">
          <a:solidFill>
            <a:srgbClr val="3333FF"/>
          </a:solidFill>
          <a:latin typeface="+mn-lt"/>
          <a:cs typeface="+mn-cs"/>
        </a:defRPr>
      </a:lvl3pPr>
      <a:lvl4pPr marL="1712913" indent="-228600" algn="l" rtl="0" fontAlgn="base">
        <a:spcBef>
          <a:spcPct val="20000"/>
        </a:spcBef>
        <a:spcAft>
          <a:spcPct val="0"/>
        </a:spcAft>
        <a:buFont typeface="Wingdings" pitchFamily="2" charset="2"/>
        <a:defRPr>
          <a:solidFill>
            <a:srgbClr val="3333FF"/>
          </a:solidFill>
          <a:latin typeface="+mn-lt"/>
          <a:cs typeface="+mn-cs"/>
        </a:defRPr>
      </a:lvl4pPr>
      <a:lvl5pPr marL="2120900" indent="-228600" algn="l" rtl="0" fontAlgn="base">
        <a:spcBef>
          <a:spcPct val="20000"/>
        </a:spcBef>
        <a:spcAft>
          <a:spcPct val="0"/>
        </a:spcAft>
        <a:buFont typeface="Wingdings" pitchFamily="2" charset="2"/>
        <a:defRPr>
          <a:solidFill>
            <a:srgbClr val="3333FF"/>
          </a:solidFill>
          <a:latin typeface="+mn-lt"/>
          <a:cs typeface="+mn-cs"/>
        </a:defRPr>
      </a:lvl5pPr>
      <a:lvl6pPr marL="2578100" indent="-228600" algn="l" rtl="0" fontAlgn="base">
        <a:spcBef>
          <a:spcPct val="20000"/>
        </a:spcBef>
        <a:spcAft>
          <a:spcPct val="0"/>
        </a:spcAft>
        <a:buFont typeface="Wingdings" pitchFamily="2" charset="2"/>
        <a:defRPr>
          <a:solidFill>
            <a:srgbClr val="3333FF"/>
          </a:solidFill>
          <a:latin typeface="+mn-lt"/>
          <a:cs typeface="+mn-cs"/>
        </a:defRPr>
      </a:lvl6pPr>
      <a:lvl7pPr marL="3035300" indent="-228600" algn="l" rtl="0" fontAlgn="base">
        <a:spcBef>
          <a:spcPct val="20000"/>
        </a:spcBef>
        <a:spcAft>
          <a:spcPct val="0"/>
        </a:spcAft>
        <a:buFont typeface="Wingdings" pitchFamily="2" charset="2"/>
        <a:defRPr>
          <a:solidFill>
            <a:srgbClr val="3333FF"/>
          </a:solidFill>
          <a:latin typeface="+mn-lt"/>
          <a:cs typeface="+mn-cs"/>
        </a:defRPr>
      </a:lvl7pPr>
      <a:lvl8pPr marL="3492500" indent="-228600" algn="l" rtl="0" fontAlgn="base">
        <a:spcBef>
          <a:spcPct val="20000"/>
        </a:spcBef>
        <a:spcAft>
          <a:spcPct val="0"/>
        </a:spcAft>
        <a:buFont typeface="Wingdings" pitchFamily="2" charset="2"/>
        <a:defRPr>
          <a:solidFill>
            <a:srgbClr val="3333FF"/>
          </a:solidFill>
          <a:latin typeface="+mn-lt"/>
          <a:cs typeface="+mn-cs"/>
        </a:defRPr>
      </a:lvl8pPr>
      <a:lvl9pPr marL="3949700" indent="-228600" algn="l" rtl="0" fontAlgn="base">
        <a:spcBef>
          <a:spcPct val="20000"/>
        </a:spcBef>
        <a:spcAft>
          <a:spcPct val="0"/>
        </a:spcAft>
        <a:buFont typeface="Wingdings" pitchFamily="2" charset="2"/>
        <a:defRPr>
          <a:solidFill>
            <a:srgbClr val="3333FF"/>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43948" y="1944412"/>
            <a:ext cx="8229600" cy="1143000"/>
          </a:xfrm>
          <a:prstGeom prst="rect">
            <a:avLst/>
          </a:prstGeom>
        </p:spPr>
        <p:txBody>
          <a:bodyPr vert="horz" lIns="91440" tIns="45720" rIns="91440" bIns="45720" rtlCol="0" anchor="ctr">
            <a:normAutofit/>
          </a:bodyPr>
          <a:lstStyle/>
          <a:p>
            <a:pPr>
              <a:spcBef>
                <a:spcPct val="50000"/>
              </a:spcBef>
            </a:pPr>
            <a:endParaRPr lang="en-US" sz="2000" dirty="0">
              <a:latin typeface="Comic Sans MS" pitchFamily="66" charset="0"/>
            </a:endParaRPr>
          </a:p>
        </p:txBody>
      </p:sp>
      <p:sp>
        <p:nvSpPr>
          <p:cNvPr id="3" name="Text Placeholder 2"/>
          <p:cNvSpPr>
            <a:spLocks noGrp="1"/>
          </p:cNvSpPr>
          <p:nvPr>
            <p:ph type="body" idx="1"/>
          </p:nvPr>
        </p:nvSpPr>
        <p:spPr>
          <a:xfrm>
            <a:off x="457200" y="3684104"/>
            <a:ext cx="8229600" cy="2442059"/>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7" name="Picture 16" descr="se_logo"/>
          <p:cNvPicPr>
            <a:picLocks noChangeAspect="1" noChangeArrowheads="1"/>
          </p:cNvPicPr>
          <p:nvPr userDrawn="1"/>
        </p:nvPicPr>
        <p:blipFill>
          <a:blip r:embed="rId13" cstate="print"/>
          <a:srcRect/>
          <a:stretch>
            <a:fillRect/>
          </a:stretch>
        </p:blipFill>
        <p:spPr bwMode="auto">
          <a:xfrm>
            <a:off x="8388626" y="183735"/>
            <a:ext cx="500132" cy="518630"/>
          </a:xfrm>
          <a:prstGeom prst="rect">
            <a:avLst/>
          </a:prstGeom>
          <a:noFill/>
        </p:spPr>
      </p:pic>
      <p:pic>
        <p:nvPicPr>
          <p:cNvPr id="8" name="Picture 14" descr="eth_zurich_pic"/>
          <p:cNvPicPr>
            <a:picLocks noChangeAspect="1" noChangeArrowheads="1"/>
          </p:cNvPicPr>
          <p:nvPr userDrawn="1"/>
        </p:nvPicPr>
        <p:blipFill>
          <a:blip r:embed="rId14" cstate="print"/>
          <a:srcRect/>
          <a:stretch>
            <a:fillRect/>
          </a:stretch>
        </p:blipFill>
        <p:spPr bwMode="auto">
          <a:xfrm>
            <a:off x="492195" y="279124"/>
            <a:ext cx="720725" cy="219075"/>
          </a:xfrm>
          <a:prstGeom prst="rect">
            <a:avLst/>
          </a:prstGeom>
          <a:noFill/>
        </p:spPr>
      </p:pic>
      <p:sp>
        <p:nvSpPr>
          <p:cNvPr id="9" name="Text Box 15"/>
          <p:cNvSpPr txBox="1">
            <a:spLocks noChangeArrowheads="1"/>
          </p:cNvSpPr>
          <p:nvPr userDrawn="1"/>
        </p:nvSpPr>
        <p:spPr bwMode="auto">
          <a:xfrm>
            <a:off x="429248" y="556590"/>
            <a:ext cx="2462212" cy="228600"/>
          </a:xfrm>
          <a:prstGeom prst="rect">
            <a:avLst/>
          </a:prstGeom>
          <a:noFill/>
          <a:ln w="9525">
            <a:noFill/>
            <a:miter lim="800000"/>
            <a:headEnd/>
            <a:tailEnd/>
          </a:ln>
          <a:effectLst/>
        </p:spPr>
        <p:txBody>
          <a:bodyPr>
            <a:spAutoFit/>
          </a:bodyPr>
          <a:lstStyle/>
          <a:p>
            <a:pPr>
              <a:spcBef>
                <a:spcPct val="50000"/>
              </a:spcBef>
            </a:pPr>
            <a:r>
              <a:rPr lang="en-US" sz="900" b="1" i="1" dirty="0">
                <a:solidFill>
                  <a:srgbClr val="990000"/>
                </a:solidFill>
                <a:latin typeface="Verdana" pitchFamily="34" charset="0"/>
              </a:rPr>
              <a:t>Chair of Software Engineering</a:t>
            </a:r>
          </a:p>
        </p:txBody>
      </p:sp>
    </p:spTree>
  </p:cSld>
  <p:clrMap bg1="lt1" tx1="dk1" bg2="lt2" tx2="dk2" accent1="accent1" accent2="accent2" accent3="accent3" accent4="accent4" accent5="accent5" accent6="accent6" hlink="hlink" folHlink="folHlink"/>
  <p:sldLayoutIdLst>
    <p:sldLayoutId id="2147483811" r:id="rId1"/>
    <p:sldLayoutId id="2147483812" r:id="rId2"/>
    <p:sldLayoutId id="2147483813" r:id="rId3"/>
    <p:sldLayoutId id="2147483814" r:id="rId4"/>
    <p:sldLayoutId id="2147483815" r:id="rId5"/>
    <p:sldLayoutId id="2147483816" r:id="rId6"/>
    <p:sldLayoutId id="2147483817" r:id="rId7"/>
    <p:sldLayoutId id="2147483818" r:id="rId8"/>
    <p:sldLayoutId id="2147483819" r:id="rId9"/>
    <p:sldLayoutId id="2147483820" r:id="rId10"/>
    <p:sldLayoutId id="2147483821" r:id="rId11"/>
  </p:sldLayoutIdLst>
  <p:txStyles>
    <p:titleStyle>
      <a:lvl1pPr algn="ctr" defTabSz="914400" rtl="0" eaLnBrk="1" latinLnBrk="0" hangingPunct="1">
        <a:spcBef>
          <a:spcPct val="0"/>
        </a:spcBef>
        <a:buNone/>
        <a:defRPr sz="36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eiffel.com/void_safety_paper"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CH" dirty="0" smtClean="0"/>
              <a:t>Advanced Material</a:t>
            </a:r>
            <a:endParaRPr lang="de-CH" dirty="0"/>
          </a:p>
        </p:txBody>
      </p:sp>
      <p:sp>
        <p:nvSpPr>
          <p:cNvPr id="3" name="Content Placeholder 2"/>
          <p:cNvSpPr>
            <a:spLocks noGrp="1"/>
          </p:cNvSpPr>
          <p:nvPr>
            <p:ph idx="1"/>
          </p:nvPr>
        </p:nvSpPr>
        <p:spPr/>
        <p:txBody>
          <a:bodyPr/>
          <a:lstStyle/>
          <a:p>
            <a:endParaRPr lang="de-CH" dirty="0" smtClean="0"/>
          </a:p>
          <a:p>
            <a:endParaRPr lang="de-CH" dirty="0"/>
          </a:p>
        </p:txBody>
      </p:sp>
      <p:sp>
        <p:nvSpPr>
          <p:cNvPr id="4" name="Rounded Rectangle 3"/>
          <p:cNvSpPr/>
          <p:nvPr/>
        </p:nvSpPr>
        <p:spPr bwMode="auto">
          <a:xfrm>
            <a:off x="1309688" y="2967038"/>
            <a:ext cx="6524624" cy="923924"/>
          </a:xfrm>
          <a:prstGeom prst="roundRect">
            <a:avLst/>
          </a:prstGeom>
          <a:solidFill>
            <a:srgbClr val="99FF99"/>
          </a:solidFill>
          <a:ln w="12700" algn="ctr">
            <a:solidFill>
              <a:srgbClr val="990000"/>
            </a:solidFill>
            <a:miter lim="800000"/>
            <a:headEnd/>
            <a:tailEnd/>
          </a:ln>
          <a:effectLst>
            <a:outerShdw blurRad="50800" dist="50800" dir="5400000" sx="101000" sy="101000" algn="ctr" rotWithShape="0">
              <a:srgbClr val="000000">
                <a:alpha val="43137"/>
              </a:srgbClr>
            </a:outerShdw>
          </a:effectLst>
          <a:scene3d>
            <a:camera prst="orthographicFront"/>
            <a:lightRig rig="threePt" dir="t"/>
          </a:scene3d>
          <a:sp3d>
            <a:bevelT w="254000"/>
            <a:bevelB w="381000"/>
          </a:sp3d>
        </p:spPr>
        <p:txBody>
          <a:bodyPr lIns="0" rIns="0" rtlCol="0" anchor="ctr"/>
          <a:lstStyle/>
          <a:p>
            <a:pPr algn="ctr" rtl="0" fontAlgn="base">
              <a:lnSpc>
                <a:spcPct val="80000"/>
              </a:lnSpc>
              <a:spcBef>
                <a:spcPct val="50000"/>
              </a:spcBef>
              <a:spcAft>
                <a:spcPct val="0"/>
              </a:spcAft>
            </a:pPr>
            <a:r>
              <a:rPr lang="de-CH" dirty="0" smtClean="0">
                <a:solidFill>
                  <a:srgbClr val="333399"/>
                </a:solidFill>
              </a:rPr>
              <a:t>The following slides contain advanced material and are optional.</a:t>
            </a:r>
            <a:endParaRPr lang="de-CH" sz="2400" kern="1200" dirty="0">
              <a:solidFill>
                <a:srgbClr val="333399"/>
              </a:solidFill>
              <a:latin typeface="Comic Sans MS" pitchFamily="66" charset="0"/>
              <a:ea typeface="+mn-ea"/>
              <a:cs typeface="+mn-cs"/>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CH" dirty="0" smtClean="0"/>
              <a:t>Certified attachment pattern (CAP)</a:t>
            </a:r>
            <a:endParaRPr lang="de-CH" dirty="0"/>
          </a:p>
        </p:txBody>
      </p:sp>
      <p:sp>
        <p:nvSpPr>
          <p:cNvPr id="3" name="Content Placeholder 2"/>
          <p:cNvSpPr>
            <a:spLocks noGrp="1"/>
          </p:cNvSpPr>
          <p:nvPr>
            <p:ph idx="1"/>
          </p:nvPr>
        </p:nvSpPr>
        <p:spPr/>
        <p:txBody>
          <a:bodyPr/>
          <a:lstStyle/>
          <a:p>
            <a:pPr>
              <a:buFont typeface="Wingdings" pitchFamily="2" charset="2"/>
              <a:buChar char="Ø"/>
            </a:pPr>
            <a:r>
              <a:rPr lang="de-CH" dirty="0" smtClean="0">
                <a:solidFill>
                  <a:schemeClr val="tx1"/>
                </a:solidFill>
              </a:rPr>
              <a:t>Code patterns where attachment is guaranteed</a:t>
            </a:r>
          </a:p>
          <a:p>
            <a:pPr>
              <a:buFont typeface="Wingdings" pitchFamily="2" charset="2"/>
              <a:buChar char="Ø"/>
            </a:pPr>
            <a:r>
              <a:rPr lang="de-CH" dirty="0" smtClean="0">
                <a:solidFill>
                  <a:schemeClr val="tx1"/>
                </a:solidFill>
              </a:rPr>
              <a:t>Basic CAP for locals and arguments</a:t>
            </a:r>
          </a:p>
          <a:p>
            <a:pPr lvl="1"/>
            <a:r>
              <a:rPr lang="de-CH" dirty="0" smtClean="0">
                <a:solidFill>
                  <a:schemeClr val="tx1"/>
                </a:solidFill>
              </a:rPr>
              <a:t>Void check in conditional or semi-strict operator</a:t>
            </a:r>
          </a:p>
          <a:p>
            <a:pPr lvl="1"/>
            <a:r>
              <a:rPr lang="de-CH" dirty="0" smtClean="0">
                <a:solidFill>
                  <a:schemeClr val="tx1"/>
                </a:solidFill>
              </a:rPr>
              <a:t>Setter or creation</a:t>
            </a:r>
          </a:p>
          <a:p>
            <a:endParaRPr lang="de-CH" dirty="0" smtClean="0"/>
          </a:p>
          <a:p>
            <a:pPr lvl="0" defTabSz="360000">
              <a:lnSpc>
                <a:spcPct val="80000"/>
              </a:lnSpc>
              <a:defRPr/>
            </a:pPr>
            <a:r>
              <a:rPr lang="en-US" i="1" dirty="0" smtClean="0">
                <a:solidFill>
                  <a:srgbClr val="0000FF"/>
                </a:solidFill>
              </a:rPr>
              <a:t>	capitalize (</a:t>
            </a:r>
            <a:r>
              <a:rPr lang="en-US" i="1" dirty="0" err="1" smtClean="0">
                <a:solidFill>
                  <a:srgbClr val="0000FF"/>
                </a:solidFill>
              </a:rPr>
              <a:t>a_string</a:t>
            </a:r>
            <a:r>
              <a:rPr lang="en-US" i="1" dirty="0" smtClean="0">
                <a:solidFill>
                  <a:srgbClr val="0000FF"/>
                </a:solidFill>
              </a:rPr>
              <a:t>: </a:t>
            </a:r>
            <a:r>
              <a:rPr lang="en-US" b="1" dirty="0" smtClean="0">
                <a:solidFill>
                  <a:srgbClr val="003399"/>
                </a:solidFill>
              </a:rPr>
              <a:t>detachable</a:t>
            </a:r>
            <a:r>
              <a:rPr lang="en-US" i="1" dirty="0" smtClean="0">
                <a:solidFill>
                  <a:srgbClr val="0000FF"/>
                </a:solidFill>
              </a:rPr>
              <a:t> STRING)</a:t>
            </a:r>
          </a:p>
          <a:p>
            <a:pPr lvl="0" defTabSz="360000">
              <a:lnSpc>
                <a:spcPct val="80000"/>
              </a:lnSpc>
              <a:defRPr/>
            </a:pPr>
            <a:r>
              <a:rPr lang="en-US" i="1" dirty="0" smtClean="0">
                <a:solidFill>
                  <a:srgbClr val="0000FF"/>
                </a:solidFill>
              </a:rPr>
              <a:t>		</a:t>
            </a:r>
            <a:r>
              <a:rPr lang="en-US" b="1" dirty="0" smtClean="0">
                <a:solidFill>
                  <a:srgbClr val="003399"/>
                </a:solidFill>
              </a:rPr>
              <a:t>do</a:t>
            </a:r>
            <a:endParaRPr lang="en-US" i="1" dirty="0" smtClean="0">
              <a:solidFill>
                <a:srgbClr val="0000FF"/>
              </a:solidFill>
            </a:endParaRPr>
          </a:p>
          <a:p>
            <a:pPr lvl="0" defTabSz="360000">
              <a:lnSpc>
                <a:spcPct val="80000"/>
              </a:lnSpc>
              <a:defRPr/>
            </a:pPr>
            <a:r>
              <a:rPr lang="en-US" i="1" dirty="0" smtClean="0">
                <a:solidFill>
                  <a:srgbClr val="0000FF"/>
                </a:solidFill>
              </a:rPr>
              <a:t>			</a:t>
            </a:r>
            <a:r>
              <a:rPr lang="en-US" b="1" dirty="0" smtClean="0">
                <a:solidFill>
                  <a:srgbClr val="003399"/>
                </a:solidFill>
              </a:rPr>
              <a:t>if</a:t>
            </a:r>
            <a:r>
              <a:rPr lang="en-US" i="1" dirty="0" smtClean="0">
                <a:solidFill>
                  <a:srgbClr val="0000FF"/>
                </a:solidFill>
              </a:rPr>
              <a:t> </a:t>
            </a:r>
            <a:r>
              <a:rPr lang="en-US" i="1" dirty="0" err="1" smtClean="0">
                <a:solidFill>
                  <a:srgbClr val="0000FF"/>
                </a:solidFill>
              </a:rPr>
              <a:t>a_string</a:t>
            </a:r>
            <a:r>
              <a:rPr lang="en-US" i="1" dirty="0" smtClean="0">
                <a:solidFill>
                  <a:srgbClr val="0000FF"/>
                </a:solidFill>
              </a:rPr>
              <a:t> /= Void </a:t>
            </a:r>
            <a:r>
              <a:rPr lang="en-US" b="1" dirty="0" smtClean="0">
                <a:solidFill>
                  <a:srgbClr val="003399"/>
                </a:solidFill>
              </a:rPr>
              <a:t>then</a:t>
            </a:r>
          </a:p>
          <a:p>
            <a:pPr lvl="0" defTabSz="360000">
              <a:lnSpc>
                <a:spcPct val="80000"/>
              </a:lnSpc>
              <a:defRPr/>
            </a:pPr>
            <a:r>
              <a:rPr lang="en-US" i="1" dirty="0" smtClean="0">
                <a:solidFill>
                  <a:srgbClr val="0000FF"/>
                </a:solidFill>
              </a:rPr>
              <a:t>				</a:t>
            </a:r>
            <a:r>
              <a:rPr lang="en-US" i="1" dirty="0" err="1" smtClean="0">
                <a:solidFill>
                  <a:srgbClr val="0000FF"/>
                </a:solidFill>
              </a:rPr>
              <a:t>a_string.to_upper</a:t>
            </a:r>
            <a:endParaRPr lang="en-US" i="1" dirty="0" smtClean="0">
              <a:solidFill>
                <a:srgbClr val="0000FF"/>
              </a:solidFill>
            </a:endParaRPr>
          </a:p>
          <a:p>
            <a:pPr lvl="0" defTabSz="360000">
              <a:lnSpc>
                <a:spcPct val="80000"/>
              </a:lnSpc>
              <a:defRPr/>
            </a:pPr>
            <a:r>
              <a:rPr lang="en-US" i="1" dirty="0" smtClean="0">
                <a:solidFill>
                  <a:srgbClr val="0000FF"/>
                </a:solidFill>
              </a:rPr>
              <a:t>			</a:t>
            </a:r>
            <a:r>
              <a:rPr lang="en-US" b="1" dirty="0" smtClean="0">
                <a:solidFill>
                  <a:srgbClr val="003399"/>
                </a:solidFill>
              </a:rPr>
              <a:t>end</a:t>
            </a:r>
          </a:p>
          <a:p>
            <a:pPr lvl="0" defTabSz="360000">
              <a:lnSpc>
                <a:spcPct val="80000"/>
              </a:lnSpc>
              <a:defRPr/>
            </a:pPr>
            <a:r>
              <a:rPr lang="en-US" b="1" dirty="0" smtClean="0">
                <a:solidFill>
                  <a:srgbClr val="003399"/>
                </a:solidFill>
              </a:rPr>
              <a:t>		ensure</a:t>
            </a:r>
          </a:p>
          <a:p>
            <a:pPr lvl="0" defTabSz="360000">
              <a:lnSpc>
                <a:spcPct val="80000"/>
              </a:lnSpc>
              <a:defRPr/>
            </a:pPr>
            <a:r>
              <a:rPr lang="en-US" i="1" dirty="0" smtClean="0">
                <a:solidFill>
                  <a:srgbClr val="0000FF"/>
                </a:solidFill>
              </a:rPr>
              <a:t>			</a:t>
            </a:r>
            <a:r>
              <a:rPr lang="en-US" i="1" dirty="0" err="1" smtClean="0">
                <a:solidFill>
                  <a:srgbClr val="0000FF"/>
                </a:solidFill>
              </a:rPr>
              <a:t>a_string</a:t>
            </a:r>
            <a:r>
              <a:rPr lang="en-US" i="1" dirty="0" smtClean="0">
                <a:solidFill>
                  <a:srgbClr val="0000FF"/>
                </a:solidFill>
              </a:rPr>
              <a:t>  /= Void </a:t>
            </a:r>
            <a:r>
              <a:rPr lang="en-US" b="1" dirty="0" smtClean="0">
                <a:solidFill>
                  <a:srgbClr val="003399"/>
                </a:solidFill>
              </a:rPr>
              <a:t>implies</a:t>
            </a:r>
            <a:r>
              <a:rPr lang="en-US" i="1" dirty="0" smtClean="0">
                <a:solidFill>
                  <a:srgbClr val="0000FF"/>
                </a:solidFill>
              </a:rPr>
              <a:t> </a:t>
            </a:r>
            <a:r>
              <a:rPr lang="en-US" i="1" dirty="0" err="1" smtClean="0">
                <a:solidFill>
                  <a:srgbClr val="0000FF"/>
                </a:solidFill>
              </a:rPr>
              <a:t>a_string.is_upper</a:t>
            </a:r>
            <a:endParaRPr lang="en-US" i="1" dirty="0" smtClean="0">
              <a:solidFill>
                <a:srgbClr val="0000FF"/>
              </a:solidFill>
            </a:endParaRPr>
          </a:p>
          <a:p>
            <a:pPr defTabSz="360000">
              <a:lnSpc>
                <a:spcPct val="80000"/>
              </a:lnSpc>
              <a:defRPr/>
            </a:pPr>
            <a:r>
              <a:rPr lang="en-US" i="1" dirty="0" smtClean="0">
                <a:solidFill>
                  <a:srgbClr val="0000FF"/>
                </a:solidFill>
              </a:rPr>
              <a:t>		</a:t>
            </a:r>
            <a:r>
              <a:rPr lang="en-US" b="1" dirty="0" smtClean="0">
                <a:solidFill>
                  <a:srgbClr val="003399"/>
                </a:solidFill>
              </a:rPr>
              <a:t>end</a:t>
            </a:r>
            <a:endParaRPr lang="en-US" i="1" dirty="0" smtClean="0">
              <a:solidFill>
                <a:srgbClr val="0000FF"/>
              </a:solidFill>
            </a:endParaRPr>
          </a:p>
          <a:p>
            <a:endParaRPr lang="de-CH" dirty="0"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CH" dirty="0" smtClean="0"/>
              <a:t>CAP demo</a:t>
            </a:r>
            <a:endParaRPr lang="de-CH" dirty="0"/>
          </a:p>
        </p:txBody>
      </p:sp>
      <p:sp>
        <p:nvSpPr>
          <p:cNvPr id="3" name="Content Placeholder 2"/>
          <p:cNvSpPr>
            <a:spLocks noGrp="1"/>
          </p:cNvSpPr>
          <p:nvPr>
            <p:ph idx="1"/>
          </p:nvPr>
        </p:nvSpPr>
        <p:spPr/>
        <p:txBody>
          <a:bodyPr/>
          <a:lstStyle/>
          <a:p>
            <a:pPr>
              <a:buFont typeface="Wingdings" pitchFamily="2" charset="2"/>
              <a:buChar char="Ø"/>
            </a:pPr>
            <a:r>
              <a:rPr lang="de-CH" dirty="0" smtClean="0"/>
              <a:t>Different CAPs for locals and arguments</a:t>
            </a:r>
          </a:p>
          <a:p>
            <a:pPr lvl="1"/>
            <a:r>
              <a:rPr lang="de-CH" dirty="0" smtClean="0"/>
              <a:t>Void check in contract</a:t>
            </a:r>
          </a:p>
          <a:p>
            <a:pPr lvl="1"/>
            <a:r>
              <a:rPr lang="de-CH" dirty="0" smtClean="0"/>
              <a:t>Void check in conditional</a:t>
            </a:r>
          </a:p>
          <a:p>
            <a:pPr lvl="1"/>
            <a:r>
              <a:rPr lang="de-CH" dirty="0" smtClean="0"/>
              <a:t>Setter</a:t>
            </a:r>
          </a:p>
          <a:p>
            <a:pPr lvl="1"/>
            <a:r>
              <a:rPr lang="de-CH" dirty="0" smtClean="0"/>
              <a:t>Creator</a:t>
            </a:r>
            <a:endParaRPr lang="de-CH"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CH" dirty="0" smtClean="0"/>
              <a:t>Object test</a:t>
            </a:r>
            <a:endParaRPr lang="de-CH" dirty="0"/>
          </a:p>
        </p:txBody>
      </p:sp>
      <p:sp>
        <p:nvSpPr>
          <p:cNvPr id="3" name="Content Placeholder 2"/>
          <p:cNvSpPr>
            <a:spLocks noGrp="1"/>
          </p:cNvSpPr>
          <p:nvPr>
            <p:ph idx="1"/>
          </p:nvPr>
        </p:nvSpPr>
        <p:spPr/>
        <p:txBody>
          <a:bodyPr/>
          <a:lstStyle/>
          <a:p>
            <a:pPr>
              <a:buFont typeface="Wingdings" pitchFamily="2" charset="2"/>
              <a:buChar char="Ø"/>
            </a:pPr>
            <a:r>
              <a:rPr lang="de-CH" dirty="0" smtClean="0">
                <a:solidFill>
                  <a:schemeClr val="tx1"/>
                </a:solidFill>
              </a:rPr>
              <a:t>Checking attachment of an expression (and its type)</a:t>
            </a:r>
          </a:p>
          <a:p>
            <a:pPr>
              <a:buFont typeface="Wingdings" pitchFamily="2" charset="2"/>
              <a:buChar char="Ø"/>
            </a:pPr>
            <a:r>
              <a:rPr lang="de-CH" dirty="0" smtClean="0">
                <a:solidFill>
                  <a:schemeClr val="tx1"/>
                </a:solidFill>
              </a:rPr>
              <a:t>Assignment to a local</a:t>
            </a:r>
          </a:p>
          <a:p>
            <a:pPr lvl="1"/>
            <a:r>
              <a:rPr lang="de-CH" dirty="0" smtClean="0">
                <a:solidFill>
                  <a:schemeClr val="tx1"/>
                </a:solidFill>
              </a:rPr>
              <a:t>Local is not declared and only available in one branch</a:t>
            </a:r>
          </a:p>
          <a:p>
            <a:endParaRPr lang="de-CH" dirty="0" smtClean="0">
              <a:solidFill>
                <a:schemeClr val="tx1"/>
              </a:solidFill>
            </a:endParaRPr>
          </a:p>
          <a:p>
            <a:pPr defTabSz="360000">
              <a:lnSpc>
                <a:spcPct val="80000"/>
              </a:lnSpc>
              <a:defRPr/>
            </a:pPr>
            <a:r>
              <a:rPr lang="en-US" i="1" dirty="0" smtClean="0">
                <a:solidFill>
                  <a:srgbClr val="0000FF"/>
                </a:solidFill>
              </a:rPr>
              <a:t>	name: </a:t>
            </a:r>
            <a:r>
              <a:rPr lang="en-US" b="1" dirty="0" smtClean="0">
                <a:solidFill>
                  <a:srgbClr val="003399"/>
                </a:solidFill>
              </a:rPr>
              <a:t>detachable</a:t>
            </a:r>
            <a:r>
              <a:rPr lang="en-US" i="1" dirty="0" smtClean="0">
                <a:solidFill>
                  <a:srgbClr val="0000FF"/>
                </a:solidFill>
              </a:rPr>
              <a:t> STRING</a:t>
            </a:r>
          </a:p>
          <a:p>
            <a:pPr defTabSz="360000">
              <a:lnSpc>
                <a:spcPct val="80000"/>
              </a:lnSpc>
              <a:defRPr/>
            </a:pPr>
            <a:endParaRPr lang="en-US" i="1" dirty="0" smtClean="0">
              <a:solidFill>
                <a:srgbClr val="0000FF"/>
              </a:solidFill>
            </a:endParaRPr>
          </a:p>
          <a:p>
            <a:pPr lvl="0" defTabSz="360000">
              <a:lnSpc>
                <a:spcPct val="80000"/>
              </a:lnSpc>
              <a:defRPr/>
            </a:pPr>
            <a:r>
              <a:rPr lang="en-US" i="1" dirty="0" smtClean="0">
                <a:solidFill>
                  <a:srgbClr val="0000FF"/>
                </a:solidFill>
              </a:rPr>
              <a:t>	</a:t>
            </a:r>
            <a:r>
              <a:rPr lang="en-US" i="1" dirty="0" err="1" smtClean="0">
                <a:solidFill>
                  <a:srgbClr val="0000FF"/>
                </a:solidFill>
              </a:rPr>
              <a:t>capitalize_name</a:t>
            </a:r>
            <a:endParaRPr lang="en-US" i="1" dirty="0" smtClean="0">
              <a:solidFill>
                <a:srgbClr val="0000FF"/>
              </a:solidFill>
            </a:endParaRPr>
          </a:p>
          <a:p>
            <a:pPr lvl="0" defTabSz="360000">
              <a:lnSpc>
                <a:spcPct val="80000"/>
              </a:lnSpc>
              <a:defRPr/>
            </a:pPr>
            <a:r>
              <a:rPr lang="en-US" i="1" dirty="0" smtClean="0">
                <a:solidFill>
                  <a:srgbClr val="0000FF"/>
                </a:solidFill>
              </a:rPr>
              <a:t>		</a:t>
            </a:r>
            <a:r>
              <a:rPr lang="en-US" b="1" dirty="0" smtClean="0">
                <a:solidFill>
                  <a:srgbClr val="003399"/>
                </a:solidFill>
              </a:rPr>
              <a:t>do</a:t>
            </a:r>
            <a:endParaRPr lang="en-US" i="1" dirty="0" smtClean="0">
              <a:solidFill>
                <a:srgbClr val="0000FF"/>
              </a:solidFill>
            </a:endParaRPr>
          </a:p>
          <a:p>
            <a:pPr lvl="0" defTabSz="360000">
              <a:lnSpc>
                <a:spcPct val="80000"/>
              </a:lnSpc>
              <a:defRPr/>
            </a:pPr>
            <a:r>
              <a:rPr lang="en-US" i="1" dirty="0" smtClean="0">
                <a:solidFill>
                  <a:srgbClr val="0000FF"/>
                </a:solidFill>
              </a:rPr>
              <a:t>			</a:t>
            </a:r>
            <a:r>
              <a:rPr lang="en-US" b="1" dirty="0" smtClean="0">
                <a:solidFill>
                  <a:srgbClr val="003399"/>
                </a:solidFill>
              </a:rPr>
              <a:t>if</a:t>
            </a:r>
            <a:r>
              <a:rPr lang="en-US" i="1" dirty="0" smtClean="0">
                <a:solidFill>
                  <a:srgbClr val="0000FF"/>
                </a:solidFill>
              </a:rPr>
              <a:t> </a:t>
            </a:r>
            <a:r>
              <a:rPr lang="en-US" b="1" dirty="0" smtClean="0">
                <a:solidFill>
                  <a:srgbClr val="003399"/>
                </a:solidFill>
              </a:rPr>
              <a:t>attached</a:t>
            </a:r>
            <a:r>
              <a:rPr lang="en-US" i="1" dirty="0" smtClean="0">
                <a:solidFill>
                  <a:srgbClr val="0000FF"/>
                </a:solidFill>
              </a:rPr>
              <a:t> name </a:t>
            </a:r>
            <a:r>
              <a:rPr lang="en-US" b="1" dirty="0" smtClean="0">
                <a:solidFill>
                  <a:srgbClr val="003399"/>
                </a:solidFill>
              </a:rPr>
              <a:t>as</a:t>
            </a:r>
            <a:r>
              <a:rPr lang="en-US" i="1" dirty="0" smtClean="0">
                <a:solidFill>
                  <a:srgbClr val="0000FF"/>
                </a:solidFill>
              </a:rPr>
              <a:t> </a:t>
            </a:r>
            <a:r>
              <a:rPr lang="en-US" i="1" dirty="0" err="1" smtClean="0">
                <a:solidFill>
                  <a:srgbClr val="0000FF"/>
                </a:solidFill>
              </a:rPr>
              <a:t>l_name</a:t>
            </a:r>
            <a:r>
              <a:rPr lang="en-US" i="1" dirty="0" smtClean="0">
                <a:solidFill>
                  <a:srgbClr val="0000FF"/>
                </a:solidFill>
              </a:rPr>
              <a:t>  </a:t>
            </a:r>
            <a:r>
              <a:rPr lang="en-US" b="1" dirty="0" smtClean="0">
                <a:solidFill>
                  <a:srgbClr val="003399"/>
                </a:solidFill>
              </a:rPr>
              <a:t>then</a:t>
            </a:r>
          </a:p>
          <a:p>
            <a:pPr lvl="0" defTabSz="360000">
              <a:lnSpc>
                <a:spcPct val="80000"/>
              </a:lnSpc>
              <a:defRPr/>
            </a:pPr>
            <a:r>
              <a:rPr lang="en-US" i="1" dirty="0" smtClean="0">
                <a:solidFill>
                  <a:srgbClr val="0000FF"/>
                </a:solidFill>
              </a:rPr>
              <a:t>				</a:t>
            </a:r>
            <a:r>
              <a:rPr lang="en-US" i="1" dirty="0" err="1" smtClean="0">
                <a:solidFill>
                  <a:srgbClr val="0000FF"/>
                </a:solidFill>
              </a:rPr>
              <a:t>l_name.to_upper</a:t>
            </a:r>
            <a:endParaRPr lang="en-US" i="1" dirty="0" smtClean="0">
              <a:solidFill>
                <a:srgbClr val="0000FF"/>
              </a:solidFill>
            </a:endParaRPr>
          </a:p>
          <a:p>
            <a:pPr lvl="0" defTabSz="360000">
              <a:lnSpc>
                <a:spcPct val="80000"/>
              </a:lnSpc>
              <a:defRPr/>
            </a:pPr>
            <a:r>
              <a:rPr lang="en-US" i="1" dirty="0" smtClean="0">
                <a:solidFill>
                  <a:srgbClr val="0000FF"/>
                </a:solidFill>
              </a:rPr>
              <a:t>			</a:t>
            </a:r>
            <a:r>
              <a:rPr lang="en-US" b="1" dirty="0" smtClean="0">
                <a:solidFill>
                  <a:srgbClr val="003399"/>
                </a:solidFill>
              </a:rPr>
              <a:t>end</a:t>
            </a:r>
          </a:p>
          <a:p>
            <a:pPr defTabSz="360000">
              <a:lnSpc>
                <a:spcPct val="80000"/>
              </a:lnSpc>
              <a:defRPr/>
            </a:pPr>
            <a:r>
              <a:rPr lang="en-US" i="1" dirty="0" smtClean="0">
                <a:solidFill>
                  <a:srgbClr val="0000FF"/>
                </a:solidFill>
              </a:rPr>
              <a:t>		</a:t>
            </a:r>
            <a:r>
              <a:rPr lang="en-US" b="1" dirty="0" smtClean="0">
                <a:solidFill>
                  <a:srgbClr val="003399"/>
                </a:solidFill>
              </a:rPr>
              <a:t>ensure</a:t>
            </a:r>
            <a:endParaRPr lang="en-US" i="1" dirty="0" smtClean="0">
              <a:solidFill>
                <a:srgbClr val="0000FF"/>
              </a:solidFill>
            </a:endParaRPr>
          </a:p>
          <a:p>
            <a:pPr lvl="0" defTabSz="360000">
              <a:lnSpc>
                <a:spcPct val="80000"/>
              </a:lnSpc>
              <a:defRPr/>
            </a:pPr>
            <a:r>
              <a:rPr lang="en-US" i="1" dirty="0" smtClean="0">
                <a:solidFill>
                  <a:srgbClr val="0000FF"/>
                </a:solidFill>
              </a:rPr>
              <a:t>			</a:t>
            </a:r>
            <a:r>
              <a:rPr lang="en-US" b="1" dirty="0" smtClean="0">
                <a:solidFill>
                  <a:srgbClr val="003399"/>
                </a:solidFill>
              </a:rPr>
              <a:t>attached</a:t>
            </a:r>
            <a:r>
              <a:rPr lang="en-US" i="1" dirty="0" smtClean="0">
                <a:solidFill>
                  <a:srgbClr val="0000FF"/>
                </a:solidFill>
              </a:rPr>
              <a:t> name </a:t>
            </a:r>
            <a:r>
              <a:rPr lang="en-US" b="1" dirty="0" smtClean="0">
                <a:solidFill>
                  <a:srgbClr val="003399"/>
                </a:solidFill>
              </a:rPr>
              <a:t>as</a:t>
            </a:r>
            <a:r>
              <a:rPr lang="en-US" i="1" dirty="0" smtClean="0">
                <a:solidFill>
                  <a:srgbClr val="0000FF"/>
                </a:solidFill>
              </a:rPr>
              <a:t> n </a:t>
            </a:r>
            <a:r>
              <a:rPr lang="en-US" b="1" dirty="0" smtClean="0">
                <a:solidFill>
                  <a:srgbClr val="003399"/>
                </a:solidFill>
              </a:rPr>
              <a:t>and then </a:t>
            </a:r>
            <a:r>
              <a:rPr lang="en-US" i="1" dirty="0" err="1" smtClean="0">
                <a:solidFill>
                  <a:srgbClr val="0000FF"/>
                </a:solidFill>
              </a:rPr>
              <a:t>n.is_upper</a:t>
            </a:r>
            <a:endParaRPr lang="en-US" i="1" dirty="0" smtClean="0">
              <a:solidFill>
                <a:srgbClr val="0000FF"/>
              </a:solidFill>
            </a:endParaRPr>
          </a:p>
          <a:p>
            <a:pPr defTabSz="360000">
              <a:lnSpc>
                <a:spcPct val="80000"/>
              </a:lnSpc>
              <a:defRPr/>
            </a:pPr>
            <a:r>
              <a:rPr lang="en-US" i="1" dirty="0" smtClean="0">
                <a:solidFill>
                  <a:srgbClr val="0000FF"/>
                </a:solidFill>
              </a:rPr>
              <a:t>		</a:t>
            </a:r>
            <a:r>
              <a:rPr lang="en-US" b="1" dirty="0" smtClean="0">
                <a:solidFill>
                  <a:srgbClr val="003399"/>
                </a:solidFill>
              </a:rPr>
              <a:t>end</a:t>
            </a:r>
            <a:endParaRPr lang="en-US" i="1" dirty="0" smtClean="0">
              <a:solidFill>
                <a:srgbClr val="0000FF"/>
              </a:solidFill>
            </a:endParaRPr>
          </a:p>
          <a:p>
            <a:endParaRPr lang="de-CH" dirty="0">
              <a:solidFill>
                <a:schemeClr val="tx1"/>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CH" dirty="0" smtClean="0"/>
              <a:t>Object test demo</a:t>
            </a:r>
            <a:endParaRPr lang="de-CH" dirty="0"/>
          </a:p>
        </p:txBody>
      </p:sp>
      <p:sp>
        <p:nvSpPr>
          <p:cNvPr id="3" name="Content Placeholder 2"/>
          <p:cNvSpPr>
            <a:spLocks noGrp="1"/>
          </p:cNvSpPr>
          <p:nvPr>
            <p:ph idx="1"/>
          </p:nvPr>
        </p:nvSpPr>
        <p:spPr/>
        <p:txBody>
          <a:bodyPr/>
          <a:lstStyle/>
          <a:p>
            <a:pPr>
              <a:buFont typeface="Wingdings" pitchFamily="2" charset="2"/>
              <a:buChar char="Ø"/>
            </a:pPr>
            <a:r>
              <a:rPr lang="de-CH" dirty="0" smtClean="0"/>
              <a:t>Object test in body</a:t>
            </a:r>
          </a:p>
          <a:p>
            <a:pPr>
              <a:buFont typeface="Wingdings" pitchFamily="2" charset="2"/>
              <a:buChar char="Ø"/>
            </a:pPr>
            <a:r>
              <a:rPr lang="de-CH" dirty="0" smtClean="0"/>
              <a:t>Object test in assertion</a:t>
            </a:r>
          </a:p>
          <a:p>
            <a:pPr>
              <a:buFont typeface="Wingdings" pitchFamily="2" charset="2"/>
              <a:buChar char="Ø"/>
            </a:pPr>
            <a:r>
              <a:rPr lang="de-CH" dirty="0" smtClean="0"/>
              <a:t>Object test to test for type</a:t>
            </a:r>
          </a:p>
          <a:p>
            <a:pPr>
              <a:buFont typeface="Wingdings" pitchFamily="2" charset="2"/>
              <a:buChar char="Ø"/>
            </a:pPr>
            <a:endParaRPr lang="de-CH"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CH" dirty="0" smtClean="0"/>
              <a:t>Stable attributes</a:t>
            </a:r>
            <a:endParaRPr lang="de-CH" dirty="0"/>
          </a:p>
        </p:txBody>
      </p:sp>
      <p:sp>
        <p:nvSpPr>
          <p:cNvPr id="3" name="Content Placeholder 2"/>
          <p:cNvSpPr>
            <a:spLocks noGrp="1"/>
          </p:cNvSpPr>
          <p:nvPr>
            <p:ph idx="1"/>
          </p:nvPr>
        </p:nvSpPr>
        <p:spPr/>
        <p:txBody>
          <a:bodyPr/>
          <a:lstStyle/>
          <a:p>
            <a:pPr>
              <a:buFont typeface="Wingdings" pitchFamily="2" charset="2"/>
              <a:buChar char="Ø"/>
            </a:pPr>
            <a:r>
              <a:rPr lang="de-CH" dirty="0" smtClean="0">
                <a:solidFill>
                  <a:schemeClr val="tx1"/>
                </a:solidFill>
              </a:rPr>
              <a:t>Detachaed attributes which are never set to void</a:t>
            </a:r>
          </a:p>
          <a:p>
            <a:pPr>
              <a:buFont typeface="Wingdings" pitchFamily="2" charset="2"/>
              <a:buChar char="Ø"/>
            </a:pPr>
            <a:r>
              <a:rPr lang="de-CH" dirty="0" smtClean="0">
                <a:solidFill>
                  <a:schemeClr val="tx1"/>
                </a:solidFill>
              </a:rPr>
              <a:t>They are initially void, but once attached will stay so</a:t>
            </a:r>
          </a:p>
          <a:p>
            <a:pPr>
              <a:buFont typeface="Wingdings" pitchFamily="2" charset="2"/>
              <a:buChar char="Ø"/>
            </a:pPr>
            <a:r>
              <a:rPr lang="de-CH" dirty="0" smtClean="0">
                <a:solidFill>
                  <a:schemeClr val="tx1"/>
                </a:solidFill>
              </a:rPr>
              <a:t>The basic CAPs work for them as well</a:t>
            </a:r>
          </a:p>
          <a:p>
            <a:endParaRPr lang="de-CH" dirty="0" smtClean="0">
              <a:solidFill>
                <a:schemeClr val="tx1"/>
              </a:solidFill>
            </a:endParaRPr>
          </a:p>
          <a:p>
            <a:pPr lvl="0" defTabSz="360000">
              <a:lnSpc>
                <a:spcPct val="80000"/>
              </a:lnSpc>
              <a:defRPr/>
            </a:pPr>
            <a:r>
              <a:rPr lang="en-US" b="1" dirty="0" smtClean="0">
                <a:solidFill>
                  <a:srgbClr val="003399"/>
                </a:solidFill>
              </a:rPr>
              <a:t>	stable</a:t>
            </a:r>
            <a:r>
              <a:rPr lang="en-US" i="1" dirty="0" smtClean="0">
                <a:solidFill>
                  <a:srgbClr val="0000FF"/>
                </a:solidFill>
              </a:rPr>
              <a:t> name: </a:t>
            </a:r>
            <a:r>
              <a:rPr lang="en-US" b="1" dirty="0" smtClean="0">
                <a:solidFill>
                  <a:srgbClr val="003399"/>
                </a:solidFill>
              </a:rPr>
              <a:t>detachable</a:t>
            </a:r>
            <a:r>
              <a:rPr lang="en-US" i="1" dirty="0" smtClean="0">
                <a:solidFill>
                  <a:srgbClr val="0000FF"/>
                </a:solidFill>
              </a:rPr>
              <a:t> STRING</a:t>
            </a:r>
          </a:p>
          <a:p>
            <a:pPr lvl="0" defTabSz="360000">
              <a:lnSpc>
                <a:spcPct val="80000"/>
              </a:lnSpc>
              <a:defRPr/>
            </a:pPr>
            <a:endParaRPr lang="de-CH" dirty="0" smtClean="0">
              <a:solidFill>
                <a:schemeClr val="tx1"/>
              </a:solidFill>
            </a:endParaRPr>
          </a:p>
          <a:p>
            <a:pPr lvl="0" defTabSz="360000">
              <a:lnSpc>
                <a:spcPct val="80000"/>
              </a:lnSpc>
              <a:defRPr/>
            </a:pPr>
            <a:r>
              <a:rPr lang="en-US" i="1" dirty="0" smtClean="0">
                <a:solidFill>
                  <a:srgbClr val="0000FF"/>
                </a:solidFill>
              </a:rPr>
              <a:t>	</a:t>
            </a:r>
            <a:r>
              <a:rPr lang="en-US" i="1" dirty="0" err="1" smtClean="0">
                <a:solidFill>
                  <a:srgbClr val="0000FF"/>
                </a:solidFill>
              </a:rPr>
              <a:t>capitalize_name</a:t>
            </a:r>
            <a:endParaRPr lang="en-US" i="1" dirty="0" smtClean="0">
              <a:solidFill>
                <a:srgbClr val="0000FF"/>
              </a:solidFill>
            </a:endParaRPr>
          </a:p>
          <a:p>
            <a:pPr lvl="0" defTabSz="360000">
              <a:lnSpc>
                <a:spcPct val="80000"/>
              </a:lnSpc>
              <a:defRPr/>
            </a:pPr>
            <a:r>
              <a:rPr lang="en-US" i="1" dirty="0" smtClean="0">
                <a:solidFill>
                  <a:srgbClr val="0000FF"/>
                </a:solidFill>
              </a:rPr>
              <a:t>		</a:t>
            </a:r>
            <a:r>
              <a:rPr lang="en-US" b="1" dirty="0" smtClean="0">
                <a:solidFill>
                  <a:srgbClr val="003399"/>
                </a:solidFill>
              </a:rPr>
              <a:t>do</a:t>
            </a:r>
            <a:endParaRPr lang="en-US" i="1" dirty="0" smtClean="0">
              <a:solidFill>
                <a:srgbClr val="0000FF"/>
              </a:solidFill>
            </a:endParaRPr>
          </a:p>
          <a:p>
            <a:pPr lvl="0" defTabSz="360000">
              <a:lnSpc>
                <a:spcPct val="80000"/>
              </a:lnSpc>
              <a:defRPr/>
            </a:pPr>
            <a:r>
              <a:rPr lang="en-US" b="1" dirty="0" smtClean="0">
                <a:solidFill>
                  <a:srgbClr val="003399"/>
                </a:solidFill>
              </a:rPr>
              <a:t>			if</a:t>
            </a:r>
            <a:r>
              <a:rPr lang="en-US" i="1" dirty="0" smtClean="0">
                <a:solidFill>
                  <a:srgbClr val="0000FF"/>
                </a:solidFill>
              </a:rPr>
              <a:t> name /= Void </a:t>
            </a:r>
            <a:r>
              <a:rPr lang="en-US" b="1" dirty="0" smtClean="0">
                <a:solidFill>
                  <a:srgbClr val="003399"/>
                </a:solidFill>
              </a:rPr>
              <a:t>then</a:t>
            </a:r>
          </a:p>
          <a:p>
            <a:pPr lvl="0" defTabSz="360000">
              <a:lnSpc>
                <a:spcPct val="80000"/>
              </a:lnSpc>
              <a:defRPr/>
            </a:pPr>
            <a:r>
              <a:rPr lang="en-US" i="1" dirty="0" smtClean="0">
                <a:solidFill>
                  <a:srgbClr val="0000FF"/>
                </a:solidFill>
              </a:rPr>
              <a:t>				</a:t>
            </a:r>
            <a:r>
              <a:rPr lang="en-US" i="1" dirty="0" err="1" smtClean="0">
                <a:solidFill>
                  <a:srgbClr val="0000FF"/>
                </a:solidFill>
              </a:rPr>
              <a:t>name.to_upper</a:t>
            </a:r>
            <a:endParaRPr lang="en-US" i="1" dirty="0" smtClean="0">
              <a:solidFill>
                <a:srgbClr val="0000FF"/>
              </a:solidFill>
            </a:endParaRPr>
          </a:p>
          <a:p>
            <a:pPr lvl="0" defTabSz="360000">
              <a:lnSpc>
                <a:spcPct val="80000"/>
              </a:lnSpc>
              <a:defRPr/>
            </a:pPr>
            <a:r>
              <a:rPr lang="en-US" i="1" dirty="0" smtClean="0">
                <a:solidFill>
                  <a:srgbClr val="0000FF"/>
                </a:solidFill>
              </a:rPr>
              <a:t>			</a:t>
            </a:r>
            <a:r>
              <a:rPr lang="en-US" b="1" dirty="0" smtClean="0">
                <a:solidFill>
                  <a:srgbClr val="003399"/>
                </a:solidFill>
              </a:rPr>
              <a:t>end</a:t>
            </a:r>
          </a:p>
          <a:p>
            <a:pPr lvl="0" defTabSz="360000">
              <a:lnSpc>
                <a:spcPct val="80000"/>
              </a:lnSpc>
              <a:defRPr/>
            </a:pPr>
            <a:r>
              <a:rPr lang="en-US" i="1" dirty="0" smtClean="0">
                <a:solidFill>
                  <a:srgbClr val="0000FF"/>
                </a:solidFill>
              </a:rPr>
              <a:t>		</a:t>
            </a:r>
            <a:r>
              <a:rPr lang="en-US" b="1" dirty="0" smtClean="0">
                <a:solidFill>
                  <a:srgbClr val="003399"/>
                </a:solidFill>
              </a:rPr>
              <a:t>end</a:t>
            </a:r>
          </a:p>
          <a:p>
            <a:endParaRPr lang="de-CH" dirty="0">
              <a:solidFill>
                <a:schemeClr val="tx1"/>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CH" dirty="0" smtClean="0"/>
              <a:t>Stable demo</a:t>
            </a:r>
            <a:endParaRPr lang="de-CH" dirty="0"/>
          </a:p>
        </p:txBody>
      </p:sp>
      <p:sp>
        <p:nvSpPr>
          <p:cNvPr id="3" name="Content Placeholder 2"/>
          <p:cNvSpPr>
            <a:spLocks noGrp="1"/>
          </p:cNvSpPr>
          <p:nvPr>
            <p:ph idx="1"/>
          </p:nvPr>
        </p:nvSpPr>
        <p:spPr/>
        <p:txBody>
          <a:bodyPr/>
          <a:lstStyle/>
          <a:p>
            <a:pPr>
              <a:buFont typeface="Wingdings" pitchFamily="2" charset="2"/>
              <a:buChar char="Ø"/>
            </a:pPr>
            <a:r>
              <a:rPr lang="de-CH" dirty="0" smtClean="0"/>
              <a:t>Feature annotations</a:t>
            </a:r>
            <a:endParaRPr lang="de-CH" dirty="0" smtClean="0"/>
          </a:p>
          <a:p>
            <a:pPr>
              <a:buFont typeface="Wingdings" pitchFamily="2" charset="2"/>
              <a:buChar char="Ø"/>
            </a:pPr>
            <a:r>
              <a:rPr lang="de-CH" dirty="0" smtClean="0"/>
              <a:t>CAP with stable attributes</a:t>
            </a:r>
            <a:endParaRPr lang="de-CH" dirty="0" smtClean="0"/>
          </a:p>
          <a:p>
            <a:pPr>
              <a:buFont typeface="Wingdings" pitchFamily="2" charset="2"/>
              <a:buChar char="Ø"/>
            </a:pPr>
            <a:r>
              <a:rPr lang="de-CH" dirty="0" smtClean="0"/>
              <a:t>Assigning to stable attributes</a:t>
            </a:r>
            <a:endParaRPr lang="de-CH" dirty="0" smtClean="0"/>
          </a:p>
          <a:p>
            <a:pPr>
              <a:buFont typeface="Wingdings" pitchFamily="2" charset="2"/>
              <a:buChar char="Ø"/>
            </a:pPr>
            <a:endParaRPr lang="de-CH"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CH" dirty="0" smtClean="0"/>
              <a:t>Void-safety in other languages: Spec#</a:t>
            </a:r>
            <a:endParaRPr lang="de-CH" dirty="0"/>
          </a:p>
        </p:txBody>
      </p:sp>
      <p:sp>
        <p:nvSpPr>
          <p:cNvPr id="3" name="Content Placeholder 2"/>
          <p:cNvSpPr>
            <a:spLocks noGrp="1"/>
          </p:cNvSpPr>
          <p:nvPr>
            <p:ph idx="1"/>
          </p:nvPr>
        </p:nvSpPr>
        <p:spPr>
          <a:ln>
            <a:noFill/>
          </a:ln>
        </p:spPr>
        <p:txBody>
          <a:bodyPr/>
          <a:lstStyle/>
          <a:p>
            <a:pPr>
              <a:buFont typeface="Wingdings" pitchFamily="2" charset="2"/>
              <a:buChar char="Ø"/>
            </a:pPr>
            <a:r>
              <a:rPr lang="de-CH" dirty="0" smtClean="0">
                <a:solidFill>
                  <a:schemeClr val="tx1"/>
                </a:solidFill>
              </a:rPr>
              <a:t>Research variant of C#</a:t>
            </a:r>
          </a:p>
          <a:p>
            <a:pPr marL="0" lvl="1" indent="0">
              <a:buSzTx/>
            </a:pPr>
            <a:r>
              <a:rPr lang="de-CH" dirty="0" smtClean="0">
                <a:solidFill>
                  <a:schemeClr val="tx1"/>
                </a:solidFill>
              </a:rPr>
              <a:t>Adds contracts and non-null types (and more)</a:t>
            </a:r>
          </a:p>
          <a:p>
            <a:pPr marL="0" lvl="1" indent="0">
              <a:buSzTx/>
            </a:pPr>
            <a:r>
              <a:rPr lang="de-CH" dirty="0" smtClean="0">
                <a:solidFill>
                  <a:schemeClr val="tx1"/>
                </a:solidFill>
              </a:rPr>
              <a:t>Non-null types are marked with </a:t>
            </a:r>
            <a:r>
              <a:rPr lang="de-CH" b="1" dirty="0" smtClean="0"/>
              <a:t>!</a:t>
            </a:r>
          </a:p>
          <a:p>
            <a:pPr marL="0" lvl="1" indent="0">
              <a:buSzTx/>
              <a:buNone/>
            </a:pPr>
            <a:endParaRPr lang="de-CH" dirty="0" smtClean="0">
              <a:solidFill>
                <a:schemeClr val="tx1"/>
              </a:solidFill>
            </a:endParaRPr>
          </a:p>
          <a:p>
            <a:pPr marL="0" lvl="1" indent="0">
              <a:buSzTx/>
              <a:buNone/>
            </a:pPr>
            <a:r>
              <a:rPr lang="de-CH" dirty="0" smtClean="0">
                <a:solidFill>
                  <a:schemeClr val="tx1"/>
                </a:solidFill>
              </a:rPr>
              <a:t>	</a:t>
            </a:r>
            <a:r>
              <a:rPr lang="de-CH" dirty="0" smtClean="0"/>
              <a:t>String s = null;</a:t>
            </a:r>
          </a:p>
          <a:p>
            <a:pPr marL="0" lvl="1" indent="0">
              <a:buSzTx/>
              <a:buNone/>
            </a:pPr>
            <a:endParaRPr lang="de-CH" dirty="0" smtClean="0"/>
          </a:p>
          <a:p>
            <a:r>
              <a:rPr lang="de-CH" dirty="0" smtClean="0"/>
              <a:t>	String! s = „abc“;</a:t>
            </a:r>
          </a:p>
          <a:p>
            <a:endParaRPr lang="de-CH" dirty="0" smtClean="0"/>
          </a:p>
          <a:p>
            <a:r>
              <a:rPr lang="de-CH" dirty="0" smtClean="0"/>
              <a:t>	</a:t>
            </a:r>
            <a:r>
              <a:rPr lang="de-CH" strike="sngStrike" dirty="0" smtClean="0">
                <a:solidFill>
                  <a:srgbClr val="FF0000"/>
                </a:solidFill>
              </a:rPr>
              <a:t>String! s = null;</a:t>
            </a:r>
          </a:p>
          <a:p>
            <a:endParaRPr lang="de-CH" strike="sngStrike" dirty="0" smtClean="0">
              <a:solidFill>
                <a:srgbClr val="FF0000"/>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CH" dirty="0" smtClean="0"/>
              <a:t>Void-safety in other languages: JML</a:t>
            </a:r>
            <a:endParaRPr lang="de-CH" dirty="0"/>
          </a:p>
        </p:txBody>
      </p:sp>
      <p:sp>
        <p:nvSpPr>
          <p:cNvPr id="3" name="Content Placeholder 2"/>
          <p:cNvSpPr>
            <a:spLocks noGrp="1"/>
          </p:cNvSpPr>
          <p:nvPr>
            <p:ph idx="1"/>
          </p:nvPr>
        </p:nvSpPr>
        <p:spPr>
          <a:ln>
            <a:noFill/>
          </a:ln>
        </p:spPr>
        <p:txBody>
          <a:bodyPr/>
          <a:lstStyle/>
          <a:p>
            <a:pPr>
              <a:buFont typeface="Wingdings" pitchFamily="2" charset="2"/>
              <a:buChar char="Ø"/>
            </a:pPr>
            <a:r>
              <a:rPr lang="de-CH" dirty="0" smtClean="0">
                <a:solidFill>
                  <a:schemeClr val="tx1"/>
                </a:solidFill>
              </a:rPr>
              <a:t>Research variant of Java</a:t>
            </a:r>
          </a:p>
          <a:p>
            <a:pPr marL="0" lvl="1" indent="0">
              <a:buSzTx/>
            </a:pPr>
            <a:r>
              <a:rPr lang="de-CH" dirty="0" smtClean="0">
                <a:solidFill>
                  <a:schemeClr val="tx1"/>
                </a:solidFill>
              </a:rPr>
              <a:t>Adds contracts and non-null types (and more)</a:t>
            </a:r>
          </a:p>
          <a:p>
            <a:pPr marL="0" lvl="1" indent="0">
              <a:buSzTx/>
            </a:pPr>
            <a:r>
              <a:rPr lang="de-CH" dirty="0" smtClean="0">
                <a:solidFill>
                  <a:schemeClr val="tx1"/>
                </a:solidFill>
              </a:rPr>
              <a:t>Types (except locals) are non-null per default</a:t>
            </a:r>
          </a:p>
          <a:p>
            <a:pPr marL="0" lvl="1" indent="0">
              <a:buSzTx/>
              <a:buNone/>
            </a:pPr>
            <a:endParaRPr lang="de-CH" dirty="0" smtClean="0">
              <a:solidFill>
                <a:schemeClr val="tx1"/>
              </a:solidFill>
            </a:endParaRPr>
          </a:p>
          <a:p>
            <a:pPr marL="0" lvl="1" indent="0">
              <a:buSzTx/>
              <a:buNone/>
            </a:pPr>
            <a:r>
              <a:rPr lang="de-CH" dirty="0" smtClean="0">
                <a:solidFill>
                  <a:schemeClr val="tx1"/>
                </a:solidFill>
              </a:rPr>
              <a:t>	</a:t>
            </a:r>
            <a:r>
              <a:rPr lang="de-CH" strike="sngStrike" dirty="0" smtClean="0">
                <a:solidFill>
                  <a:srgbClr val="FF0000"/>
                </a:solidFill>
              </a:rPr>
              <a:t>String s = null;</a:t>
            </a:r>
          </a:p>
          <a:p>
            <a:pPr marL="0" lvl="1" indent="0">
              <a:buSzTx/>
              <a:buNone/>
            </a:pPr>
            <a:endParaRPr lang="de-CH" dirty="0" smtClean="0"/>
          </a:p>
          <a:p>
            <a:r>
              <a:rPr lang="de-CH" dirty="0" smtClean="0"/>
              <a:t>	String s = „abc“;</a:t>
            </a:r>
          </a:p>
          <a:p>
            <a:endParaRPr lang="de-CH" dirty="0" smtClean="0"/>
          </a:p>
          <a:p>
            <a:r>
              <a:rPr lang="de-CH" dirty="0" smtClean="0"/>
              <a:t>	/*@ nullable @*/ String s = null;</a:t>
            </a:r>
          </a:p>
          <a:p>
            <a:endParaRPr lang="de-CH" strike="sngStrike" dirty="0" smtClean="0">
              <a:solidFill>
                <a:srgbClr val="FF0000"/>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CH" dirty="0" smtClean="0"/>
              <a:t>Outline</a:t>
            </a:r>
            <a:endParaRPr lang="de-CH" dirty="0"/>
          </a:p>
        </p:txBody>
      </p:sp>
      <p:sp>
        <p:nvSpPr>
          <p:cNvPr id="3" name="Content Placeholder 2"/>
          <p:cNvSpPr>
            <a:spLocks noGrp="1"/>
          </p:cNvSpPr>
          <p:nvPr>
            <p:ph idx="1"/>
          </p:nvPr>
        </p:nvSpPr>
        <p:spPr>
          <a:solidFill>
            <a:schemeClr val="bg1"/>
          </a:solidFill>
        </p:spPr>
        <p:txBody>
          <a:bodyPr/>
          <a:lstStyle/>
          <a:p>
            <a:pPr marL="457200" indent="-457200">
              <a:buFont typeface="Wingdings" pitchFamily="2" charset="2"/>
              <a:buChar char="Ø"/>
            </a:pPr>
            <a:r>
              <a:rPr lang="en-US" dirty="0" smtClean="0"/>
              <a:t>Void-safety</a:t>
            </a:r>
          </a:p>
          <a:p>
            <a:pPr marL="1354138" lvl="1" indent="-457200"/>
            <a:r>
              <a:rPr lang="en-US" dirty="0" smtClean="0"/>
              <a:t>Problem of void-calls</a:t>
            </a:r>
          </a:p>
          <a:p>
            <a:pPr marL="1354138" lvl="1" indent="-457200"/>
            <a:r>
              <a:rPr lang="en-US" dirty="0" smtClean="0"/>
              <a:t>A solution to void-calls</a:t>
            </a:r>
          </a:p>
          <a:p>
            <a:pPr marL="1354138" lvl="1" indent="-457200"/>
            <a:r>
              <a:rPr lang="en-US" dirty="0" smtClean="0"/>
              <a:t>Attached types</a:t>
            </a:r>
          </a:p>
          <a:p>
            <a:pPr marL="1354138" lvl="1" indent="-457200"/>
            <a:r>
              <a:rPr lang="en-US" dirty="0" smtClean="0"/>
              <a:t>Certified attachment patterns</a:t>
            </a:r>
          </a:p>
          <a:p>
            <a:pPr marL="1354138" lvl="1" indent="-457200"/>
            <a:r>
              <a:rPr lang="en-US" dirty="0" smtClean="0"/>
              <a:t>Object test</a:t>
            </a:r>
          </a:p>
          <a:p>
            <a:pPr marL="1354138" lvl="1" indent="-457200"/>
            <a:r>
              <a:rPr lang="en-US" dirty="0" smtClean="0"/>
              <a:t>Void-safety in other languages</a:t>
            </a:r>
          </a:p>
          <a:p>
            <a:pPr marL="457200" indent="-457200"/>
            <a:endParaRPr lang="en-US" dirty="0" smtClean="0"/>
          </a:p>
          <a:p>
            <a:pPr marL="457200" indent="-457200"/>
            <a:endParaRPr lang="en-US" dirty="0" smtClean="0"/>
          </a:p>
          <a:p>
            <a:pPr marL="457200" indent="-457200"/>
            <a:r>
              <a:rPr lang="en-US" dirty="0" smtClean="0"/>
              <a:t>For detailed information, see</a:t>
            </a:r>
            <a:br>
              <a:rPr lang="en-US" dirty="0" smtClean="0"/>
            </a:br>
            <a:r>
              <a:rPr lang="en-US" dirty="0" smtClean="0"/>
              <a:t>“Avoid a Void: The eradication of null dereferencing”</a:t>
            </a:r>
            <a:br>
              <a:rPr lang="en-US" dirty="0" smtClean="0"/>
            </a:br>
            <a:r>
              <a:rPr lang="en-US" u="sng" dirty="0" smtClean="0">
                <a:hlinkClick r:id="rId3"/>
              </a:rPr>
              <a:t>http://s.eiffel.com/void_safety_paper</a:t>
            </a:r>
            <a:endParaRPr lang="en-US" u="sng"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CH" dirty="0" smtClean="0"/>
              <a:t>From the inventor of null references</a:t>
            </a:r>
            <a:endParaRPr lang="de-CH" dirty="0"/>
          </a:p>
        </p:txBody>
      </p:sp>
      <p:sp>
        <p:nvSpPr>
          <p:cNvPr id="3" name="Content Placeholder 2"/>
          <p:cNvSpPr>
            <a:spLocks noGrp="1"/>
          </p:cNvSpPr>
          <p:nvPr>
            <p:ph idx="1"/>
          </p:nvPr>
        </p:nvSpPr>
        <p:spPr/>
        <p:txBody>
          <a:bodyPr>
            <a:normAutofit/>
          </a:bodyPr>
          <a:lstStyle/>
          <a:p>
            <a:r>
              <a:rPr lang="en-US" dirty="0" smtClean="0"/>
              <a:t>I call it my billion-dollar mistake. It was the invention of the null reference in 1965. At that time, I was designing the first comprehensive  type system for references in an object oriented language (ALGOL W). My goal was to ensure that all use of references should be absolutely safe, with checking performed automatically by the compiler. But I couldn't resist the temptation to put in a null reference, simply because it was so easy to implement. This has led to innumerable errors, vulnerabilities, and system crashes, which have probably caused a billion dollars of pain and damage in the last forty years. </a:t>
            </a:r>
          </a:p>
          <a:p>
            <a:endParaRPr lang="en-US" dirty="0" smtClean="0"/>
          </a:p>
          <a:p>
            <a:r>
              <a:rPr lang="en-US" dirty="0" smtClean="0"/>
              <a:t>					By Tony Hoare, 2009</a:t>
            </a:r>
          </a:p>
          <a:p>
            <a:endParaRPr lang="de-CH"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CH" dirty="0" smtClean="0"/>
              <a:t>Problem of void-calls</a:t>
            </a:r>
            <a:endParaRPr lang="de-CH" dirty="0"/>
          </a:p>
        </p:txBody>
      </p:sp>
      <p:sp>
        <p:nvSpPr>
          <p:cNvPr id="3" name="Content Placeholder 2"/>
          <p:cNvSpPr>
            <a:spLocks noGrp="1"/>
          </p:cNvSpPr>
          <p:nvPr>
            <p:ph idx="1"/>
          </p:nvPr>
        </p:nvSpPr>
        <p:spPr/>
        <p:txBody>
          <a:bodyPr/>
          <a:lstStyle/>
          <a:p>
            <a:pPr>
              <a:buFont typeface="Wingdings" pitchFamily="2" charset="2"/>
              <a:buChar char="Ø"/>
            </a:pPr>
            <a:r>
              <a:rPr lang="de-CH" dirty="0" smtClean="0"/>
              <a:t>Entities are either</a:t>
            </a:r>
          </a:p>
          <a:p>
            <a:pPr lvl="1"/>
            <a:r>
              <a:rPr lang="de-CH" dirty="0" smtClean="0"/>
              <a:t>Attached: referencing an object</a:t>
            </a:r>
          </a:p>
          <a:p>
            <a:pPr lvl="1"/>
            <a:r>
              <a:rPr lang="de-CH" dirty="0" smtClean="0"/>
              <a:t>Detached: void</a:t>
            </a:r>
          </a:p>
          <a:p>
            <a:pPr>
              <a:buFont typeface="Wingdings" pitchFamily="2" charset="2"/>
              <a:buChar char="Ø"/>
            </a:pPr>
            <a:endParaRPr lang="de-CH" dirty="0" smtClean="0"/>
          </a:p>
          <a:p>
            <a:pPr>
              <a:buFont typeface="Wingdings" pitchFamily="2" charset="2"/>
              <a:buChar char="Ø"/>
            </a:pPr>
            <a:r>
              <a:rPr lang="de-CH" dirty="0" smtClean="0"/>
              <a:t>Calls on detached entities produce a runtime error</a:t>
            </a:r>
          </a:p>
          <a:p>
            <a:pPr>
              <a:buFont typeface="Wingdings" pitchFamily="2" charset="2"/>
              <a:buChar char="Ø"/>
            </a:pPr>
            <a:endParaRPr lang="de-CH" dirty="0" smtClean="0"/>
          </a:p>
          <a:p>
            <a:pPr>
              <a:buFont typeface="Wingdings" pitchFamily="2" charset="2"/>
              <a:buChar char="Ø"/>
            </a:pPr>
            <a:r>
              <a:rPr lang="de-CH" dirty="0" smtClean="0"/>
              <a:t>Runtime errors are bad...</a:t>
            </a:r>
          </a:p>
          <a:p>
            <a:endParaRPr lang="de-CH" dirty="0" smtClean="0"/>
          </a:p>
          <a:p>
            <a:endParaRPr lang="de-CH" dirty="0" smtClean="0"/>
          </a:p>
          <a:p>
            <a:endParaRPr lang="de-CH" dirty="0" smtClean="0"/>
          </a:p>
          <a:p>
            <a:endParaRPr lang="de-CH" dirty="0" smtClean="0"/>
          </a:p>
          <a:p>
            <a:endParaRPr lang="de-CH" dirty="0" smtClean="0"/>
          </a:p>
          <a:p>
            <a:endParaRPr lang="de-CH" dirty="0" smtClean="0"/>
          </a:p>
          <a:p>
            <a:endParaRPr lang="de-CH" dirty="0" smtClean="0"/>
          </a:p>
        </p:txBody>
      </p:sp>
      <p:sp>
        <p:nvSpPr>
          <p:cNvPr id="4" name="Rounded Rectangle 3"/>
          <p:cNvSpPr/>
          <p:nvPr/>
        </p:nvSpPr>
        <p:spPr bwMode="auto">
          <a:xfrm>
            <a:off x="1514104" y="4592791"/>
            <a:ext cx="6115792" cy="712519"/>
          </a:xfrm>
          <a:prstGeom prst="roundRect">
            <a:avLst/>
          </a:prstGeom>
          <a:solidFill>
            <a:srgbClr val="99FF99"/>
          </a:solidFill>
          <a:ln w="12700" algn="ctr">
            <a:solidFill>
              <a:srgbClr val="990000"/>
            </a:solidFill>
            <a:miter lim="800000"/>
            <a:headEnd/>
            <a:tailEnd/>
          </a:ln>
          <a:effectLst>
            <a:outerShdw blurRad="50800" dist="50800" dir="5400000" sx="101000" sy="101000" algn="ctr" rotWithShape="0">
              <a:srgbClr val="000000">
                <a:alpha val="43137"/>
              </a:srgbClr>
            </a:outerShdw>
          </a:effectLst>
          <a:scene3d>
            <a:camera prst="orthographicFront"/>
            <a:lightRig rig="threePt" dir="t"/>
          </a:scene3d>
          <a:sp3d>
            <a:bevelT w="254000"/>
            <a:bevelB w="381000"/>
          </a:sp3d>
        </p:spPr>
        <p:txBody>
          <a:bodyPr lIns="0" rIns="0" rtlCol="0" anchor="ctr"/>
          <a:lstStyle/>
          <a:p>
            <a:pPr algn="ctr" rtl="0" fontAlgn="base">
              <a:lnSpc>
                <a:spcPct val="80000"/>
              </a:lnSpc>
              <a:spcBef>
                <a:spcPct val="50000"/>
              </a:spcBef>
              <a:spcAft>
                <a:spcPct val="0"/>
              </a:spcAft>
            </a:pPr>
            <a:r>
              <a:rPr lang="de-CH" sz="2400" kern="1200" dirty="0" smtClean="0">
                <a:latin typeface="Comic Sans MS" pitchFamily="66" charset="0"/>
                <a:ea typeface="+mn-ea"/>
                <a:cs typeface="+mn-cs"/>
              </a:rPr>
              <a:t>How can we prevent this problem?</a:t>
            </a:r>
            <a:endParaRPr lang="de-CH" sz="2400" kern="1200" dirty="0">
              <a:latin typeface="Comic Sans MS" pitchFamily="66" charset="0"/>
              <a:ea typeface="+mn-ea"/>
              <a:cs typeface="+mn-cs"/>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CH" dirty="0" smtClean="0"/>
              <a:t>Solution to void-calls</a:t>
            </a:r>
            <a:endParaRPr lang="de-CH" dirty="0"/>
          </a:p>
        </p:txBody>
      </p:sp>
      <p:sp>
        <p:nvSpPr>
          <p:cNvPr id="3" name="Content Placeholder 2"/>
          <p:cNvSpPr>
            <a:spLocks noGrp="1"/>
          </p:cNvSpPr>
          <p:nvPr>
            <p:ph idx="1"/>
          </p:nvPr>
        </p:nvSpPr>
        <p:spPr/>
        <p:txBody>
          <a:bodyPr/>
          <a:lstStyle/>
          <a:p>
            <a:endParaRPr lang="de-CH" dirty="0" smtClean="0"/>
          </a:p>
          <a:p>
            <a:endParaRPr lang="de-CH" dirty="0" smtClean="0"/>
          </a:p>
          <a:p>
            <a:endParaRPr lang="de-CH" dirty="0" smtClean="0"/>
          </a:p>
          <a:p>
            <a:endParaRPr lang="de-CH" dirty="0" smtClean="0"/>
          </a:p>
          <a:p>
            <a:endParaRPr lang="de-CH" dirty="0" smtClean="0"/>
          </a:p>
          <a:p>
            <a:pPr>
              <a:buFont typeface="Wingdings" pitchFamily="2" charset="2"/>
              <a:buChar char="Ø"/>
            </a:pPr>
            <a:r>
              <a:rPr lang="de-CH" dirty="0" smtClean="0"/>
              <a:t>Statically attached: checked at compile time</a:t>
            </a:r>
          </a:p>
          <a:p>
            <a:pPr>
              <a:buFont typeface="Wingdings" pitchFamily="2" charset="2"/>
              <a:buChar char="Ø"/>
            </a:pPr>
            <a:r>
              <a:rPr lang="de-CH" dirty="0" smtClean="0"/>
              <a:t>Dynamically attached: attached at runtime</a:t>
            </a:r>
          </a:p>
          <a:p>
            <a:pPr>
              <a:buFont typeface="Wingdings" pitchFamily="2" charset="2"/>
              <a:buChar char="Ø"/>
            </a:pPr>
            <a:endParaRPr lang="de-CH" dirty="0" smtClean="0"/>
          </a:p>
          <a:p>
            <a:pPr>
              <a:buFont typeface="Wingdings" pitchFamily="2" charset="2"/>
              <a:buChar char="Ø"/>
            </a:pPr>
            <a:r>
              <a:rPr lang="de-CH" dirty="0" smtClean="0"/>
              <a:t>Consistency:</a:t>
            </a:r>
            <a:endParaRPr lang="de-CH" dirty="0"/>
          </a:p>
        </p:txBody>
      </p:sp>
      <p:sp>
        <p:nvSpPr>
          <p:cNvPr id="4" name="Rounded Rectangle 3"/>
          <p:cNvSpPr/>
          <p:nvPr/>
        </p:nvSpPr>
        <p:spPr bwMode="auto">
          <a:xfrm>
            <a:off x="1769424" y="950038"/>
            <a:ext cx="5605153" cy="1472541"/>
          </a:xfrm>
          <a:prstGeom prst="roundRect">
            <a:avLst/>
          </a:prstGeom>
          <a:solidFill>
            <a:srgbClr val="99FF99"/>
          </a:solidFill>
          <a:ln w="12700" algn="ctr">
            <a:solidFill>
              <a:srgbClr val="990000"/>
            </a:solidFill>
            <a:miter lim="800000"/>
            <a:headEnd/>
            <a:tailEnd/>
          </a:ln>
          <a:effectLst>
            <a:outerShdw blurRad="50800" dist="50800" dir="5400000" sx="101000" sy="101000" algn="ctr" rotWithShape="0">
              <a:srgbClr val="000000">
                <a:alpha val="43137"/>
              </a:srgbClr>
            </a:outerShdw>
          </a:effectLst>
          <a:scene3d>
            <a:camera prst="orthographicFront"/>
            <a:lightRig rig="threePt" dir="t"/>
          </a:scene3d>
          <a:sp3d>
            <a:bevelT w="254000"/>
            <a:bevelB w="381000"/>
          </a:sp3d>
        </p:spPr>
        <p:txBody>
          <a:bodyPr lIns="0" rIns="0" rtlCol="0" anchor="ctr"/>
          <a:lstStyle/>
          <a:p>
            <a:pPr algn="ctr" rtl="0" fontAlgn="base">
              <a:lnSpc>
                <a:spcPct val="80000"/>
              </a:lnSpc>
              <a:spcBef>
                <a:spcPct val="50000"/>
              </a:spcBef>
              <a:spcAft>
                <a:spcPct val="0"/>
              </a:spcAft>
            </a:pPr>
            <a:r>
              <a:rPr lang="de-CH" sz="2400" kern="1200" dirty="0" smtClean="0">
                <a:latin typeface="Comic Sans MS" pitchFamily="66" charset="0"/>
                <a:ea typeface="+mn-ea"/>
                <a:cs typeface="+mn-cs"/>
              </a:rPr>
              <a:t>A call </a:t>
            </a:r>
            <a:r>
              <a:rPr lang="de-CH" sz="2400" i="1" kern="1200" dirty="0" smtClean="0">
                <a:solidFill>
                  <a:srgbClr val="333399"/>
                </a:solidFill>
                <a:latin typeface="Comic Sans MS" pitchFamily="66" charset="0"/>
                <a:ea typeface="+mn-ea"/>
                <a:cs typeface="+mn-cs"/>
              </a:rPr>
              <a:t>f.x (...)  </a:t>
            </a:r>
            <a:r>
              <a:rPr lang="de-CH" sz="2400" kern="1200" dirty="0" smtClean="0">
                <a:latin typeface="Comic Sans MS" pitchFamily="66" charset="0"/>
                <a:ea typeface="+mn-ea"/>
                <a:cs typeface="+mn-cs"/>
              </a:rPr>
              <a:t>is only allowed, if </a:t>
            </a:r>
            <a:r>
              <a:rPr lang="de-CH" sz="2400" i="1" kern="1200" dirty="0" smtClean="0">
                <a:solidFill>
                  <a:srgbClr val="333399"/>
                </a:solidFill>
                <a:latin typeface="Comic Sans MS" pitchFamily="66" charset="0"/>
                <a:ea typeface="+mn-ea"/>
                <a:cs typeface="+mn-cs"/>
              </a:rPr>
              <a:t>f</a:t>
            </a:r>
            <a:r>
              <a:rPr lang="de-CH" sz="2400" kern="1200" dirty="0" smtClean="0">
                <a:solidFill>
                  <a:srgbClr val="333399"/>
                </a:solidFill>
                <a:latin typeface="Comic Sans MS" pitchFamily="66" charset="0"/>
                <a:ea typeface="+mn-ea"/>
                <a:cs typeface="+mn-cs"/>
              </a:rPr>
              <a:t>  </a:t>
            </a:r>
            <a:r>
              <a:rPr lang="de-CH" sz="2400" kern="1200" dirty="0" smtClean="0">
                <a:latin typeface="Comic Sans MS" pitchFamily="66" charset="0"/>
                <a:ea typeface="+mn-ea"/>
                <a:cs typeface="+mn-cs"/>
              </a:rPr>
              <a:t>is statically attached. </a:t>
            </a:r>
            <a:endParaRPr lang="de-CH" sz="2400" kern="1200" dirty="0">
              <a:latin typeface="Comic Sans MS" pitchFamily="66" charset="0"/>
              <a:ea typeface="+mn-ea"/>
              <a:cs typeface="+mn-cs"/>
            </a:endParaRPr>
          </a:p>
        </p:txBody>
      </p:sp>
      <p:sp>
        <p:nvSpPr>
          <p:cNvPr id="5" name="Rounded Rectangle 4"/>
          <p:cNvSpPr/>
          <p:nvPr/>
        </p:nvSpPr>
        <p:spPr bwMode="auto">
          <a:xfrm>
            <a:off x="1193470" y="5070769"/>
            <a:ext cx="6757060" cy="1033153"/>
          </a:xfrm>
          <a:prstGeom prst="roundRect">
            <a:avLst/>
          </a:prstGeom>
          <a:solidFill>
            <a:srgbClr val="99FF99"/>
          </a:solidFill>
          <a:ln w="12700" algn="ctr">
            <a:solidFill>
              <a:srgbClr val="990000"/>
            </a:solidFill>
            <a:miter lim="800000"/>
            <a:headEnd/>
            <a:tailEnd/>
          </a:ln>
          <a:effectLst>
            <a:outerShdw blurRad="50800" dist="50800" dir="5400000" sx="101000" sy="101000" algn="ctr" rotWithShape="0">
              <a:srgbClr val="000000">
                <a:alpha val="43137"/>
              </a:srgbClr>
            </a:outerShdw>
          </a:effectLst>
          <a:scene3d>
            <a:camera prst="orthographicFront"/>
            <a:lightRig rig="threePt" dir="t"/>
          </a:scene3d>
          <a:sp3d>
            <a:bevelT w="254000"/>
            <a:bevelB w="381000"/>
          </a:sp3d>
        </p:spPr>
        <p:txBody>
          <a:bodyPr lIns="0" rIns="0" rtlCol="0" anchor="ctr"/>
          <a:lstStyle/>
          <a:p>
            <a:pPr algn="ctr" rtl="0" fontAlgn="base">
              <a:lnSpc>
                <a:spcPct val="80000"/>
              </a:lnSpc>
              <a:spcBef>
                <a:spcPct val="50000"/>
              </a:spcBef>
              <a:spcAft>
                <a:spcPct val="0"/>
              </a:spcAft>
            </a:pPr>
            <a:r>
              <a:rPr lang="de-CH" sz="2400" kern="1200" dirty="0" smtClean="0">
                <a:latin typeface="Comic Sans MS" pitchFamily="66" charset="0"/>
                <a:ea typeface="+mn-ea"/>
                <a:cs typeface="+mn-cs"/>
              </a:rPr>
              <a:t>If </a:t>
            </a:r>
            <a:r>
              <a:rPr lang="de-CH" i="1" dirty="0" smtClean="0">
                <a:solidFill>
                  <a:srgbClr val="333399"/>
                </a:solidFill>
              </a:rPr>
              <a:t>f</a:t>
            </a:r>
            <a:r>
              <a:rPr lang="de-CH" sz="2400" kern="1200" dirty="0" smtClean="0">
                <a:latin typeface="Comic Sans MS" pitchFamily="66" charset="0"/>
                <a:ea typeface="+mn-ea"/>
                <a:cs typeface="+mn-cs"/>
              </a:rPr>
              <a:t>  is statically attached, its possible runtime values are dynamically attached.</a:t>
            </a:r>
            <a:endParaRPr lang="de-CH" sz="2400" kern="1200" dirty="0">
              <a:latin typeface="Comic Sans MS" pitchFamily="66" charset="0"/>
              <a:ea typeface="+mn-ea"/>
              <a:cs typeface="+mn-cs"/>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CH" dirty="0" smtClean="0"/>
              <a:t>Statically attached entities</a:t>
            </a:r>
            <a:endParaRPr lang="de-CH" dirty="0"/>
          </a:p>
        </p:txBody>
      </p:sp>
      <p:sp>
        <p:nvSpPr>
          <p:cNvPr id="3" name="Content Placeholder 2"/>
          <p:cNvSpPr>
            <a:spLocks noGrp="1"/>
          </p:cNvSpPr>
          <p:nvPr>
            <p:ph idx="1"/>
          </p:nvPr>
        </p:nvSpPr>
        <p:spPr/>
        <p:txBody>
          <a:bodyPr/>
          <a:lstStyle/>
          <a:p>
            <a:pPr>
              <a:buFont typeface="Wingdings" pitchFamily="2" charset="2"/>
              <a:buChar char="Ø"/>
            </a:pPr>
            <a:r>
              <a:rPr lang="de-CH" dirty="0" smtClean="0">
                <a:solidFill>
                  <a:schemeClr val="tx1"/>
                </a:solidFill>
              </a:rPr>
              <a:t>Attached types</a:t>
            </a:r>
          </a:p>
          <a:p>
            <a:pPr lvl="1"/>
            <a:r>
              <a:rPr lang="de-CH" dirty="0" smtClean="0">
                <a:solidFill>
                  <a:schemeClr val="tx1"/>
                </a:solidFill>
              </a:rPr>
              <a:t>Types which cannot be void</a:t>
            </a:r>
          </a:p>
          <a:p>
            <a:pPr lvl="1"/>
            <a:r>
              <a:rPr lang="de-CH" i="1" dirty="0" smtClean="0"/>
              <a:t>x: </a:t>
            </a:r>
            <a:r>
              <a:rPr lang="de-CH" b="1" dirty="0" smtClean="0">
                <a:solidFill>
                  <a:srgbClr val="003399"/>
                </a:solidFill>
                <a:ea typeface="+mn-ea"/>
              </a:rPr>
              <a:t>attached</a:t>
            </a:r>
            <a:r>
              <a:rPr lang="de-CH" i="1" dirty="0" smtClean="0"/>
              <a:t> STRING</a:t>
            </a:r>
            <a:endParaRPr lang="de-CH" dirty="0" smtClean="0"/>
          </a:p>
          <a:p>
            <a:pPr>
              <a:buFont typeface="Wingdings" pitchFamily="2" charset="2"/>
              <a:buChar char="Ø"/>
            </a:pPr>
            <a:endParaRPr lang="de-CH" dirty="0" smtClean="0">
              <a:solidFill>
                <a:schemeClr val="tx1"/>
              </a:solidFill>
            </a:endParaRPr>
          </a:p>
          <a:p>
            <a:pPr>
              <a:buFont typeface="Wingdings" pitchFamily="2" charset="2"/>
              <a:buChar char="Ø"/>
            </a:pPr>
            <a:r>
              <a:rPr lang="de-CH" dirty="0" smtClean="0">
                <a:solidFill>
                  <a:schemeClr val="tx1"/>
                </a:solidFill>
              </a:rPr>
              <a:t>Certified attachment patterns (CAP)</a:t>
            </a:r>
          </a:p>
          <a:p>
            <a:pPr lvl="1"/>
            <a:r>
              <a:rPr lang="de-CH" dirty="0" smtClean="0">
                <a:solidFill>
                  <a:schemeClr val="tx1"/>
                </a:solidFill>
              </a:rPr>
              <a:t>Code pattern where attachment is guaranteed</a:t>
            </a:r>
          </a:p>
          <a:p>
            <a:pPr lvl="1"/>
            <a:r>
              <a:rPr lang="de-CH" b="1" dirty="0" smtClean="0">
                <a:solidFill>
                  <a:srgbClr val="003399"/>
                </a:solidFill>
                <a:ea typeface="+mn-ea"/>
              </a:rPr>
              <a:t>if</a:t>
            </a:r>
            <a:r>
              <a:rPr lang="de-CH" i="1" dirty="0" smtClean="0"/>
              <a:t> x /= Void </a:t>
            </a:r>
            <a:r>
              <a:rPr lang="de-CH" b="1" dirty="0" smtClean="0">
                <a:solidFill>
                  <a:srgbClr val="003399"/>
                </a:solidFill>
                <a:ea typeface="+mn-ea"/>
              </a:rPr>
              <a:t>then</a:t>
            </a:r>
            <a:r>
              <a:rPr lang="de-CH" i="1" dirty="0" smtClean="0"/>
              <a:t> x.f </a:t>
            </a:r>
            <a:r>
              <a:rPr lang="de-CH" b="1" dirty="0" smtClean="0">
                <a:solidFill>
                  <a:srgbClr val="003399"/>
                </a:solidFill>
                <a:ea typeface="+mn-ea"/>
              </a:rPr>
              <a:t>end    </a:t>
            </a:r>
            <a:r>
              <a:rPr lang="de-CH" sz="2000" dirty="0" smtClean="0">
                <a:solidFill>
                  <a:schemeClr val="tx1"/>
                </a:solidFill>
                <a:ea typeface="+mn-ea"/>
              </a:rPr>
              <a:t>(where x is a local)</a:t>
            </a:r>
          </a:p>
          <a:p>
            <a:pPr>
              <a:buFont typeface="Wingdings" pitchFamily="2" charset="2"/>
              <a:buChar char="Ø"/>
            </a:pPr>
            <a:endParaRPr lang="de-CH" dirty="0" smtClean="0"/>
          </a:p>
          <a:p>
            <a:pPr>
              <a:buFont typeface="Wingdings" pitchFamily="2" charset="2"/>
              <a:buChar char="Ø"/>
            </a:pPr>
            <a:r>
              <a:rPr lang="de-CH" dirty="0" smtClean="0">
                <a:solidFill>
                  <a:schemeClr val="tx1"/>
                </a:solidFill>
              </a:rPr>
              <a:t>Object test</a:t>
            </a:r>
          </a:p>
          <a:p>
            <a:pPr lvl="1"/>
            <a:r>
              <a:rPr lang="de-CH" dirty="0" smtClean="0">
                <a:solidFill>
                  <a:schemeClr val="tx1"/>
                </a:solidFill>
              </a:rPr>
              <a:t>Assign result of arbitrary expression to a local</a:t>
            </a:r>
          </a:p>
          <a:p>
            <a:pPr lvl="1"/>
            <a:r>
              <a:rPr lang="de-CH" dirty="0" smtClean="0">
                <a:solidFill>
                  <a:schemeClr val="tx1"/>
                </a:solidFill>
              </a:rPr>
              <a:t>Boolean value indicating if result is attached</a:t>
            </a:r>
          </a:p>
          <a:p>
            <a:pPr lvl="1"/>
            <a:r>
              <a:rPr lang="de-CH" b="1" dirty="0" smtClean="0">
                <a:solidFill>
                  <a:srgbClr val="003399"/>
                </a:solidFill>
              </a:rPr>
              <a:t>if</a:t>
            </a:r>
            <a:r>
              <a:rPr lang="de-CH" dirty="0" smtClean="0"/>
              <a:t> </a:t>
            </a:r>
            <a:r>
              <a:rPr lang="de-CH" b="1" dirty="0" smtClean="0">
                <a:solidFill>
                  <a:srgbClr val="003399"/>
                </a:solidFill>
                <a:ea typeface="+mn-ea"/>
              </a:rPr>
              <a:t>attached</a:t>
            </a:r>
            <a:r>
              <a:rPr lang="de-CH" dirty="0" smtClean="0"/>
              <a:t> x </a:t>
            </a:r>
            <a:r>
              <a:rPr lang="de-CH" b="1" dirty="0" smtClean="0">
                <a:solidFill>
                  <a:srgbClr val="003399"/>
                </a:solidFill>
                <a:ea typeface="+mn-ea"/>
              </a:rPr>
              <a:t>as</a:t>
            </a:r>
            <a:r>
              <a:rPr lang="de-CH" dirty="0" smtClean="0"/>
              <a:t> l </a:t>
            </a:r>
            <a:r>
              <a:rPr lang="de-CH" b="1" dirty="0" smtClean="0">
                <a:solidFill>
                  <a:srgbClr val="003399"/>
                </a:solidFill>
                <a:ea typeface="+mn-ea"/>
              </a:rPr>
              <a:t>then</a:t>
            </a:r>
            <a:r>
              <a:rPr lang="de-CH" dirty="0" smtClean="0"/>
              <a:t> l.f </a:t>
            </a:r>
            <a:r>
              <a:rPr lang="de-CH" b="1" dirty="0" smtClean="0">
                <a:solidFill>
                  <a:srgbClr val="003399"/>
                </a:solidFill>
                <a:ea typeface="+mn-ea"/>
              </a:rPr>
              <a:t>end</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CH" dirty="0" smtClean="0"/>
              <a:t>Attached types</a:t>
            </a:r>
            <a:endParaRPr lang="de-CH" dirty="0"/>
          </a:p>
        </p:txBody>
      </p:sp>
      <p:sp>
        <p:nvSpPr>
          <p:cNvPr id="3" name="Content Placeholder 2"/>
          <p:cNvSpPr>
            <a:spLocks noGrp="1"/>
          </p:cNvSpPr>
          <p:nvPr>
            <p:ph idx="1"/>
          </p:nvPr>
        </p:nvSpPr>
        <p:spPr/>
        <p:txBody>
          <a:bodyPr>
            <a:normAutofit lnSpcReduction="10000"/>
          </a:bodyPr>
          <a:lstStyle/>
          <a:p>
            <a:pPr>
              <a:buFont typeface="Wingdings" pitchFamily="2" charset="2"/>
              <a:buChar char="Ø"/>
            </a:pPr>
            <a:r>
              <a:rPr lang="de-CH" dirty="0" smtClean="0">
                <a:solidFill>
                  <a:schemeClr val="tx1"/>
                </a:solidFill>
              </a:rPr>
              <a:t>Can declare type of entities as </a:t>
            </a:r>
            <a:r>
              <a:rPr lang="de-CH" b="1" dirty="0" smtClean="0">
                <a:solidFill>
                  <a:srgbClr val="003399"/>
                </a:solidFill>
              </a:rPr>
              <a:t>attached</a:t>
            </a:r>
            <a:r>
              <a:rPr lang="de-CH" dirty="0" smtClean="0">
                <a:solidFill>
                  <a:schemeClr val="tx1"/>
                </a:solidFill>
              </a:rPr>
              <a:t> or </a:t>
            </a:r>
            <a:r>
              <a:rPr lang="de-CH" b="1" dirty="0" smtClean="0">
                <a:solidFill>
                  <a:srgbClr val="003399"/>
                </a:solidFill>
              </a:rPr>
              <a:t>detachable</a:t>
            </a:r>
          </a:p>
          <a:p>
            <a:pPr lvl="1"/>
            <a:r>
              <a:rPr lang="de-CH" i="1" dirty="0" smtClean="0"/>
              <a:t>att: </a:t>
            </a:r>
            <a:r>
              <a:rPr lang="de-CH" b="1" dirty="0" smtClean="0">
                <a:solidFill>
                  <a:srgbClr val="003399"/>
                </a:solidFill>
              </a:rPr>
              <a:t>attached</a:t>
            </a:r>
            <a:r>
              <a:rPr lang="de-CH" i="1" dirty="0" smtClean="0"/>
              <a:t> STRING</a:t>
            </a:r>
            <a:endParaRPr lang="de-CH" dirty="0" smtClean="0"/>
          </a:p>
          <a:p>
            <a:pPr lvl="1"/>
            <a:r>
              <a:rPr lang="de-CH" i="1" dirty="0" smtClean="0"/>
              <a:t>det: </a:t>
            </a:r>
            <a:r>
              <a:rPr lang="de-CH" b="1" dirty="0" smtClean="0">
                <a:solidFill>
                  <a:srgbClr val="003399"/>
                </a:solidFill>
              </a:rPr>
              <a:t>detachable</a:t>
            </a:r>
            <a:r>
              <a:rPr lang="de-CH" i="1" dirty="0" smtClean="0"/>
              <a:t> STRING</a:t>
            </a:r>
          </a:p>
          <a:p>
            <a:pPr lvl="1"/>
            <a:endParaRPr lang="de-CH" dirty="0" smtClean="0">
              <a:solidFill>
                <a:srgbClr val="990000"/>
              </a:solidFill>
            </a:endParaRPr>
          </a:p>
          <a:p>
            <a:pPr>
              <a:buFont typeface="Wingdings" pitchFamily="2" charset="2"/>
              <a:buChar char="Ø"/>
            </a:pPr>
            <a:r>
              <a:rPr lang="de-CH" dirty="0" smtClean="0">
                <a:solidFill>
                  <a:schemeClr val="tx1"/>
                </a:solidFill>
              </a:rPr>
              <a:t>Attached types</a:t>
            </a:r>
          </a:p>
          <a:p>
            <a:pPr lvl="1"/>
            <a:r>
              <a:rPr lang="de-CH" dirty="0" smtClean="0">
                <a:solidFill>
                  <a:schemeClr val="tx1"/>
                </a:solidFill>
              </a:rPr>
              <a:t>Can call features: </a:t>
            </a:r>
            <a:r>
              <a:rPr lang="de-CH" i="1" dirty="0" smtClean="0"/>
              <a:t>att.to_upper</a:t>
            </a:r>
          </a:p>
          <a:p>
            <a:pPr lvl="1"/>
            <a:r>
              <a:rPr lang="de-CH" dirty="0" smtClean="0">
                <a:solidFill>
                  <a:schemeClr val="tx1"/>
                </a:solidFill>
              </a:rPr>
              <a:t>Can be assign to detachable:</a:t>
            </a:r>
            <a:r>
              <a:rPr lang="de-CH" i="1" dirty="0" smtClean="0"/>
              <a:t> det := att</a:t>
            </a:r>
          </a:p>
          <a:p>
            <a:pPr lvl="1"/>
            <a:r>
              <a:rPr lang="de-CH" dirty="0" smtClean="0">
                <a:solidFill>
                  <a:schemeClr val="tx1"/>
                </a:solidFill>
              </a:rPr>
              <a:t>Cannot be set to </a:t>
            </a:r>
            <a:r>
              <a:rPr lang="de-CH" dirty="0" smtClean="0">
                <a:solidFill>
                  <a:schemeClr val="tx1"/>
                </a:solidFill>
                <a:ea typeface="+mn-ea"/>
              </a:rPr>
              <a:t>void</a:t>
            </a:r>
            <a:r>
              <a:rPr lang="de-CH" dirty="0" smtClean="0">
                <a:solidFill>
                  <a:schemeClr val="tx1"/>
                </a:solidFill>
              </a:rPr>
              <a:t>: </a:t>
            </a:r>
            <a:r>
              <a:rPr lang="de-CH" i="1" strike="sngStrike" dirty="0" smtClean="0">
                <a:solidFill>
                  <a:srgbClr val="FF0000"/>
                </a:solidFill>
              </a:rPr>
              <a:t>att := Void</a:t>
            </a:r>
            <a:endParaRPr lang="de-CH" i="1" dirty="0" smtClean="0"/>
          </a:p>
          <a:p>
            <a:pPr>
              <a:buFont typeface="Wingdings" pitchFamily="2" charset="2"/>
              <a:buChar char="Ø"/>
            </a:pPr>
            <a:endParaRPr lang="de-CH" dirty="0" smtClean="0">
              <a:solidFill>
                <a:schemeClr val="tx1"/>
              </a:solidFill>
            </a:endParaRPr>
          </a:p>
          <a:p>
            <a:pPr>
              <a:buFont typeface="Wingdings" pitchFamily="2" charset="2"/>
              <a:buChar char="Ø"/>
            </a:pPr>
            <a:r>
              <a:rPr lang="de-CH" dirty="0" smtClean="0">
                <a:solidFill>
                  <a:schemeClr val="tx1"/>
                </a:solidFill>
              </a:rPr>
              <a:t>Detachable types</a:t>
            </a:r>
          </a:p>
          <a:p>
            <a:pPr lvl="1"/>
            <a:r>
              <a:rPr lang="de-CH" dirty="0" smtClean="0">
                <a:solidFill>
                  <a:schemeClr val="tx1"/>
                </a:solidFill>
              </a:rPr>
              <a:t>No feature calls: </a:t>
            </a:r>
            <a:r>
              <a:rPr lang="de-CH" i="1" strike="sngStrike" dirty="0" smtClean="0">
                <a:solidFill>
                  <a:srgbClr val="FF0000"/>
                </a:solidFill>
              </a:rPr>
              <a:t>det.to_upper</a:t>
            </a:r>
          </a:p>
          <a:p>
            <a:pPr lvl="1"/>
            <a:r>
              <a:rPr lang="de-CH" dirty="0" smtClean="0">
                <a:solidFill>
                  <a:schemeClr val="tx1"/>
                </a:solidFill>
              </a:rPr>
              <a:t>Cannot be assign to attached:</a:t>
            </a:r>
            <a:r>
              <a:rPr lang="de-CH" i="1" dirty="0" smtClean="0"/>
              <a:t> </a:t>
            </a:r>
            <a:r>
              <a:rPr lang="de-CH" i="1" strike="sngStrike" dirty="0" smtClean="0">
                <a:solidFill>
                  <a:srgbClr val="FF0000"/>
                </a:solidFill>
              </a:rPr>
              <a:t>att := det</a:t>
            </a:r>
          </a:p>
          <a:p>
            <a:pPr lvl="1"/>
            <a:r>
              <a:rPr lang="de-CH" dirty="0" smtClean="0">
                <a:solidFill>
                  <a:schemeClr val="tx1"/>
                </a:solidFill>
              </a:rPr>
              <a:t>Can be set to void</a:t>
            </a:r>
            <a:r>
              <a:rPr lang="de-CH" dirty="0" smtClean="0"/>
              <a:t>:</a:t>
            </a:r>
            <a:r>
              <a:rPr lang="de-CH" i="1" dirty="0" smtClean="0"/>
              <a:t> det := Void</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CH" dirty="0" smtClean="0"/>
              <a:t>Attached types (cont.)</a:t>
            </a:r>
            <a:endParaRPr lang="de-CH" dirty="0"/>
          </a:p>
        </p:txBody>
      </p:sp>
      <p:sp>
        <p:nvSpPr>
          <p:cNvPr id="3" name="Content Placeholder 2"/>
          <p:cNvSpPr>
            <a:spLocks noGrp="1"/>
          </p:cNvSpPr>
          <p:nvPr>
            <p:ph idx="1"/>
          </p:nvPr>
        </p:nvSpPr>
        <p:spPr/>
        <p:txBody>
          <a:bodyPr/>
          <a:lstStyle/>
          <a:p>
            <a:pPr>
              <a:buFont typeface="Wingdings" pitchFamily="2" charset="2"/>
              <a:buChar char="Ø"/>
            </a:pPr>
            <a:r>
              <a:rPr lang="de-CH" dirty="0" smtClean="0"/>
              <a:t>Entities need to be initialized</a:t>
            </a:r>
          </a:p>
          <a:p>
            <a:pPr lvl="1"/>
            <a:r>
              <a:rPr lang="de-CH" dirty="0" smtClean="0"/>
              <a:t>Detachable: void</a:t>
            </a:r>
          </a:p>
          <a:p>
            <a:pPr lvl="1"/>
            <a:r>
              <a:rPr lang="de-CH" dirty="0" smtClean="0"/>
              <a:t>Attached: assignment or creation</a:t>
            </a:r>
          </a:p>
          <a:p>
            <a:pPr>
              <a:buFont typeface="Wingdings" pitchFamily="2" charset="2"/>
              <a:buChar char="Ø"/>
            </a:pPr>
            <a:endParaRPr lang="de-CH" dirty="0" smtClean="0"/>
          </a:p>
          <a:p>
            <a:pPr>
              <a:buFont typeface="Wingdings" pitchFamily="2" charset="2"/>
              <a:buChar char="Ø"/>
            </a:pPr>
            <a:r>
              <a:rPr lang="de-CH" dirty="0" smtClean="0"/>
              <a:t>Initialization rules for attached types</a:t>
            </a:r>
          </a:p>
          <a:p>
            <a:pPr lvl="1"/>
            <a:r>
              <a:rPr lang="de-CH" dirty="0" smtClean="0">
                <a:solidFill>
                  <a:srgbClr val="990000"/>
                </a:solidFill>
              </a:rPr>
              <a:t>Locals</a:t>
            </a:r>
            <a:r>
              <a:rPr lang="de-CH" dirty="0" smtClean="0"/>
              <a:t>: before first use</a:t>
            </a:r>
          </a:p>
          <a:p>
            <a:pPr lvl="1"/>
            <a:r>
              <a:rPr lang="de-CH" dirty="0" smtClean="0">
                <a:solidFill>
                  <a:srgbClr val="990000"/>
                </a:solidFill>
              </a:rPr>
              <a:t>Attributes</a:t>
            </a:r>
            <a:r>
              <a:rPr lang="de-CH" dirty="0" smtClean="0"/>
              <a:t>: at end of each creation routine</a:t>
            </a:r>
          </a:p>
          <a:p>
            <a:pPr lvl="1"/>
            <a:r>
              <a:rPr lang="de-CH" dirty="0" smtClean="0"/>
              <a:t>Compiler uses simple control-flow analysis</a:t>
            </a:r>
          </a:p>
          <a:p>
            <a:pPr>
              <a:buFont typeface="Wingdings" pitchFamily="2" charset="2"/>
              <a:buChar char="Ø"/>
            </a:pPr>
            <a:endParaRPr lang="de-CH" dirty="0" smtClean="0"/>
          </a:p>
          <a:p>
            <a:pPr>
              <a:buFont typeface="Wingdings" pitchFamily="2" charset="2"/>
              <a:buChar char="Ø"/>
            </a:pPr>
            <a:r>
              <a:rPr lang="de-CH" dirty="0" smtClean="0"/>
              <a:t>Types without attachment mark</a:t>
            </a:r>
          </a:p>
          <a:p>
            <a:pPr lvl="1"/>
            <a:r>
              <a:rPr lang="de-CH" dirty="0" smtClean="0"/>
              <a:t>Currently defaults to detachable</a:t>
            </a:r>
          </a:p>
          <a:p>
            <a:pPr lvl="1"/>
            <a:r>
              <a:rPr lang="de-CH" dirty="0" smtClean="0"/>
              <a:t>In future will be switched to attached</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CH" dirty="0" smtClean="0"/>
              <a:t>Attached types demo</a:t>
            </a:r>
            <a:endParaRPr lang="de-CH" dirty="0"/>
          </a:p>
        </p:txBody>
      </p:sp>
      <p:sp>
        <p:nvSpPr>
          <p:cNvPr id="3" name="Content Placeholder 2"/>
          <p:cNvSpPr>
            <a:spLocks noGrp="1"/>
          </p:cNvSpPr>
          <p:nvPr>
            <p:ph idx="1"/>
          </p:nvPr>
        </p:nvSpPr>
        <p:spPr/>
        <p:txBody>
          <a:bodyPr/>
          <a:lstStyle/>
          <a:p>
            <a:pPr>
              <a:buFont typeface="Wingdings" pitchFamily="2" charset="2"/>
              <a:buChar char="Ø"/>
            </a:pPr>
            <a:r>
              <a:rPr lang="de-CH" dirty="0" smtClean="0"/>
              <a:t>EiffelStudio settings</a:t>
            </a:r>
          </a:p>
          <a:p>
            <a:pPr>
              <a:buFont typeface="Wingdings" pitchFamily="2" charset="2"/>
              <a:buChar char="Ø"/>
            </a:pPr>
            <a:r>
              <a:rPr lang="de-CH" dirty="0" smtClean="0"/>
              <a:t>Declaration</a:t>
            </a:r>
          </a:p>
          <a:p>
            <a:pPr>
              <a:buFont typeface="Wingdings" pitchFamily="2" charset="2"/>
              <a:buChar char="Ø"/>
            </a:pPr>
            <a:r>
              <a:rPr lang="de-CH" dirty="0" smtClean="0"/>
              <a:t>Error messages</a:t>
            </a:r>
          </a:p>
          <a:p>
            <a:pPr>
              <a:buFont typeface="Wingdings" pitchFamily="2" charset="2"/>
              <a:buChar char="Ø"/>
            </a:pPr>
            <a:endParaRPr lang="de-CH" dirty="0"/>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heme/theme1.xml><?xml version="1.0" encoding="utf-8"?>
<a:theme xmlns:a="http://schemas.openxmlformats.org/drawingml/2006/main" name="NORMAL">
  <a:themeElements>
    <a:clrScheme name="MEYER">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996600"/>
      </a:hlink>
      <a:folHlink>
        <a:srgbClr val="CC9900"/>
      </a:folHlink>
    </a:clrScheme>
    <a:fontScheme name="BASIC_EIFFEL">
      <a:majorFont>
        <a:latin typeface="Arial Black"/>
        <a:ea typeface=""/>
        <a:cs typeface="Arial"/>
      </a:majorFont>
      <a:minorFont>
        <a:latin typeface="Comic Sans MS"/>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99FF99"/>
        </a:solidFill>
        <a:ln w="12700" algn="ctr">
          <a:solidFill>
            <a:srgbClr val="990000"/>
          </a:solidFill>
          <a:miter lim="800000"/>
          <a:headEnd/>
          <a:tailEnd/>
        </a:ln>
        <a:effectLst>
          <a:outerShdw blurRad="50800" dist="50800" dir="5400000" sx="101000" sy="101000" algn="ctr" rotWithShape="0">
            <a:srgbClr val="000000">
              <a:alpha val="43137"/>
            </a:srgbClr>
          </a:outerShdw>
        </a:effectLst>
        <a:scene3d>
          <a:camera prst="orthographicFront"/>
          <a:lightRig rig="threePt" dir="t"/>
        </a:scene3d>
        <a:sp3d>
          <a:bevelT w="254000"/>
          <a:bevelB w="381000"/>
        </a:sp3d>
      </a:spPr>
      <a:bodyPr lIns="0" rIns="0"/>
      <a:lstStyle>
        <a:defPPr algn="ctr" rtl="0" fontAlgn="base">
          <a:lnSpc>
            <a:spcPct val="80000"/>
          </a:lnSpc>
          <a:spcBef>
            <a:spcPct val="50000"/>
          </a:spcBef>
          <a:spcAft>
            <a:spcPct val="0"/>
          </a:spcAft>
          <a:defRPr sz="2400" kern="1200">
            <a:solidFill>
              <a:srgbClr val="333399"/>
            </a:solidFill>
            <a:latin typeface="Comic Sans MS" pitchFamily="66" charset="0"/>
            <a:ea typeface="+mn-ea"/>
            <a:cs typeface="+mn-cs"/>
          </a:defRPr>
        </a:defPPr>
      </a:lstStyle>
    </a:spDef>
    <a:lnDef>
      <a:spPr bwMode="auto">
        <a:xfrm>
          <a:off x="0" y="0"/>
          <a:ext cx="1" cy="1"/>
        </a:xfrm>
        <a:custGeom>
          <a:avLst/>
          <a:gdLst/>
          <a:ahLst/>
          <a:cxnLst/>
          <a:rect l="0" t="0" r="0" b="0"/>
          <a:pathLst/>
        </a:custGeom>
        <a:noFill/>
        <a:ln w="28575" cap="flat" cmpd="sng" algn="ctr">
          <a:noFill/>
          <a:prstDash val="solid"/>
          <a:round/>
          <a:headEnd type="none" w="med" len="med"/>
          <a:tailEnd type="none" w="med" len="med"/>
        </a:ln>
        <a:effectLst/>
      </a:spPr>
      <a:bodyPr vert="horz" wrap="square" lIns="0" tIns="0" rIns="0" bIns="0" numCol="1" anchor="t"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None/>
          <a:tabLst/>
          <a:defRPr kumimoji="0" lang="en-US" sz="2400" b="0" i="0" u="none" strike="noStrike" cap="none" normalizeH="0" baseline="0" smtClean="0">
            <a:ln>
              <a:noFill/>
            </a:ln>
            <a:solidFill>
              <a:schemeClr val="tx1"/>
            </a:solidFill>
            <a:effectLst/>
            <a:latin typeface="Comic Sans MS" pitchFamily="66" charset="0"/>
          </a:defRPr>
        </a:defPPr>
      </a:lstStyle>
    </a:lnDef>
  </a:objectDefaults>
  <a:extraClrSchemeLst>
    <a:extraClrScheme>
      <a:clrScheme name="BASIC_EIFFE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ASIC_EIFFEL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ASIC_EIFFEL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ASIC_EIFFEL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ASIC_EIFFEL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ASIC_EIFFEL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ASIC_EIFFEL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ASIC_EIFFEL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ASIC_EIFFEL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ASIC_EIFFEL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ASIC_EIFFEL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ASIC_EIFFEL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BASIC_EIFFEL 13">
        <a:dk1>
          <a:srgbClr val="000000"/>
        </a:dk1>
        <a:lt1>
          <a:srgbClr val="FFFFFF"/>
        </a:lt1>
        <a:dk2>
          <a:srgbClr val="3E609E"/>
        </a:dk2>
        <a:lt2>
          <a:srgbClr val="FF0000"/>
        </a:lt2>
        <a:accent1>
          <a:srgbClr val="FFFF99"/>
        </a:accent1>
        <a:accent2>
          <a:srgbClr val="CC0000"/>
        </a:accent2>
        <a:accent3>
          <a:srgbClr val="FFFFFF"/>
        </a:accent3>
        <a:accent4>
          <a:srgbClr val="000000"/>
        </a:accent4>
        <a:accent5>
          <a:srgbClr val="FFFFCA"/>
        </a:accent5>
        <a:accent6>
          <a:srgbClr val="B90000"/>
        </a:accent6>
        <a:hlink>
          <a:srgbClr val="3333FF"/>
        </a:hlink>
        <a:folHlink>
          <a:srgbClr val="0064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MINIMAL">
  <a:themeElements>
    <a:clrScheme name="MINIMAL_EIFFE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MINIMAL_EIFFEL">
      <a:majorFont>
        <a:latin typeface="Arial Black"/>
        <a:ea typeface=""/>
        <a:cs typeface="Arial"/>
      </a:majorFont>
      <a:minorFont>
        <a:latin typeface="Comic Sans MS"/>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28575" cap="flat" cmpd="sng" algn="ctr">
          <a:noFill/>
          <a:prstDash val="solid"/>
          <a:round/>
          <a:headEnd type="none" w="med" len="med"/>
          <a:tailEnd type="none" w="med" len="med"/>
        </a:ln>
        <a:effectLst/>
      </a:spPr>
      <a:bodyPr vert="horz" wrap="square" lIns="0" tIns="0" rIns="0" bIns="0" numCol="1" anchor="t"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None/>
          <a:tabLst/>
          <a:defRPr kumimoji="0" lang="en-US" sz="2400" b="0" i="0" u="none" strike="noStrike" cap="none" normalizeH="0" baseline="0" smtClean="0">
            <a:ln>
              <a:noFill/>
            </a:ln>
            <a:solidFill>
              <a:schemeClr val="tx1"/>
            </a:solidFill>
            <a:effectLst/>
            <a:latin typeface="Comic Sans MS" pitchFamily="66" charset="0"/>
          </a:defRPr>
        </a:defPPr>
      </a:lstStyle>
    </a:spDef>
    <a:lnDef>
      <a:spPr bwMode="auto">
        <a:xfrm>
          <a:off x="0" y="0"/>
          <a:ext cx="1" cy="1"/>
        </a:xfrm>
        <a:custGeom>
          <a:avLst/>
          <a:gdLst/>
          <a:ahLst/>
          <a:cxnLst/>
          <a:rect l="0" t="0" r="0" b="0"/>
          <a:pathLst/>
        </a:custGeom>
        <a:noFill/>
        <a:ln w="28575" cap="flat" cmpd="sng" algn="ctr">
          <a:noFill/>
          <a:prstDash val="solid"/>
          <a:round/>
          <a:headEnd type="none" w="med" len="med"/>
          <a:tailEnd type="none" w="med" len="med"/>
        </a:ln>
        <a:effectLst/>
      </a:spPr>
      <a:bodyPr vert="horz" wrap="square" lIns="0" tIns="0" rIns="0" bIns="0" numCol="1" anchor="t"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None/>
          <a:tabLst/>
          <a:defRPr kumimoji="0" lang="en-US" sz="2400" b="0" i="0" u="none" strike="noStrike" cap="none" normalizeH="0" baseline="0" smtClean="0">
            <a:ln>
              <a:noFill/>
            </a:ln>
            <a:solidFill>
              <a:schemeClr val="tx1"/>
            </a:solidFill>
            <a:effectLst/>
            <a:latin typeface="Comic Sans MS" pitchFamily="66" charset="0"/>
          </a:defRPr>
        </a:defPPr>
      </a:lstStyle>
    </a:lnDef>
  </a:objectDefaults>
  <a:extraClrSchemeLst>
    <a:extraClrScheme>
      <a:clrScheme name="MINIMAL_EIFFE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INIMAL_EIFFEL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INIMAL_EIFFEL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INIMAL_EIFFEL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INIMAL_EIFFEL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INIMAL_EIFFEL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INIMAL_EIFFEL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INIMAL_EIFFEL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INIMAL_EIFFEL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INIMAL_EIFFEL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INIMAL_EIFFEL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INIMAL_EIFFEL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MINIMAL_EIFFEL 13">
        <a:dk1>
          <a:srgbClr val="000000"/>
        </a:dk1>
        <a:lt1>
          <a:srgbClr val="FFFFFF"/>
        </a:lt1>
        <a:dk2>
          <a:srgbClr val="3E609E"/>
        </a:dk2>
        <a:lt2>
          <a:srgbClr val="FF0000"/>
        </a:lt2>
        <a:accent1>
          <a:srgbClr val="FFFF99"/>
        </a:accent1>
        <a:accent2>
          <a:srgbClr val="CC0000"/>
        </a:accent2>
        <a:accent3>
          <a:srgbClr val="FFFFFF"/>
        </a:accent3>
        <a:accent4>
          <a:srgbClr val="000000"/>
        </a:accent4>
        <a:accent5>
          <a:srgbClr val="FFFFCA"/>
        </a:accent5>
        <a:accent6>
          <a:srgbClr val="B90000"/>
        </a:accent6>
        <a:hlink>
          <a:srgbClr val="3333FF"/>
        </a:hlink>
        <a:folHlink>
          <a:srgbClr val="0064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TITL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623</Words>
  <Application>Microsoft Office PowerPoint</Application>
  <PresentationFormat>On-screen Show (4:3)</PresentationFormat>
  <Paragraphs>164</Paragraphs>
  <Slides>17</Slides>
  <Notes>1</Notes>
  <HiddenSlides>0</HiddenSlides>
  <MMClips>0</MMClips>
  <ScaleCrop>false</ScaleCrop>
  <HeadingPairs>
    <vt:vector size="4" baseType="variant">
      <vt:variant>
        <vt:lpstr>Theme</vt:lpstr>
      </vt:variant>
      <vt:variant>
        <vt:i4>3</vt:i4>
      </vt:variant>
      <vt:variant>
        <vt:lpstr>Slide Titles</vt:lpstr>
      </vt:variant>
      <vt:variant>
        <vt:i4>17</vt:i4>
      </vt:variant>
    </vt:vector>
  </HeadingPairs>
  <TitlesOfParts>
    <vt:vector size="20" baseType="lpstr">
      <vt:lpstr>NORMAL</vt:lpstr>
      <vt:lpstr>MINIMAL</vt:lpstr>
      <vt:lpstr>TITLE</vt:lpstr>
      <vt:lpstr>Advanced Material</vt:lpstr>
      <vt:lpstr>Outline</vt:lpstr>
      <vt:lpstr>From the inventor of null references</vt:lpstr>
      <vt:lpstr>Problem of void-calls</vt:lpstr>
      <vt:lpstr>Solution to void-calls</vt:lpstr>
      <vt:lpstr>Statically attached entities</vt:lpstr>
      <vt:lpstr>Attached types</vt:lpstr>
      <vt:lpstr>Attached types (cont.)</vt:lpstr>
      <vt:lpstr>Attached types demo</vt:lpstr>
      <vt:lpstr>Certified attachment pattern (CAP)</vt:lpstr>
      <vt:lpstr>CAP demo</vt:lpstr>
      <vt:lpstr>Object test</vt:lpstr>
      <vt:lpstr>Object test demo</vt:lpstr>
      <vt:lpstr>Stable attributes</vt:lpstr>
      <vt:lpstr>Stable demo</vt:lpstr>
      <vt:lpstr>Void-safety in other languages: Spec#</vt:lpstr>
      <vt:lpstr>Void-safety in other languages: JML</vt:lpstr>
    </vt:vector>
  </TitlesOfParts>
  <Company>ETH Zürich</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exercise session 3</dc:title>
  <dc:creator>Prof. Dr. Bertrand Meyer</dc:creator>
  <cp:lastModifiedBy>Julian</cp:lastModifiedBy>
  <cp:revision>2260</cp:revision>
  <dcterms:created xsi:type="dcterms:W3CDTF">2008-09-15T09:44:04Z</dcterms:created>
  <dcterms:modified xsi:type="dcterms:W3CDTF">2011-11-29T14:43:38Z</dcterms:modified>
</cp:coreProperties>
</file>