
<file path=[Content_Types].xml><?xml version="1.0" encoding="utf-8"?>
<Types xmlns="http://schemas.openxmlformats.org/package/2006/content-types">
  <Override PartName="/ppt/notesSlides/notesSlide20.xml" ContentType="application/vnd.openxmlformats-officedocument.presentationml.notesSlide+xml"/>
  <Override PartName="/ppt/tags/tag385.xml" ContentType="application/vnd.openxmlformats-officedocument.presentationml.tags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ags/tag65.xml" ContentType="application/vnd.openxmlformats-officedocument.presentationml.tags+xml"/>
  <Override PartName="/ppt/tags/tag115.xml" ContentType="application/vnd.openxmlformats-officedocument.presentationml.tags+xml"/>
  <Override PartName="/ppt/tags/tag330.xml" ContentType="application/vnd.openxmlformats-officedocument.presentationml.tags+xml"/>
  <Override PartName="/ppt/tags/tag2.xml" ContentType="application/vnd.openxmlformats-officedocument.presentationml.tags+xml"/>
  <Override PartName="/ppt/tags/tag314.xml" ContentType="application/vnd.openxmlformats-officedocument.presentationml.tags+xml"/>
  <Override PartName="/ppt/tags/tag427.xml" ContentType="application/vnd.openxmlformats-officedocument.presentationml.tags+xml"/>
  <Override PartName="/ppt/tags/tag245.xml" ContentType="application/vnd.openxmlformats-officedocument.presentationml.tags+xml"/>
  <Override PartName="/ppt/tags/tag358.xml" ContentType="application/vnd.openxmlformats-officedocument.presentationml.tags+xml"/>
  <Override PartName="/ppt/tags/tag460.xml" ContentType="application/vnd.openxmlformats-officedocument.presentationml.tags+xml"/>
  <Override PartName="/ppt/tags/tag176.xml" ContentType="application/vnd.openxmlformats-officedocument.presentationml.tags+xml"/>
  <Override PartName="/ppt/tags/tag391.xml" ContentType="application/vnd.openxmlformats-officedocument.presentationml.tags+xml"/>
  <Override PartName="/ppt/tags/tag71.xml" ContentType="application/vnd.openxmlformats-officedocument.presentationml.tags+xml"/>
  <Override PartName="/ppt/tags/tag488.xml" ContentType="application/vnd.openxmlformats-officedocument.presentationml.tags+xml"/>
  <Override PartName="/ppt/tags/tag55.xml" ContentType="application/vnd.openxmlformats-officedocument.presentationml.tags+xml"/>
  <Override PartName="/ppt/slides/slide3.xml" ContentType="application/vnd.openxmlformats-officedocument.presentationml.slide+xml"/>
  <Override PartName="/ppt/notesSlides/notesSlide38.xml" ContentType="application/vnd.openxmlformats-officedocument.presentationml.notesSlide+xml"/>
  <Override PartName="/ppt/tags/tag218.xml" ContentType="application/vnd.openxmlformats-officedocument.presentationml.tags+xml"/>
  <Override PartName="/ppt/tags/tag105.xml" ContentType="application/vnd.openxmlformats-officedocument.presentationml.tags+xml"/>
  <Override PartName="/ppt/tags/tag320.xml" ContentType="application/vnd.openxmlformats-officedocument.presentationml.tags+xml"/>
  <Override PartName="/ppt/tags/tag251.xml" ContentType="application/vnd.openxmlformats-officedocument.presentationml.tags+xml"/>
  <Override PartName="/ppt/notesMasters/notesMaster1.xml" ContentType="application/vnd.openxmlformats-officedocument.presentationml.notesMaster+xml"/>
  <Override PartName="/ppt/tags/tag182.xml" ContentType="application/vnd.openxmlformats-officedocument.presentationml.tags+xml"/>
  <Override PartName="/ppt/slides/slide35.xml" ContentType="application/vnd.openxmlformats-officedocument.presentationml.slide+xml"/>
  <Override PartName="/ppt/tags/tag348.xml" ContentType="application/vnd.openxmlformats-officedocument.presentationml.tags+xml"/>
  <Override PartName="/ppt/tags/tag417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slideLayouts/slideLayout1.xml" ContentType="application/vnd.openxmlformats-officedocument.presentationml.slideLayout+xml"/>
  <Override PartName="/ppt/tags/tag381.xml" ContentType="application/vnd.openxmlformats-officedocument.presentationml.tags+xml"/>
  <Override PartName="/ppt/tags/tag61.xml" ContentType="application/vnd.openxmlformats-officedocument.presentationml.tags+xml"/>
  <Override PartName="/ppt/tags/tag111.xml" ContentType="application/vnd.openxmlformats-officedocument.presentationml.tags+xml"/>
  <Override PartName="/ppt/tags/tag89.xml" ContentType="application/vnd.openxmlformats-officedocument.presentationml.tags+xml"/>
  <Override PartName="/ppt/tags/tag208.xml" ContentType="application/vnd.openxmlformats-officedocument.presentationml.tags+xml"/>
  <Override PartName="/ppt/tags/tag423.xml" ContentType="application/vnd.openxmlformats-officedocument.presentationml.tags+xml"/>
  <Override PartName="/ppt/tags/tag139.xml" ContentType="application/vnd.openxmlformats-officedocument.presentationml.tags+xml"/>
  <Override PartName="/ppt/tags/tag241.xml" ContentType="application/vnd.openxmlformats-officedocument.presentationml.tags+xml"/>
  <Override PartName="/ppt/tags/tag354.xml" ContentType="application/vnd.openxmlformats-officedocument.presentationml.tags+xml"/>
  <Override PartName="/ppt/tags/tag172.xml" ContentType="application/vnd.openxmlformats-officedocument.presentationml.tags+xml"/>
  <Override PartName="/ppt/tags/tag338.xml" ContentType="application/vnd.openxmlformats-officedocument.presentationml.tags+xml"/>
  <Default Extension="xml" ContentType="application/xml"/>
  <Override PartName="/docProps/app.xml" ContentType="application/vnd.openxmlformats-officedocument.extended-properties+xml"/>
  <Override PartName="/ppt/tags/tag269.xml" ContentType="application/vnd.openxmlformats-officedocument.presentationml.tags+xml"/>
  <Override PartName="/ppt/tags/tag18.xml" ContentType="application/vnd.openxmlformats-officedocument.presentationml.tags+xml"/>
  <Override PartName="/ppt/tags/tag484.xml" ContentType="application/vnd.openxmlformats-officedocument.presentationml.tags+xml"/>
  <Override PartName="/ppt/tags/tag51.xml" ContentType="application/vnd.openxmlformats-officedocument.presentationml.tags+xml"/>
  <Override PartName="/ppt/tags/tag95.xml" ContentType="application/vnd.openxmlformats-officedocument.presentationml.tags+xml"/>
  <Override PartName="/ppt/tags/tag214.xml" ContentType="application/vnd.openxmlformats-officedocument.presentationml.tags+xml"/>
  <Override PartName="/ppt/tags/tag101.xml" ContentType="application/vnd.openxmlformats-officedocument.presentationml.tags+xml"/>
  <Default Extension="png" ContentType="image/png"/>
  <Override PartName="/ppt/tags/tag79.xml" ContentType="application/vnd.openxmlformats-officedocument.presentationml.tags+xml"/>
  <Override PartName="/ppt/tags/tag413.xml" ContentType="application/vnd.openxmlformats-officedocument.presentationml.tags+xml"/>
  <Override PartName="/ppt/slides/slide31.xml" ContentType="application/vnd.openxmlformats-officedocument.presentationml.slide+xml"/>
  <Override PartName="/ppt/tags/tag129.xml" ContentType="application/vnd.openxmlformats-officedocument.presentationml.tags+xml"/>
  <Override PartName="/ppt/tags/tag344.xml" ContentType="application/vnd.openxmlformats-officedocument.presentationml.tags+xml"/>
  <Override PartName="/ppt/tags/tag275.xml" ContentType="application/vnd.openxmlformats-officedocument.presentationml.tags+xml"/>
  <Override PartName="/ppt/tags/tag24.xml" ContentType="application/vnd.openxmlformats-officedocument.presentationml.tags+xml"/>
  <Override PartName="/ppt/tags/tag490.xml" ContentType="application/vnd.openxmlformats-officedocument.presentationml.tags+xml"/>
  <Override PartName="/ppt/commentAuthors.xml" ContentType="application/vnd.openxmlformats-officedocument.presentationml.commentAuthors+xml"/>
  <Override PartName="/ppt/tags/tag85.xml" ContentType="application/vnd.openxmlformats-officedocument.presentationml.tags+xml"/>
  <Override PartName="/ppt/tags/tag204.xml" ContentType="application/vnd.openxmlformats-officedocument.presentationml.tags+xml"/>
  <Override PartName="/ppt/tags/tag135.xml" ContentType="application/vnd.openxmlformats-officedocument.presentationml.tags+xml"/>
  <Override PartName="/ppt/slideLayouts/slideLayout22.xml" ContentType="application/vnd.openxmlformats-officedocument.presentationml.slideLayout+xml"/>
  <Override PartName="/ppt/tags/tag350.xml" ContentType="application/vnd.openxmlformats-officedocument.presentationml.tags+xml"/>
  <Override PartName="/ppt/tags/tag281.xml" ContentType="application/vnd.openxmlformats-officedocument.presentationml.tags+xml"/>
  <Override PartName="/ppt/tags/tag447.xml" ContentType="application/vnd.openxmlformats-officedocument.presentationml.tags+xml"/>
  <Override PartName="/ppt/notesSlides/notesSlide4.xml" ContentType="application/vnd.openxmlformats-officedocument.presentationml.notesSlide+xml"/>
  <Override PartName="/ppt/tags/tag265.xml" ContentType="application/vnd.openxmlformats-officedocument.presentationml.tags+xml"/>
  <Override PartName="/ppt/tags/tag14.xml" ContentType="application/vnd.openxmlformats-officedocument.presentationml.tags+xml"/>
  <Override PartName="/ppt/tags/tag378.xml" ContentType="application/vnd.openxmlformats-officedocument.presentationml.tags+xml"/>
  <Override PartName="/ppt/tags/tag196.xml" ContentType="application/vnd.openxmlformats-officedocument.presentationml.tags+xml"/>
  <Override PartName="/ppt/tags/tag480.xml" ContentType="application/vnd.openxmlformats-officedocument.presentationml.tags+xml"/>
  <Override PartName="/ppt/tags/tag91.xml" ContentType="application/vnd.openxmlformats-officedocument.presentationml.tags+xml"/>
  <Override PartName="/ppt/tags/tag210.xml" ContentType="application/vnd.openxmlformats-officedocument.presentationml.tags+xml"/>
  <Override PartName="/ppt/tags/tag75.xml" ContentType="application/vnd.openxmlformats-officedocument.presentationml.tags+xml"/>
  <Override PartName="/ppt/tags/tag141.xml" ContentType="application/vnd.openxmlformats-officedocument.presentationml.tags+xml"/>
  <Override PartName="/ppt/tags/tag307.xml" ContentType="application/vnd.openxmlformats-officedocument.presentationml.tags+xml"/>
  <Override PartName="/ppt/tags/tag238.xml" ContentType="application/vnd.openxmlformats-officedocument.presentationml.tags+xml"/>
  <Override PartName="/ppt/tags/tag125.xml" ContentType="application/vnd.openxmlformats-officedocument.presentationml.tags+xml"/>
  <Override PartName="/ppt/tags/tag340.xml" ContentType="application/vnd.openxmlformats-officedocument.presentationml.tags+xml"/>
  <Override PartName="/ppt/tags/tag271.xml" ContentType="application/vnd.openxmlformats-officedocument.presentationml.tags+xml"/>
  <Override PartName="/ppt/tags/tag20.xml" ContentType="application/vnd.openxmlformats-officedocument.presentationml.tags+xml"/>
  <Override PartName="/ppt/tags/tag437.xml" ContentType="application/vnd.openxmlformats-officedocument.presentationml.tags+xml"/>
  <Override PartName="/ppt/tags/tag453.xml" ContentType="application/vnd.openxmlformats-officedocument.presentationml.tags+xml"/>
  <Override PartName="/ppt/tags/tag368.xml" ContentType="application/vnd.openxmlformats-officedocument.presentationml.tags+xml"/>
  <Override PartName="/ppt/tags/tag299.xml" ContentType="application/vnd.openxmlformats-officedocument.presentationml.tags+xml"/>
  <Override PartName="/ppt/tags/tag48.xml" ContentType="application/vnd.openxmlformats-officedocument.presentationml.tags+xml"/>
  <Override PartName="/ppt/tags/tag81.xml" ContentType="application/vnd.openxmlformats-officedocument.presentationml.tags+xml"/>
  <Override PartName="/ppt/tags/tag200.xml" ContentType="application/vnd.openxmlformats-officedocument.presentationml.tags+xml"/>
  <Override PartName="/ppt/tags/tag313.xml" ContentType="application/vnd.openxmlformats-officedocument.presentationml.tags+xml"/>
  <Override PartName="/ppt/tags/tag131.xml" ContentType="application/vnd.openxmlformats-officedocument.presentationml.tags+xml"/>
  <Override PartName="/ppt/slides/slide28.xml" ContentType="application/vnd.openxmlformats-officedocument.presentationml.slide+xml"/>
  <Override PartName="/ppt/tags/tag228.xml" ContentType="application/vnd.openxmlformats-officedocument.presentationml.tags+xml"/>
  <Override PartName="/ppt/tags/tag443.xml" ContentType="application/vnd.openxmlformats-officedocument.presentationml.tags+xml"/>
  <Override PartName="/ppt/tags/tag159.xml" ContentType="application/vnd.openxmlformats-officedocument.presentationml.tags+xml"/>
  <Override PartName="/ppt/tags/tag261.xml" ContentType="application/vnd.openxmlformats-officedocument.presentationml.tags+xml"/>
  <Override PartName="/ppt/tags/tag10.xml" ContentType="application/vnd.openxmlformats-officedocument.presentationml.tags+xml"/>
  <Override PartName="/ppt/tags/tag192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374.xml" ContentType="application/vnd.openxmlformats-officedocument.presentationml.tags+xml"/>
  <Override PartName="/ppt/tags/tag289.xml" ContentType="application/vnd.openxmlformats-officedocument.presentationml.tags+xml"/>
  <Override PartName="/ppt/tags/tag38.xml" ContentType="application/vnd.openxmlformats-officedocument.presentationml.tags+xml"/>
  <Override PartName="/ppt/tags/tag303.xml" ContentType="application/vnd.openxmlformats-officedocument.presentationml.tags+xml"/>
  <Override PartName="/ppt/tags/tag234.xml" ContentType="application/vnd.openxmlformats-officedocument.presentationml.tags+xml"/>
  <Override PartName="/ppt/tags/tag121.xml" ContentType="application/vnd.openxmlformats-officedocument.presentationml.tags+xml"/>
  <Override PartName="/ppt/slideLayouts/slideLayout19.xml" ContentType="application/vnd.openxmlformats-officedocument.presentationml.slideLayout+xml"/>
  <Override PartName="/ppt/tags/tag99.xml" ContentType="application/vnd.openxmlformats-officedocument.presentationml.tags+xml"/>
  <Override PartName="/ppt/tags/tag165.xml" ContentType="application/vnd.openxmlformats-officedocument.presentationml.tags+xml"/>
  <Override PartName="/ppt/slides/slide18.xml" ContentType="application/vnd.openxmlformats-officedocument.presentationml.slide+xml"/>
  <Override PartName="/ppt/tags/tag433.xml" ContentType="application/vnd.openxmlformats-officedocument.presentationml.tags+xml"/>
  <Override PartName="/ppt/tags/tag149.xml" ContentType="application/vnd.openxmlformats-officedocument.presentationml.tags+xml"/>
  <Override PartName="/ppt/tags/tag364.xml" ContentType="application/vnd.openxmlformats-officedocument.presentationml.tags+xml"/>
  <Override PartName="/ppt/tags/tag477.xml" ContentType="application/vnd.openxmlformats-officedocument.presentationml.tags+xml"/>
  <Override PartName="/ppt/tags/tag295.xml" ContentType="application/vnd.openxmlformats-officedocument.presentationml.tags+xml"/>
  <Override PartName="/ppt/tags/tag44.xml" ContentType="application/vnd.openxmlformats-officedocument.presentationml.tags+xml"/>
  <Override PartName="/ppt/notesSlides/notesSlide27.xml" ContentType="application/vnd.openxmlformats-officedocument.presentationml.notesSlide+xml"/>
  <Override PartName="/ppt/tags/tag406.xml" ContentType="application/vnd.openxmlformats-officedocument.presentationml.tags+xml"/>
  <Override PartName="/ppt/slides/slide24.xml" ContentType="application/vnd.openxmlformats-officedocument.presentationml.slide+xml"/>
  <Override PartName="/ppt/tags/tag224.xml" ContentType="application/vnd.openxmlformats-officedocument.presentationml.tags+xml"/>
  <Override PartName="/ppt/tags/tag337.xml" ContentType="application/vnd.openxmlformats-officedocument.presentationml.tags+xml"/>
  <Override PartName="/ppt/tags/tag155.xml" ContentType="application/vnd.openxmlformats-officedocument.presentationml.tags+xml"/>
  <Override PartName="/ppt/tags/tag370.xml" ContentType="application/vnd.openxmlformats-officedocument.presentationml.tags+xml"/>
  <Override PartName="/ppt/tags/tag9.xml" ContentType="application/vnd.openxmlformats-officedocument.presentationml.tags+xml"/>
  <Override PartName="/ppt/tags/tag467.xml" ContentType="application/vnd.openxmlformats-officedocument.presentationml.tags+xml"/>
  <Override PartName="/ppt/notesSlides/notesSlide33.xml" ContentType="application/vnd.openxmlformats-officedocument.presentationml.notesSlide+xml"/>
  <Override PartName="/ppt/tags/tag285.xml" ContentType="application/vnd.openxmlformats-officedocument.presentationml.tags+xml"/>
  <Override PartName="/ppt/tags/tag34.xml" ContentType="application/vnd.openxmlformats-officedocument.presentationml.tags+xml"/>
  <Override PartName="/ppt/tags/tag398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30.xml" ContentType="application/vnd.openxmlformats-officedocument.presentationml.tags+xml"/>
  <Override PartName="/ppt/slideLayouts/slideLayout15.xml" ContentType="application/vnd.openxmlformats-officedocument.presentationml.slideLayout+xml"/>
  <Override PartName="/ppt/tags/tag161.xml" ContentType="application/vnd.openxmlformats-officedocument.presentationml.tags+xml"/>
  <Override PartName="/ppt/slides/slide14.xml" ContentType="application/vnd.openxmlformats-officedocument.presentationml.slide+xml"/>
  <Override PartName="/ppt/tags/tag327.xml" ContentType="application/vnd.openxmlformats-officedocument.presentationml.tags+xml"/>
  <Override PartName="/ppt/tags/tag258.xml" ContentType="application/vnd.openxmlformats-officedocument.presentationml.tags+xml"/>
  <Override PartName="/ppt/tags/tag145.xml" ContentType="application/vnd.openxmlformats-officedocument.presentationml.tags+xml"/>
  <Override PartName="/ppt/tags/tag360.xml" ContentType="application/vnd.openxmlformats-officedocument.presentationml.tags+xml"/>
  <Override PartName="/ppt/tags/tag189.xml" ContentType="application/vnd.openxmlformats-officedocument.presentationml.tags+xml"/>
  <Override PartName="/ppt/tags/tag40.xml" ContentType="application/vnd.openxmlformats-officedocument.presentationml.tags+xml"/>
  <Override PartName="/ppt/tags/tag291.xml" ContentType="application/vnd.openxmlformats-officedocument.presentationml.tags+xml"/>
  <Override PartName="/ppt/notesSlides/notesSlide23.xml" ContentType="application/vnd.openxmlformats-officedocument.presentationml.notesSlide+xml"/>
  <Override PartName="/ppt/tags/tag457.xml" ContentType="application/vnd.openxmlformats-officedocument.presentationml.tags+xml"/>
  <Override PartName="/ppt/tags/tag388.xml" ContentType="application/vnd.openxmlformats-officedocument.presentationml.tags+xml"/>
  <Override PartName="/ppt/slideLayouts/slideLayout8.xml" ContentType="application/vnd.openxmlformats-officedocument.presentationml.slideLayout+xml"/>
  <Override PartName="/ppt/tags/tag473.xml" ContentType="application/vnd.openxmlformats-officedocument.presentationml.tags+xml"/>
  <Override PartName="/ppt/slideMasters/slideMaster1.xml" ContentType="application/vnd.openxmlformats-officedocument.presentationml.slideMaster+xml"/>
  <Override PartName="/ppt/tags/tag68.xml" ContentType="application/vnd.openxmlformats-officedocument.presentationml.tags+xml"/>
  <Override PartName="/ppt/tags/tag402.xml" ContentType="application/vnd.openxmlformats-officedocument.presentationml.tags+xml"/>
  <Override PartName="/ppt/slides/slide20.xml" ContentType="application/vnd.openxmlformats-officedocument.presentationml.slide+xml"/>
  <Override PartName="/ppt/tags/tag220.xml" ContentType="application/vnd.openxmlformats-officedocument.presentationml.tags+xml"/>
  <Override PartName="/ppt/tags/tag118.xml" ContentType="application/vnd.openxmlformats-officedocument.presentationml.tags+xml"/>
  <Override PartName="/ppt/tags/tag333.xml" ContentType="application/vnd.openxmlformats-officedocument.presentationml.tags+xml"/>
  <Override PartName="/ppt/tags/tag151.xml" ContentType="application/vnd.openxmlformats-officedocument.presentationml.tags+xml"/>
  <Override PartName="/ppt/tags/tag5.xml" ContentType="application/vnd.openxmlformats-officedocument.presentationml.tags+xml"/>
  <Default Extension="bin" ContentType="application/vnd.openxmlformats-officedocument.presentationml.printerSettings"/>
  <Override PartName="/ppt/tags/tag317.xml" ContentType="application/vnd.openxmlformats-officedocument.presentationml.tags+xml"/>
  <Override PartName="/ppt/tags/tag248.xml" ContentType="application/vnd.openxmlformats-officedocument.presentationml.tags+xml"/>
  <Override PartName="/ppt/tags/tag463.xml" ContentType="application/vnd.openxmlformats-officedocument.presentationml.tags+xml"/>
  <Override PartName="/ppt/tags/tag179.xml" ContentType="application/vnd.openxmlformats-officedocument.presentationml.tags+xml"/>
  <Override PartName="/ppt/tags/tag30.xml" ContentType="application/vnd.openxmlformats-officedocument.presentationml.tags+xml"/>
  <Override PartName="/ppt/tags/tag394.xml" ContentType="application/vnd.openxmlformats-officedocument.presentationml.tags+xml"/>
  <Override PartName="/ppt/notesSlides/notesSlide13.xml" ContentType="application/vnd.openxmlformats-officedocument.presentationml.notesSlide+xml"/>
  <Override PartName="/ppt/tags/tag58.xml" ContentType="application/vnd.openxmlformats-officedocument.presentationml.tags+xml"/>
  <Override PartName="/ppt/slideLayouts/slideLayout11.xml" ContentType="application/vnd.openxmlformats-officedocument.presentationml.slideLayout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tags/tag108.xml" ContentType="application/vnd.openxmlformats-officedocument.presentationml.tags+xml"/>
  <Override PartName="/ppt/tags/tag323.xml" ContentType="application/vnd.openxmlformats-officedocument.presentationml.tags+xml"/>
  <Override PartName="/ppt/tags/tag254.xml" ContentType="application/vnd.openxmlformats-officedocument.presentationml.tags+xml"/>
  <Override PartName="/ppt/tags/tag185.xml" ContentType="application/vnd.openxmlformats-officedocument.presentationml.tags+xml"/>
  <Override PartName="/ppt/slides/slide38.xml" ContentType="application/vnd.openxmlformats-officedocument.presentationml.slide+xml"/>
  <Override PartName="/ppt/tags/tag169.xml" ContentType="application/vnd.openxmlformats-officedocument.presentationml.tags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384.xml" ContentType="application/vnd.openxmlformats-officedocument.presentationml.tags+xml"/>
  <Override PartName="/ppt/tags/tag64.xml" ContentType="application/vnd.openxmlformats-officedocument.presentationml.tags+xml"/>
  <Override PartName="/ppt/tags/tag114.xml" ContentType="application/vnd.openxmlformats-officedocument.presentationml.tags+xml"/>
  <Override PartName="/ppt/tags/tag1.xml" ContentType="application/vnd.openxmlformats-officedocument.presentationml.tags+xml"/>
  <Override PartName="/ppt/tags/tag426.xml" ContentType="application/vnd.openxmlformats-officedocument.presentationml.tags+xml"/>
  <Override PartName="/ppt/tags/tag244.xml" ContentType="application/vnd.openxmlformats-officedocument.presentationml.tags+xml"/>
  <Override PartName="/ppt/tags/tag357.xml" ContentType="application/vnd.openxmlformats-officedocument.presentationml.tags+xml"/>
  <Override PartName="/ppt/tags/tag175.xml" ContentType="application/vnd.openxmlformats-officedocument.presentationml.tags+xml"/>
  <Override PartName="/ppt/tags/tag390.xml" ContentType="application/vnd.openxmlformats-officedocument.presentationml.tags+xml"/>
  <Override PartName="/ppt/tags/tag70.xml" ContentType="application/vnd.openxmlformats-officedocument.presentationml.tags+xml"/>
  <Override PartName="/ppt/tags/tag487.xml" ContentType="application/vnd.openxmlformats-officedocument.presentationml.tags+xml"/>
  <Override PartName="/ppt/tags/tag54.xml" ContentType="application/vnd.openxmlformats-officedocument.presentationml.tags+xml"/>
  <Override PartName="/ppt/slides/slide2.xml" ContentType="application/vnd.openxmlformats-officedocument.presentationml.slide+xml"/>
  <Override PartName="/ppt/notesSlides/notesSlide37.xml" ContentType="application/vnd.openxmlformats-officedocument.presentationml.notesSlide+xml"/>
  <Override PartName="/ppt/tags/tag217.xml" ContentType="application/vnd.openxmlformats-officedocument.presentationml.tags+xml"/>
  <Override PartName="/ppt/tags/tag104.xml" ContentType="application/vnd.openxmlformats-officedocument.presentationml.tags+xml"/>
  <Override PartName="/ppt/tags/tag250.xml" ContentType="application/vnd.openxmlformats-officedocument.presentationml.tags+xml"/>
  <Override PartName="/ppt/tags/tag416.xml" ContentType="application/vnd.openxmlformats-officedocument.presentationml.tags+xml"/>
  <Override PartName="/ppt/tags/tag181.xml" ContentType="application/vnd.openxmlformats-officedocument.presentationml.tags+xml"/>
  <Override PartName="/ppt/slides/slide34.xml" ContentType="application/vnd.openxmlformats-officedocument.presentationml.slide+xml"/>
  <Override PartName="/ppt/tags/tag347.xml" ContentType="application/vnd.openxmlformats-officedocument.presentationml.tags+xml"/>
  <Override PartName="/ppt/tags/tag278.xml" ContentType="application/vnd.openxmlformats-officedocument.presentationml.tags+xml"/>
  <Override PartName="/ppt/tags/tag27.xml" ContentType="application/vnd.openxmlformats-officedocument.presentationml.tags+xml"/>
  <Override PartName="/ppt/tags/tag380.xml" ContentType="application/vnd.openxmlformats-officedocument.presentationml.tags+xml"/>
  <Override PartName="/ppt/tags/tag60.xml" ContentType="application/vnd.openxmlformats-officedocument.presentationml.tags+xml"/>
  <Override PartName="/ppt/tags/tag110.xml" ContentType="application/vnd.openxmlformats-officedocument.presentationml.tags+xml"/>
  <Override PartName="/ppt/tags/tag88.xml" ContentType="application/vnd.openxmlformats-officedocument.presentationml.tags+xml"/>
  <Override PartName="/ppt/tags/tag207.xml" ContentType="application/vnd.openxmlformats-officedocument.presentationml.tags+xml"/>
  <Override PartName="/ppt/tags/tag422.xml" ContentType="application/vnd.openxmlformats-officedocument.presentationml.tags+xml"/>
  <Override PartName="/ppt/slides/slide40.xml" ContentType="application/vnd.openxmlformats-officedocument.presentationml.slide+xml"/>
  <Override PartName="/ppt/tags/tag240.xml" ContentType="application/vnd.openxmlformats-officedocument.presentationml.tags+xml"/>
  <Override PartName="/ppt/tags/tag138.xml" ContentType="application/vnd.openxmlformats-officedocument.presentationml.tags+xml"/>
  <Override PartName="/ppt/slideLayouts/slideLayout25.xml" ContentType="application/vnd.openxmlformats-officedocument.presentationml.slideLayout+xml"/>
  <Override PartName="/ppt/tags/tag284.xml" ContentType="application/vnd.openxmlformats-officedocument.presentationml.tags+xml"/>
  <Override PartName="/ppt/tags/tag171.xml" ContentType="application/vnd.openxmlformats-officedocument.presentationml.tags+xml"/>
  <Override PartName="/ppt/tags/tag353.xml" ContentType="application/vnd.openxmlformats-officedocument.presentationml.tags+xml"/>
  <Override PartName="/ppt/notesSlides/notesSlide7.xml" ContentType="application/vnd.openxmlformats-officedocument.presentationml.notesSlide+xml"/>
  <Override PartName="/ppt/tags/tag268.xml" ContentType="application/vnd.openxmlformats-officedocument.presentationml.tags+xml"/>
  <Override PartName="/ppt/tags/tag17.xml" ContentType="application/vnd.openxmlformats-officedocument.presentationml.tags+xml"/>
  <Override PartName="/ppt/tags/tag483.xml" ContentType="application/vnd.openxmlformats-officedocument.presentationml.tags+xml"/>
  <Override PartName="/ppt/tags/tag199.xml" ContentType="application/vnd.openxmlformats-officedocument.presentationml.tags+xml"/>
  <Override PartName="/ppt/tags/tag50.xml" ContentType="application/vnd.openxmlformats-officedocument.presentationml.tags+xml"/>
  <Default Extension="jpeg" ContentType="image/jpeg"/>
  <Override PartName="/ppt/tags/tag94.xml" ContentType="application/vnd.openxmlformats-officedocument.presentationml.tags+xml"/>
  <Override PartName="/ppt/tags/tag213.xml" ContentType="application/vnd.openxmlformats-officedocument.presentationml.tags+xml"/>
  <Override PartName="/ppt/tags/tag100.xml" ContentType="application/vnd.openxmlformats-officedocument.presentationml.tags+xml"/>
  <Override PartName="/ppt/tags/tag78.xml" ContentType="application/vnd.openxmlformats-officedocument.presentationml.tags+xml"/>
  <Override PartName="/ppt/tags/tag412.xml" ContentType="application/vnd.openxmlformats-officedocument.presentationml.tags+xml"/>
  <Override PartName="/ppt/slides/slide30.xml" ContentType="application/vnd.openxmlformats-officedocument.presentationml.slide+xml"/>
  <Override PartName="/ppt/tags/tag128.xml" ContentType="application/vnd.openxmlformats-officedocument.presentationml.tags+xml"/>
  <Override PartName="/ppt/tags/tag343.xml" ContentType="application/vnd.openxmlformats-officedocument.presentationml.tags+xml"/>
  <Override PartName="/ppt/tags/tag274.xml" ContentType="application/vnd.openxmlformats-officedocument.presentationml.tags+xml"/>
  <Override PartName="/ppt/tags/tag23.xml" ContentType="application/vnd.openxmlformats-officedocument.presentationml.tags+xml"/>
  <Override PartName="/ppt/tags/tag84.xml" ContentType="application/vnd.openxmlformats-officedocument.presentationml.tags+xml"/>
  <Override PartName="/ppt/tags/tag203.xml" ContentType="application/vnd.openxmlformats-officedocument.presentationml.tags+xml"/>
  <Override PartName="/ppt/tags/tag134.xml" ContentType="application/vnd.openxmlformats-officedocument.presentationml.tags+xml"/>
  <Override PartName="/ppt/slideLayouts/slideLayout21.xml" ContentType="application/vnd.openxmlformats-officedocument.presentationml.slideLayout+xml"/>
  <Override PartName="/ppt/tags/tag280.xml" ContentType="application/vnd.openxmlformats-officedocument.presentationml.tags+xml"/>
  <Override PartName="/ppt/tags/tag446.xml" ContentType="application/vnd.openxmlformats-officedocument.presentationml.tags+xml"/>
  <Override PartName="/ppt/notesSlides/notesSlide3.xml" ContentType="application/vnd.openxmlformats-officedocument.presentationml.notesSlide+xml"/>
  <Override PartName="/ppt/tags/tag264.xml" ContentType="application/vnd.openxmlformats-officedocument.presentationml.tags+xml"/>
  <Override PartName="/ppt/tags/tag13.xml" ContentType="application/vnd.openxmlformats-officedocument.presentationml.tags+xml"/>
  <Override PartName="/ppt/tags/tag377.xml" ContentType="application/vnd.openxmlformats-officedocument.presentationml.tags+xml"/>
  <Override PartName="/ppt/tags/tag195.xml" ContentType="application/vnd.openxmlformats-officedocument.presentationml.tags+xml"/>
  <Override PartName="/ppt/tags/tag90.xml" ContentType="application/vnd.openxmlformats-officedocument.presentationml.tags+xml"/>
  <Override PartName="/ppt/tags/tag140.xml" ContentType="application/vnd.openxmlformats-officedocument.presentationml.tags+xml"/>
  <Override PartName="/ppt/tags/tag74.xml" ContentType="application/vnd.openxmlformats-officedocument.presentationml.tags+xml"/>
  <Override PartName="/ppt/tags/tag306.xml" ContentType="application/vnd.openxmlformats-officedocument.presentationml.tags+xml"/>
  <Override PartName="/ppt/tags/tag237.xml" ContentType="application/vnd.openxmlformats-officedocument.presentationml.tags+xml"/>
  <Override PartName="/ppt/tags/tag124.xml" ContentType="application/vnd.openxmlformats-officedocument.presentationml.tags+xml"/>
  <Override PartName="/ppt/tags/tag452.xml" ContentType="application/vnd.openxmlformats-officedocument.presentationml.tags+xml"/>
  <Override PartName="/ppt/tags/tag270.xml" ContentType="application/vnd.openxmlformats-officedocument.presentationml.tags+xml"/>
  <Override PartName="/ppt/tags/tag436.xml" ContentType="application/vnd.openxmlformats-officedocument.presentationml.tags+xml"/>
  <Override PartName="/ppt/tags/tag367.xml" ContentType="application/vnd.openxmlformats-officedocument.presentationml.tags+xml"/>
  <Override PartName="/ppt/tags/tag298.xml" ContentType="application/vnd.openxmlformats-officedocument.presentationml.tags+xml"/>
  <Override PartName="/ppt/tags/tag47.xml" ContentType="application/vnd.openxmlformats-officedocument.presentationml.tags+xml"/>
  <Override PartName="/ppt/tags/tag80.xml" ContentType="application/vnd.openxmlformats-officedocument.presentationml.tags+xml"/>
  <Override PartName="/ppt/tags/tag312.xml" ContentType="application/vnd.openxmlformats-officedocument.presentationml.tags+xml"/>
  <Override PartName="/ppt/tags/tag130.xml" ContentType="application/vnd.openxmlformats-officedocument.presentationml.tags+xml"/>
  <Override PartName="/ppt/tags/tag409.xml" ContentType="application/vnd.openxmlformats-officedocument.presentationml.tags+xml"/>
  <Override PartName="/ppt/slides/slide27.xml" ContentType="application/vnd.openxmlformats-officedocument.presentationml.slide+xml"/>
  <Override PartName="/ppt/tags/tag227.xml" ContentType="application/vnd.openxmlformats-officedocument.presentationml.tags+xml"/>
  <Override PartName="/ppt/tags/tag442.xml" ContentType="application/vnd.openxmlformats-officedocument.presentationml.tags+xml"/>
  <Override PartName="/ppt/tags/tag260.xml" ContentType="application/vnd.openxmlformats-officedocument.presentationml.tags+xml"/>
  <Override PartName="/ppt/tags/tag158.xml" ContentType="application/vnd.openxmlformats-officedocument.presentationml.tags+xml"/>
  <Override PartName="/ppt/tags/tag373.xml" ContentType="application/vnd.openxmlformats-officedocument.presentationml.tags+xml"/>
  <Override PartName="/ppt/tags/tag191.xml" ContentType="application/vnd.openxmlformats-officedocument.presentationml.tags+xml"/>
  <Override PartName="/ppt/tags/tag288.xml" ContentType="application/vnd.openxmlformats-officedocument.presentationml.tags+xml"/>
  <Override PartName="/ppt/tags/tag37.xml" ContentType="application/vnd.openxmlformats-officedocument.presentationml.tags+xml"/>
  <Override PartName="/ppt/tags/tag302.xml" ContentType="application/vnd.openxmlformats-officedocument.presentationml.tags+xml"/>
  <Override PartName="/ppt/tags/tag233.xml" ContentType="application/vnd.openxmlformats-officedocument.presentationml.tags+xml"/>
  <Override PartName="/ppt/slideLayouts/slideLayout18.xml" ContentType="application/vnd.openxmlformats-officedocument.presentationml.slideLayout+xml"/>
  <Override PartName="/ppt/tags/tag120.xml" ContentType="application/vnd.openxmlformats-officedocument.presentationml.tags+xml"/>
  <Override PartName="/ppt/tags/tag164.xml" ContentType="application/vnd.openxmlformats-officedocument.presentationml.tags+xml"/>
  <Override PartName="/ppt/slides/slide17.xml" ContentType="application/vnd.openxmlformats-officedocument.presentationml.slide+xml"/>
  <Override PartName="/ppt/tags/tag98.xml" ContentType="application/vnd.openxmlformats-officedocument.presentationml.tags+xml"/>
  <Override PartName="/ppt/tags/tag432.xml" ContentType="application/vnd.openxmlformats-officedocument.presentationml.tags+xml"/>
  <Override PartName="/ppt/tags/tag148.xml" ContentType="application/vnd.openxmlformats-officedocument.presentationml.tags+xml"/>
  <Override PartName="/ppt/tags/tag363.xml" ContentType="application/vnd.openxmlformats-officedocument.presentationml.tags+xml"/>
  <Override PartName="/ppt/tags/tag476.xml" ContentType="application/vnd.openxmlformats-officedocument.presentationml.tags+xml"/>
  <Override PartName="/ppt/tags/tag294.xml" ContentType="application/vnd.openxmlformats-officedocument.presentationml.tags+xml"/>
  <Override PartName="/ppt/tags/tag43.xml" ContentType="application/vnd.openxmlformats-officedocument.presentationml.tags+xml"/>
  <Override PartName="/ppt/notesSlides/notesSlide26.xml" ContentType="application/vnd.openxmlformats-officedocument.presentationml.notesSlide+xml"/>
  <Override PartName="/ppt/tags/tag405.xml" ContentType="application/vnd.openxmlformats-officedocument.presentationml.tags+xml"/>
  <Override PartName="/ppt/slides/slide23.xml" ContentType="application/vnd.openxmlformats-officedocument.presentationml.slide+xml"/>
  <Override PartName="/ppt/tags/tag223.xml" ContentType="application/vnd.openxmlformats-officedocument.presentationml.tags+xml"/>
  <Override PartName="/ppt/tags/tag336.xml" ContentType="application/vnd.openxmlformats-officedocument.presentationml.tags+xml"/>
  <Override PartName="/ppt/tags/tag154.xml" ContentType="application/vnd.openxmlformats-officedocument.presentationml.tags+xml"/>
  <Override PartName="/ppt/tags/tag8.xml" ContentType="application/vnd.openxmlformats-officedocument.presentationml.tags+xml"/>
  <Override PartName="/ppt/tags/tag466.xml" ContentType="application/vnd.openxmlformats-officedocument.presentationml.tags+xml"/>
  <Override PartName="/ppt/notesSlides/notesSlide32.xml" ContentType="application/vnd.openxmlformats-officedocument.presentationml.notesSlide+xml"/>
  <Override PartName="/ppt/tags/tag397.xml" ContentType="application/vnd.openxmlformats-officedocument.presentationml.tags+xml"/>
  <Override PartName="/ppt/tags/tag33.xml" ContentType="application/vnd.openxmlformats-officedocument.presentationml.tags+xml"/>
  <Override PartName="/ppt/presProps.xml" ContentType="application/vnd.openxmlformats-officedocument.presentationml.presProps+xml"/>
  <Override PartName="/ppt/notesSlides/notesSlide16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14.xml" ContentType="application/vnd.openxmlformats-officedocument.presentationml.slideLayout+xml"/>
  <Override PartName="/ppt/tags/tag160.xml" ContentType="application/vnd.openxmlformats-officedocument.presentationml.tags+xml"/>
  <Override PartName="/ppt/slides/slide13.xml" ContentType="application/vnd.openxmlformats-officedocument.presentationml.slide+xml"/>
  <Override PartName="/ppt/tags/tag326.xml" ContentType="application/vnd.openxmlformats-officedocument.presentationml.tags+xml"/>
  <Default Extension="rels" ContentType="application/vnd.openxmlformats-package.relationships+xml"/>
  <Override PartName="/ppt/tags/tag257.xml" ContentType="application/vnd.openxmlformats-officedocument.presentationml.tags+xml"/>
  <Override PartName="/ppt/tags/tag144.xml" ContentType="application/vnd.openxmlformats-officedocument.presentationml.tags+xml"/>
  <Override PartName="/ppt/tags/tag472.xml" ContentType="application/vnd.openxmlformats-officedocument.presentationml.tags+xml"/>
  <Override PartName="/ppt/tags/tag188.xml" ContentType="application/vnd.openxmlformats-officedocument.presentationml.tags+xml"/>
  <Override PartName="/ppt/tags/tag290.xml" ContentType="application/vnd.openxmlformats-officedocument.presentationml.tags+xml"/>
  <Override PartName="/ppt/tags/tag456.xml" ContentType="application/vnd.openxmlformats-officedocument.presentationml.tags+xml"/>
  <Override PartName="/ppt/notesSlides/notesSlide22.xml" ContentType="application/vnd.openxmlformats-officedocument.presentationml.notesSlide+xml"/>
  <Override PartName="/ppt/tags/tag387.xml" ContentType="application/vnd.openxmlformats-officedocument.presentationml.tags+xml"/>
  <Override PartName="/ppt/slideLayouts/slideLayout7.xml" ContentType="application/vnd.openxmlformats-officedocument.presentationml.slideLayout+xml"/>
  <Override PartName="/ppt/tags/tag67.xml" ContentType="application/vnd.openxmlformats-officedocument.presentationml.tags+xml"/>
  <Override PartName="/ppt/tags/tag401.xml" ContentType="application/vnd.openxmlformats-officedocument.presentationml.tags+xml"/>
  <Override PartName="/ppt/tags/tag117.xml" ContentType="application/vnd.openxmlformats-officedocument.presentationml.tags+xml"/>
  <Override PartName="/ppt/tags/tag332.xml" ContentType="application/vnd.openxmlformats-officedocument.presentationml.tags+xml"/>
  <Override PartName="/ppt/tags/tag150.xml" ContentType="application/vnd.openxmlformats-officedocument.presentationml.tags+xml"/>
  <Override PartName="/ppt/tags/tag4.xml" ContentType="application/vnd.openxmlformats-officedocument.presentationml.tags+xml"/>
  <Override PartName="/ppt/tags/tag316.xml" ContentType="application/vnd.openxmlformats-officedocument.presentationml.tags+xml"/>
  <Override PartName="/ppt/tags/tag429.xml" ContentType="application/vnd.openxmlformats-officedocument.presentationml.tags+xml"/>
  <Override PartName="/ppt/tags/tag247.xml" ContentType="application/vnd.openxmlformats-officedocument.presentationml.tags+xml"/>
  <Override PartName="/ppt/tags/tag462.xml" ContentType="application/vnd.openxmlformats-officedocument.presentationml.tags+xml"/>
  <Override PartName="/ppt/tags/tag178.xml" ContentType="application/vnd.openxmlformats-officedocument.presentationml.tags+xml"/>
  <Override PartName="/ppt/tags/tag393.xml" ContentType="application/vnd.openxmlformats-officedocument.presentationml.tags+xml"/>
  <Override PartName="/ppt/notesSlides/notesSlide12.xml" ContentType="application/vnd.openxmlformats-officedocument.presentationml.notesSlide+xml"/>
  <Override PartName="/ppt/tags/tag57.xml" ContentType="application/vnd.openxmlformats-officedocument.presentationml.tags+xml"/>
  <Override PartName="/ppt/slides/slide5.xml" ContentType="application/vnd.openxmlformats-officedocument.presentationml.slide+xml"/>
  <Override PartName="/ppt/slideLayouts/slideLayout10.xml" ContentType="application/vnd.openxmlformats-officedocument.presentationml.slideLayout+xml"/>
  <Override PartName="/ppt/tags/tag107.xml" ContentType="application/vnd.openxmlformats-officedocument.presentationml.tags+xml"/>
  <Override PartName="/ppt/tags/tag322.xml" ContentType="application/vnd.openxmlformats-officedocument.presentationml.tags+xml"/>
  <Override PartName="/ppt/tags/tag253.xml" ContentType="application/vnd.openxmlformats-officedocument.presentationml.tags+xml"/>
  <Override PartName="/ppt/tags/tag419.xml" ContentType="application/vnd.openxmlformats-officedocument.presentationml.tags+xml"/>
  <Override PartName="/ppt/tags/tag184.xml" ContentType="application/vnd.openxmlformats-officedocument.presentationml.tags+xml"/>
  <Override PartName="/ppt/slides/slide37.xml" ContentType="application/vnd.openxmlformats-officedocument.presentationml.slide+xml"/>
  <Override PartName="/ppt/tags/tag168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383.xml" ContentType="application/vnd.openxmlformats-officedocument.presentationml.tags+xml"/>
  <Override PartName="/ppt/tags/tag63.xml" ContentType="application/vnd.openxmlformats-officedocument.presentationml.tags+xml"/>
  <Override PartName="/ppt/tags/tag113.xml" ContentType="application/vnd.openxmlformats-officedocument.presentationml.tags+xml"/>
  <Override PartName="/ppt/tags/tag425.xml" ContentType="application/vnd.openxmlformats-officedocument.presentationml.tags+xml"/>
  <Override PartName="/ppt/tags/tag243.xml" ContentType="application/vnd.openxmlformats-officedocument.presentationml.tags+xml"/>
  <Override PartName="/ppt/tags/tag356.xml" ContentType="application/vnd.openxmlformats-officedocument.presentationml.tags+xml"/>
  <Override PartName="/ppt/tags/tag174.xml" ContentType="application/vnd.openxmlformats-officedocument.presentationml.tags+xml"/>
  <Override PartName="/ppt/tags/tag486.xml" ContentType="application/vnd.openxmlformats-officedocument.presentationml.tags+xml"/>
  <Override PartName="/ppt/tags/tag53.xml" ContentType="application/vnd.openxmlformats-officedocument.presentationml.tags+xml"/>
  <Override PartName="/ppt/slides/slide1.xml" ContentType="application/vnd.openxmlformats-officedocument.presentationml.slide+xml"/>
  <Override PartName="/ppt/notesSlides/notesSlide36.xml" ContentType="application/vnd.openxmlformats-officedocument.presentationml.notesSlide+xml"/>
  <Override PartName="/ppt/tags/tag97.xml" ContentType="application/vnd.openxmlformats-officedocument.presentationml.tags+xml"/>
  <Override PartName="/ppt/tags/tag216.xml" ContentType="application/vnd.openxmlformats-officedocument.presentationml.tags+xml"/>
  <Override PartName="/ppt/tags/tag103.xml" ContentType="application/vnd.openxmlformats-officedocument.presentationml.tags+xml"/>
  <Override PartName="/ppt/tags/tag431.xml" ContentType="application/vnd.openxmlformats-officedocument.presentationml.tags+xml"/>
  <Override PartName="/ppt/tags/tag415.xml" ContentType="application/vnd.openxmlformats-officedocument.presentationml.tags+xml"/>
  <Override PartName="/ppt/tags/tag180.xml" ContentType="application/vnd.openxmlformats-officedocument.presentationml.tags+xml"/>
  <Override PartName="/ppt/slides/slide33.xml" ContentType="application/vnd.openxmlformats-officedocument.presentationml.slide+xml"/>
  <Override PartName="/ppt/tags/tag346.xml" ContentType="application/vnd.openxmlformats-officedocument.presentationml.tags+xml"/>
  <Override PartName="/ppt/tags/tag277.xml" ContentType="application/vnd.openxmlformats-officedocument.presentationml.tags+xml"/>
  <Override PartName="/ppt/tags/tag26.xml" ContentType="application/vnd.openxmlformats-officedocument.presentationml.tags+xml"/>
  <Override PartName="/ppt/tags/tag492.xml" ContentType="application/vnd.openxmlformats-officedocument.presentationml.tags+xml"/>
  <Override PartName="/ppt/tags/tag87.xml" ContentType="application/vnd.openxmlformats-officedocument.presentationml.tags+xml"/>
  <Override PartName="/ppt/tags/tag206.xml" ContentType="application/vnd.openxmlformats-officedocument.presentationml.tags+xml"/>
  <Override PartName="/ppt/tags/tag421.xml" ContentType="application/vnd.openxmlformats-officedocument.presentationml.tags+xml"/>
  <Override PartName="/ppt/tags/tag137.xml" ContentType="application/vnd.openxmlformats-officedocument.presentationml.tags+xml"/>
  <Override PartName="/ppt/slideLayouts/slideLayout24.xml" ContentType="application/vnd.openxmlformats-officedocument.presentationml.slideLayout+xml"/>
  <Override PartName="/ppt/tags/tag352.xml" ContentType="application/vnd.openxmlformats-officedocument.presentationml.tags+xml"/>
  <Override PartName="/ppt/tags/tag170.xml" ContentType="application/vnd.openxmlformats-officedocument.presentationml.tags+xml"/>
  <Override PartName="/ppt/tags/tag283.xml" ContentType="application/vnd.openxmlformats-officedocument.presentationml.tags+xml"/>
  <Override PartName="/ppt/tags/tag449.xml" ContentType="application/vnd.openxmlformats-officedocument.presentationml.tags+xml"/>
  <Override PartName="/ppt/notesSlides/notesSlide6.xml" ContentType="application/vnd.openxmlformats-officedocument.presentationml.notesSlide+xml"/>
  <Override PartName="/ppt/tags/tag267.xml" ContentType="application/vnd.openxmlformats-officedocument.presentationml.tags+xml"/>
  <Override PartName="/ppt/tags/tag16.xml" ContentType="application/vnd.openxmlformats-officedocument.presentationml.tags+xml"/>
  <Override PartName="/ppt/tags/tag482.xml" ContentType="application/vnd.openxmlformats-officedocument.presentationml.tags+xml"/>
  <Override PartName="/ppt/tags/tag198.xml" ContentType="application/vnd.openxmlformats-officedocument.presentationml.tags+xml"/>
  <Override PartName="/ppt/tags/tag93.xml" ContentType="application/vnd.openxmlformats-officedocument.presentationml.tags+xml"/>
  <Override PartName="/ppt/tags/tag212.xml" ContentType="application/vnd.openxmlformats-officedocument.presentationml.tags+xml"/>
  <Override PartName="/ppt/tags/tag77.xml" ContentType="application/vnd.openxmlformats-officedocument.presentationml.tags+xml"/>
  <Override PartName="/ppt/tags/tag309.xml" ContentType="application/vnd.openxmlformats-officedocument.presentationml.tags+xml"/>
  <Override PartName="/ppt/tableStyles.xml" ContentType="application/vnd.openxmlformats-officedocument.presentationml.tableStyles+xml"/>
  <Override PartName="/ppt/tags/tag411.xml" ContentType="application/vnd.openxmlformats-officedocument.presentationml.tags+xml"/>
  <Override PartName="/ppt/tags/tag127.xml" ContentType="application/vnd.openxmlformats-officedocument.presentationml.tags+xml"/>
  <Override PartName="/ppt/tags/tag342.xml" ContentType="application/vnd.openxmlformats-officedocument.presentationml.tags+xml"/>
  <Override PartName="/ppt/tags/tag455.xml" ContentType="application/vnd.openxmlformats-officedocument.presentationml.tags+xml"/>
  <Override PartName="/ppt/tags/tag273.xml" ContentType="application/vnd.openxmlformats-officedocument.presentationml.tags+xml"/>
  <Override PartName="/ppt/tags/tag22.xml" ContentType="application/vnd.openxmlformats-officedocument.presentationml.tags+xml"/>
  <Override PartName="/ppt/tags/tag439.xml" ContentType="application/vnd.openxmlformats-officedocument.presentationml.tags+xml"/>
  <Override PartName="/ppt/tags/tag83.xml" ContentType="application/vnd.openxmlformats-officedocument.presentationml.tags+xml"/>
  <Override PartName="/ppt/tags/tag202.xml" ContentType="application/vnd.openxmlformats-officedocument.presentationml.tags+xml"/>
  <Override PartName="/ppt/tags/tag133.xml" ContentType="application/vnd.openxmlformats-officedocument.presentationml.tags+xml"/>
  <Override PartName="/ppt/slideLayouts/slideLayout20.xml" ContentType="application/vnd.openxmlformats-officedocument.presentationml.slideLayout+xml"/>
  <Override PartName="/ppt/tags/tag445.xml" ContentType="application/vnd.openxmlformats-officedocument.presentationml.tags+xml"/>
  <Override PartName="/ppt/notesSlides/notesSlide2.xml" ContentType="application/vnd.openxmlformats-officedocument.presentationml.notesSlide+xml"/>
  <Override PartName="/ppt/tags/tag263.xml" ContentType="application/vnd.openxmlformats-officedocument.presentationml.tags+xml"/>
  <Override PartName="/ppt/tags/tag12.xml" ContentType="application/vnd.openxmlformats-officedocument.presentationml.tags+xml"/>
  <Override PartName="/ppt/tags/tag376.xml" ContentType="application/vnd.openxmlformats-officedocument.presentationml.tags+xml"/>
  <Override PartName="/ppt/tags/tag194.xml" ContentType="application/vnd.openxmlformats-officedocument.presentationml.tags+xml"/>
  <Override PartName="/ppt/viewProps.xml" ContentType="application/vnd.openxmlformats-officedocument.presentationml.viewProps+xml"/>
  <Override PartName="/ppt/tags/tag73.xml" ContentType="application/vnd.openxmlformats-officedocument.presentationml.tags+xml"/>
  <Override PartName="/ppt/tags/tag305.xml" ContentType="application/vnd.openxmlformats-officedocument.presentationml.tags+xml"/>
  <Override PartName="/ppt/tags/tag236.xml" ContentType="application/vnd.openxmlformats-officedocument.presentationml.tags+xml"/>
  <Override PartName="/ppt/tags/tag123.xml" ContentType="application/vnd.openxmlformats-officedocument.presentationml.tags+xml"/>
  <Override PartName="/ppt/tags/tag451.xml" ContentType="application/vnd.openxmlformats-officedocument.presentationml.tags+xml"/>
  <Override PartName="/ppt/tags/tag435.xml" ContentType="application/vnd.openxmlformats-officedocument.presentationml.tags+xml"/>
  <Override PartName="/ppt/tags/tag366.xml" ContentType="application/vnd.openxmlformats-officedocument.presentationml.tags+xml"/>
  <Override PartName="/ppt/tags/tag479.xml" ContentType="application/vnd.openxmlformats-officedocument.presentationml.tags+xml"/>
  <Override PartName="/ppt/tags/tag297.xml" ContentType="application/vnd.openxmlformats-officedocument.presentationml.tags+xml"/>
  <Override PartName="/ppt/tags/tag46.xml" ContentType="application/vnd.openxmlformats-officedocument.presentationml.tags+xml"/>
  <Override PartName="/ppt/notesSlides/notesSlide29.xml" ContentType="application/vnd.openxmlformats-officedocument.presentationml.notesSlide+xml"/>
  <Override PartName="/ppt/tags/tag311.xml" ContentType="application/vnd.openxmlformats-officedocument.presentationml.tags+xml"/>
  <Override PartName="/ppt/tags/tag408.xml" ContentType="application/vnd.openxmlformats-officedocument.presentationml.tags+xml"/>
  <Override PartName="/ppt/slides/slide26.xml" ContentType="application/vnd.openxmlformats-officedocument.presentationml.slide+xml"/>
  <Override PartName="/ppt/tags/tag226.xml" ContentType="application/vnd.openxmlformats-officedocument.presentationml.tags+xml"/>
  <Override PartName="/ppt/tags/tag441.xml" ContentType="application/vnd.openxmlformats-officedocument.presentationml.tags+xml"/>
  <Override PartName="/ppt/tags/tag157.xml" ContentType="application/vnd.openxmlformats-officedocument.presentationml.tags+xml"/>
  <Override PartName="/ppt/tags/tag372.xml" ContentType="application/vnd.openxmlformats-officedocument.presentationml.tags+xml"/>
  <Override PartName="/ppt/tags/tag190.xml" ContentType="application/vnd.openxmlformats-officedocument.presentationml.tags+xml"/>
  <Override PartName="/ppt/tags/tag469.xml" ContentType="application/vnd.openxmlformats-officedocument.presentationml.tags+xml"/>
  <Override PartName="/ppt/notesSlides/notesSlide35.xml" ContentType="application/vnd.openxmlformats-officedocument.presentationml.notesSlide+xml"/>
  <Override PartName="/ppt/tags/tag287.xml" ContentType="application/vnd.openxmlformats-officedocument.presentationml.tags+xml"/>
  <Override PartName="/ppt/tags/tag36.xml" ContentType="application/vnd.openxmlformats-officedocument.presentationml.tags+xml"/>
  <Override PartName="/docProps/core.xml" ContentType="application/vnd.openxmlformats-package.core-properties+xml"/>
  <Override PartName="/ppt/notesSlides/notesSlide19.xml" ContentType="application/vnd.openxmlformats-officedocument.presentationml.notesSlide+xml"/>
  <Override PartName="/ppt/tags/tag301.xml" ContentType="application/vnd.openxmlformats-officedocument.presentationml.tags+xml"/>
  <Override PartName="/ppt/tags/tag232.xml" ContentType="application/vnd.openxmlformats-officedocument.presentationml.tags+xml"/>
  <Override PartName="/ppt/slideLayouts/slideLayout17.xml" ContentType="application/vnd.openxmlformats-officedocument.presentationml.slideLayout+xml"/>
  <Override PartName="/ppt/tags/tag163.xml" ContentType="application/vnd.openxmlformats-officedocument.presentationml.tags+xml"/>
  <Override PartName="/ppt/slides/slide16.xml" ContentType="application/vnd.openxmlformats-officedocument.presentationml.slide+xml"/>
  <Override PartName="/ppt/tags/tag329.xml" ContentType="application/vnd.openxmlformats-officedocument.presentationml.tags+xml"/>
  <Override PartName="/ppt/tags/tag147.xml" ContentType="application/vnd.openxmlformats-officedocument.presentationml.tags+xml"/>
  <Override PartName="/ppt/tags/tag362.xml" ContentType="application/vnd.openxmlformats-officedocument.presentationml.tags+xml"/>
  <Override PartName="/ppt/tags/tag475.xml" ContentType="application/vnd.openxmlformats-officedocument.presentationml.tags+xml"/>
  <Override PartName="/ppt/tags/tag293.xml" ContentType="application/vnd.openxmlformats-officedocument.presentationml.tags+xml"/>
  <Override PartName="/ppt/tags/tag42.xml" ContentType="application/vnd.openxmlformats-officedocument.presentationml.tags+xml"/>
  <Override PartName="/ppt/tags/tag459.xml" ContentType="application/vnd.openxmlformats-officedocument.presentationml.tags+xml"/>
  <Override PartName="/ppt/notesSlides/notesSlide25.xml" ContentType="application/vnd.openxmlformats-officedocument.presentationml.notesSlide+xml"/>
  <Override PartName="/ppt/tags/tag404.xml" ContentType="application/vnd.openxmlformats-officedocument.presentationml.tags+xml"/>
  <Override PartName="/ppt/slides/slide22.xml" ContentType="application/vnd.openxmlformats-officedocument.presentationml.slide+xml"/>
  <Override PartName="/ppt/tags/tag222.xml" ContentType="application/vnd.openxmlformats-officedocument.presentationml.tags+xml"/>
  <Override PartName="/ppt/tags/tag335.xml" ContentType="application/vnd.openxmlformats-officedocument.presentationml.tags+xml"/>
  <Override PartName="/ppt/tags/tag153.xml" ContentType="application/vnd.openxmlformats-officedocument.presentationml.tags+xml"/>
  <Override PartName="/ppt/tags/tag7.xml" ContentType="application/vnd.openxmlformats-officedocument.presentationml.tags+xml"/>
  <Override PartName="/ppt/tags/tag319.xml" ContentType="application/vnd.openxmlformats-officedocument.presentationml.tags+xml"/>
  <Override PartName="/ppt/tags/tag465.xml" ContentType="application/vnd.openxmlformats-officedocument.presentationml.tags+xml"/>
  <Override PartName="/ppt/notesSlides/notesSlide31.xml" ContentType="application/vnd.openxmlformats-officedocument.presentationml.notesSlide+xml"/>
  <Override PartName="/ppt/tags/tag396.xml" ContentType="application/vnd.openxmlformats-officedocument.presentationml.tags+xml"/>
  <Override PartName="/ppt/tags/tag32.xml" ContentType="application/vnd.openxmlformats-officedocument.presentationml.tags+xml"/>
  <Override PartName="/ppt/notesSlides/notesSlide1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tags/tag325.xml" ContentType="application/vnd.openxmlformats-officedocument.presentationml.tags+xml"/>
  <Override PartName="/ppt/tags/tag256.xml" ContentType="application/vnd.openxmlformats-officedocument.presentationml.tags+xml"/>
  <Override PartName="/ppt/tags/tag143.xml" ContentType="application/vnd.openxmlformats-officedocument.presentationml.tags+xml"/>
  <Override PartName="/ppt/tags/tag471.xml" ContentType="application/vnd.openxmlformats-officedocument.presentationml.tags+xml"/>
  <Override PartName="/ppt/tags/tag187.xml" ContentType="application/vnd.openxmlformats-officedocument.presentationml.tags+xml"/>
  <Override PartName="/ppt/notesSlides/notesSlide21.xml" ContentType="application/vnd.openxmlformats-officedocument.presentationml.notesSlide+xml"/>
  <Override PartName="/ppt/tags/tag386.xml" ContentType="application/vnd.openxmlformats-officedocument.presentationml.tags+xml"/>
  <Override PartName="/ppt/slideLayouts/slideLayout6.xml" ContentType="application/vnd.openxmlformats-officedocument.presentationml.slideLayout+xml"/>
  <Override PartName="/ppt/tags/tag66.xml" ContentType="application/vnd.openxmlformats-officedocument.presentationml.tags+xml"/>
  <Override PartName="/ppt/tags/tag400.xml" ContentType="application/vnd.openxmlformats-officedocument.presentationml.tags+xml"/>
  <Override PartName="/ppt/tags/tag116.xml" ContentType="application/vnd.openxmlformats-officedocument.presentationml.tags+xml"/>
  <Override PartName="/ppt/tags/tag331.xml" ContentType="application/vnd.openxmlformats-officedocument.presentationml.tags+xml"/>
  <Override PartName="/ppt/tags/tag3.xml" ContentType="application/vnd.openxmlformats-officedocument.presentationml.tags+xml"/>
  <Override PartName="/ppt/tags/tag315.xml" ContentType="application/vnd.openxmlformats-officedocument.presentationml.tags+xml"/>
  <Override PartName="/ppt/tags/tag428.xml" ContentType="application/vnd.openxmlformats-officedocument.presentationml.tags+xml"/>
  <Override PartName="/ppt/tags/tag246.xml" ContentType="application/vnd.openxmlformats-officedocument.presentationml.tags+xml"/>
  <Override PartName="/ppt/tags/tag359.xml" ContentType="application/vnd.openxmlformats-officedocument.presentationml.tags+xml"/>
  <Override PartName="/ppt/tags/tag461.xml" ContentType="application/vnd.openxmlformats-officedocument.presentationml.tags+xml"/>
  <Override PartName="/ppt/tags/tag177.xml" ContentType="application/vnd.openxmlformats-officedocument.presentationml.tags+xml"/>
  <Override PartName="/ppt/tags/tag392.xml" ContentType="application/vnd.openxmlformats-officedocument.presentationml.tags+xml"/>
  <Override PartName="/ppt/notesSlides/notesSlide11.xml" ContentType="application/vnd.openxmlformats-officedocument.presentationml.notesSlide+xml"/>
  <Override PartName="/ppt/tags/tag72.xml" ContentType="application/vnd.openxmlformats-officedocument.presentationml.tags+xml"/>
  <Override PartName="/ppt/tags/tag489.xml" ContentType="application/vnd.openxmlformats-officedocument.presentationml.tags+xml"/>
  <Override PartName="/ppt/tags/tag56.xml" ContentType="application/vnd.openxmlformats-officedocument.presentationml.tags+xml"/>
  <Override PartName="/ppt/slides/slide4.xml" ContentType="application/vnd.openxmlformats-officedocument.presentationml.slide+xml"/>
  <Override PartName="/ppt/tags/tag219.xml" ContentType="application/vnd.openxmlformats-officedocument.presentationml.tags+xml"/>
  <Override PartName="/ppt/tags/tag106.xml" ContentType="application/vnd.openxmlformats-officedocument.presentationml.tags+xml"/>
  <Override PartName="/ppt/tags/tag321.xml" ContentType="application/vnd.openxmlformats-officedocument.presentationml.tags+xml"/>
  <Override PartName="/ppt/tags/tag252.xml" ContentType="application/vnd.openxmlformats-officedocument.presentationml.tags+xml"/>
  <Override PartName="/ppt/tags/tag418.xml" ContentType="application/vnd.openxmlformats-officedocument.presentationml.tags+xml"/>
  <Override PartName="/ppt/tags/tag183.xml" ContentType="application/vnd.openxmlformats-officedocument.presentationml.tags+xml"/>
  <Override PartName="/ppt/slides/slide36.xml" ContentType="application/vnd.openxmlformats-officedocument.presentationml.slide+xml"/>
  <Override PartName="/ppt/tags/tag349.xml" ContentType="application/vnd.openxmlformats-officedocument.presentationml.tags+xml"/>
  <Override PartName="/ppt/tags/tag167.xml" ContentType="application/vnd.openxmlformats-officedocument.presentationml.tags+xml"/>
  <Override PartName="/ppt/tags/tag29.xml" ContentType="application/vnd.openxmlformats-officedocument.presentationml.tags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gs/tag62.xml" ContentType="application/vnd.openxmlformats-officedocument.presentationml.tags+xml"/>
  <Override PartName="/ppt/tags/tag382.xml" ContentType="application/vnd.openxmlformats-officedocument.presentationml.tags+xml"/>
  <Override PartName="/ppt/tags/tag112.xml" ContentType="application/vnd.openxmlformats-officedocument.presentationml.tags+xml"/>
  <Override PartName="/ppt/tags/tag209.xml" ContentType="application/vnd.openxmlformats-officedocument.presentationml.tags+xml"/>
  <Override PartName="/ppt/tags/tag424.xml" ContentType="application/vnd.openxmlformats-officedocument.presentationml.tags+xml"/>
  <Override PartName="/ppt/tags/tag242.xml" ContentType="application/vnd.openxmlformats-officedocument.presentationml.tags+xml"/>
  <Override PartName="/ppt/tags/tag355.xml" ContentType="application/vnd.openxmlformats-officedocument.presentationml.tags+xml"/>
  <Override PartName="/ppt/tags/tag173.xml" ContentType="application/vnd.openxmlformats-officedocument.presentationml.tags+xml"/>
  <Override PartName="/ppt/tags/tag339.xml" ContentType="application/vnd.openxmlformats-officedocument.presentationml.tags+xml"/>
  <Override PartName="/ppt/tags/tag485.xml" ContentType="application/vnd.openxmlformats-officedocument.presentationml.tags+xml"/>
  <Override PartName="/ppt/tags/tag19.xml" ContentType="application/vnd.openxmlformats-officedocument.presentationml.tags+xml"/>
  <Override PartName="/ppt/tags/tag52.xml" ContentType="application/vnd.openxmlformats-officedocument.presentationml.tags+xml"/>
  <Override PartName="/ppt/tags/tag96.xml" ContentType="application/vnd.openxmlformats-officedocument.presentationml.tags+xml"/>
  <Override PartName="/ppt/tags/tag215.xml" ContentType="application/vnd.openxmlformats-officedocument.presentationml.tags+xml"/>
  <Override PartName="/ppt/tags/tag102.xml" ContentType="application/vnd.openxmlformats-officedocument.presentationml.tags+xml"/>
  <Override PartName="/ppt/tags/tag430.xml" ContentType="application/vnd.openxmlformats-officedocument.presentationml.tags+xml"/>
  <Override PartName="/ppt/tags/tag414.xml" ContentType="application/vnd.openxmlformats-officedocument.presentationml.tags+xml"/>
  <Override PartName="/ppt/slides/slide32.xml" ContentType="application/vnd.openxmlformats-officedocument.presentationml.slide+xml"/>
  <Override PartName="/ppt/tags/tag345.xml" ContentType="application/vnd.openxmlformats-officedocument.presentationml.tags+xml"/>
  <Override PartName="/ppt/tags/tag276.xml" ContentType="application/vnd.openxmlformats-officedocument.presentationml.tags+xml"/>
  <Override PartName="/ppt/tags/tag25.xml" ContentType="application/vnd.openxmlformats-officedocument.presentationml.tags+xml"/>
  <Override PartName="/ppt/tags/tag491.xml" ContentType="application/vnd.openxmlformats-officedocument.presentationml.tags+xml"/>
  <Override PartName="/ppt/tags/tag86.xml" ContentType="application/vnd.openxmlformats-officedocument.presentationml.tags+xml"/>
  <Override PartName="/ppt/tags/tag205.xml" ContentType="application/vnd.openxmlformats-officedocument.presentationml.tags+xml"/>
  <Override PartName="/ppt/tags/tag420.xml" ContentType="application/vnd.openxmlformats-officedocument.presentationml.tags+xml"/>
  <Override PartName="/ppt/tags/tag136.xml" ContentType="application/vnd.openxmlformats-officedocument.presentationml.tags+xml"/>
  <Override PartName="/ppt/slideLayouts/slideLayout23.xml" ContentType="application/vnd.openxmlformats-officedocument.presentationml.slideLayout+xml"/>
  <Override PartName="/ppt/tags/tag351.xml" ContentType="application/vnd.openxmlformats-officedocument.presentationml.tags+xml"/>
  <Override PartName="/ppt/tags/tag282.xml" ContentType="application/vnd.openxmlformats-officedocument.presentationml.tags+xml"/>
  <Override PartName="/ppt/tags/tag448.xml" ContentType="application/vnd.openxmlformats-officedocument.presentationml.tags+xml"/>
  <Override PartName="/ppt/notesSlides/notesSlide5.xml" ContentType="application/vnd.openxmlformats-officedocument.presentationml.notesSlide+xml"/>
  <Override PartName="/ppt/tags/tag266.xml" ContentType="application/vnd.openxmlformats-officedocument.presentationml.tags+xml"/>
  <Override PartName="/ppt/tags/tag15.xml" ContentType="application/vnd.openxmlformats-officedocument.presentationml.tags+xml"/>
  <Override PartName="/ppt/tags/tag379.xml" ContentType="application/vnd.openxmlformats-officedocument.presentationml.tags+xml"/>
  <Override PartName="/ppt/tags/tag197.xml" ContentType="application/vnd.openxmlformats-officedocument.presentationml.tags+xml"/>
  <Override PartName="/ppt/tags/tag481.xml" ContentType="application/vnd.openxmlformats-officedocument.presentationml.tags+xml"/>
  <Override PartName="/ppt/tags/tag92.xml" ContentType="application/vnd.openxmlformats-officedocument.presentationml.tags+xml"/>
  <Override PartName="/ppt/tags/tag211.xml" ContentType="application/vnd.openxmlformats-officedocument.presentationml.tags+xml"/>
  <Override PartName="/ppt/tags/tag76.xml" ContentType="application/vnd.openxmlformats-officedocument.presentationml.tags+xml"/>
  <Override PartName="/ppt/tags/tag308.xml" ContentType="application/vnd.openxmlformats-officedocument.presentationml.tags+xml"/>
  <Override PartName="/ppt/tags/tag410.xml" ContentType="application/vnd.openxmlformats-officedocument.presentationml.tags+xml"/>
  <Override PartName="/ppt/tags/tag239.xml" ContentType="application/vnd.openxmlformats-officedocument.presentationml.tags+xml"/>
  <Override PartName="/ppt/tags/tag126.xml" ContentType="application/vnd.openxmlformats-officedocument.presentationml.tags+xml"/>
  <Override PartName="/ppt/tags/tag341.xml" ContentType="application/vnd.openxmlformats-officedocument.presentationml.tags+xml"/>
  <Override PartName="/ppt/tags/tag272.xml" ContentType="application/vnd.openxmlformats-officedocument.presentationml.tags+xml"/>
  <Override PartName="/ppt/tags/tag21.xml" ContentType="application/vnd.openxmlformats-officedocument.presentationml.tags+xml"/>
  <Override PartName="/ppt/tags/tag438.xml" ContentType="application/vnd.openxmlformats-officedocument.presentationml.tags+xml"/>
  <Override PartName="/ppt/tags/tag454.xml" ContentType="application/vnd.openxmlformats-officedocument.presentationml.tags+xml"/>
  <Override PartName="/ppt/tags/tag369.xml" ContentType="application/vnd.openxmlformats-officedocument.presentationml.tags+xml"/>
  <Override PartName="/ppt/tags/tag49.xml" ContentType="application/vnd.openxmlformats-officedocument.presentationml.tags+xml"/>
  <Override PartName="/ppt/tags/tag82.xml" ContentType="application/vnd.openxmlformats-officedocument.presentationml.tags+xml"/>
  <Override PartName="/ppt/tags/tag201.xml" ContentType="application/vnd.openxmlformats-officedocument.presentationml.tags+xml"/>
  <Override PartName="/ppt/tags/tag132.xml" ContentType="application/vnd.openxmlformats-officedocument.presentationml.tags+xml"/>
  <Override PartName="/ppt/slides/slide29.xml" ContentType="application/vnd.openxmlformats-officedocument.presentationml.slide+xml"/>
  <Override PartName="/ppt/tags/tag229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tags/tag262.xml" ContentType="application/vnd.openxmlformats-officedocument.presentationml.tags+xml"/>
  <Override PartName="/ppt/tags/tag11.xml" ContentType="application/vnd.openxmlformats-officedocument.presentationml.tags+xml"/>
  <Override PartName="/ppt/tags/tag375.xml" ContentType="application/vnd.openxmlformats-officedocument.presentationml.tags+xml"/>
  <Override PartName="/ppt/tags/tag193.xml" ContentType="application/vnd.openxmlformats-officedocument.presentationml.tags+xml"/>
  <Override PartName="/ppt/tags/tag444.xml" ContentType="application/vnd.openxmlformats-officedocument.presentationml.tags+xml"/>
  <Override PartName="/ppt/tags/tag39.xml" ContentType="application/vnd.openxmlformats-officedocument.presentationml.tags+xml"/>
  <Override PartName="/ppt/tags/tag304.xml" ContentType="application/vnd.openxmlformats-officedocument.presentationml.tags+xml"/>
  <Override PartName="/ppt/presentation.xml" ContentType="application/vnd.openxmlformats-officedocument.presentationml.presentation.main+xml"/>
  <Override PartName="/ppt/tags/tag235.xml" ContentType="application/vnd.openxmlformats-officedocument.presentationml.tags+xml"/>
  <Override PartName="/ppt/tags/tag122.xml" ContentType="application/vnd.openxmlformats-officedocument.presentationml.tags+xml"/>
  <Override PartName="/ppt/tags/tag166.xml" ContentType="application/vnd.openxmlformats-officedocument.presentationml.tags+xml"/>
  <Override PartName="/ppt/slides/slide19.xml" ContentType="application/vnd.openxmlformats-officedocument.presentationml.slide+xml"/>
  <Override PartName="/ppt/tags/tag434.xml" ContentType="application/vnd.openxmlformats-officedocument.presentationml.tags+xml"/>
  <Override PartName="/ppt/tags/tag450.xml" ContentType="application/vnd.openxmlformats-officedocument.presentationml.tags+xml"/>
  <Override PartName="/ppt/tags/tag365.xml" ContentType="application/vnd.openxmlformats-officedocument.presentationml.tags+xml"/>
  <Override PartName="/ppt/tags/tag478.xml" ContentType="application/vnd.openxmlformats-officedocument.presentationml.tags+xml"/>
  <Override PartName="/ppt/tags/tag296.xml" ContentType="application/vnd.openxmlformats-officedocument.presentationml.tags+xml"/>
  <Override PartName="/ppt/tags/tag45.xml" ContentType="application/vnd.openxmlformats-officedocument.presentationml.tags+xml"/>
  <Override PartName="/ppt/notesSlides/notesSlide28.xml" ContentType="application/vnd.openxmlformats-officedocument.presentationml.notesSlide+xml"/>
  <Override PartName="/ppt/tags/tag310.xml" ContentType="application/vnd.openxmlformats-officedocument.presentationml.tags+xml"/>
  <Override PartName="/ppt/tags/tag407.xml" ContentType="application/vnd.openxmlformats-officedocument.presentationml.tags+xml"/>
  <Override PartName="/ppt/slides/slide25.xml" ContentType="application/vnd.openxmlformats-officedocument.presentationml.slide+xml"/>
  <Override PartName="/ppt/tags/tag225.xml" ContentType="application/vnd.openxmlformats-officedocument.presentationml.tags+xml"/>
  <Override PartName="/ppt/tags/tag440.xml" ContentType="application/vnd.openxmlformats-officedocument.presentationml.tags+xml"/>
  <Override PartName="/ppt/tags/tag156.xml" ContentType="application/vnd.openxmlformats-officedocument.presentationml.tags+xml"/>
  <Override PartName="/ppt/tags/tag371.xml" ContentType="application/vnd.openxmlformats-officedocument.presentationml.tags+xml"/>
  <Override PartName="/ppt/tags/tag468.xml" ContentType="application/vnd.openxmlformats-officedocument.presentationml.tags+xml"/>
  <Override PartName="/ppt/notesSlides/notesSlide34.xml" ContentType="application/vnd.openxmlformats-officedocument.presentationml.notesSlide+xml"/>
  <Override PartName="/ppt/tags/tag286.xml" ContentType="application/vnd.openxmlformats-officedocument.presentationml.tags+xml"/>
  <Override PartName="/ppt/tags/tag35.xml" ContentType="application/vnd.openxmlformats-officedocument.presentationml.tags+xml"/>
  <Override PartName="/ppt/tags/tag399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00.xml" ContentType="application/vnd.openxmlformats-officedocument.presentationml.tags+xml"/>
  <Override PartName="/ppt/tags/tag231.xml" ContentType="application/vnd.openxmlformats-officedocument.presentationml.tags+xml"/>
  <Override PartName="/ppt/slideLayouts/slideLayout16.xml" ContentType="application/vnd.openxmlformats-officedocument.presentationml.slideLayout+xml"/>
  <Override PartName="/ppt/tags/tag162.xml" ContentType="application/vnd.openxmlformats-officedocument.presentationml.tags+xml"/>
  <Override PartName="/ppt/slides/slide15.xml" ContentType="application/vnd.openxmlformats-officedocument.presentationml.slide+xml"/>
  <Override PartName="/ppt/tags/tag328.xml" ContentType="application/vnd.openxmlformats-officedocument.presentationml.tags+xml"/>
  <Override PartName="/ppt/tags/tag259.xml" ContentType="application/vnd.openxmlformats-officedocument.presentationml.tags+xml"/>
  <Override PartName="/ppt/tags/tag146.xml" ContentType="application/vnd.openxmlformats-officedocument.presentationml.tags+xml"/>
  <Override PartName="/ppt/tags/tag361.xml" ContentType="application/vnd.openxmlformats-officedocument.presentationml.tags+xml"/>
  <Override PartName="/ppt/tags/tag292.xml" ContentType="application/vnd.openxmlformats-officedocument.presentationml.tags+xml"/>
  <Override PartName="/ppt/tags/tag41.xml" ContentType="application/vnd.openxmlformats-officedocument.presentationml.tags+xml"/>
  <Override PartName="/ppt/tags/tag458.xml" ContentType="application/vnd.openxmlformats-officedocument.presentationml.tags+xml"/>
  <Override PartName="/ppt/notesSlides/notesSlide24.xml" ContentType="application/vnd.openxmlformats-officedocument.presentationml.notesSlide+xml"/>
  <Override PartName="/ppt/tags/tag474.xml" ContentType="application/vnd.openxmlformats-officedocument.presentationml.tags+xml"/>
  <Override PartName="/ppt/tags/tag389.xml" ContentType="application/vnd.openxmlformats-officedocument.presentationml.tags+xml"/>
  <Override PartName="/ppt/slideLayouts/slideLayout9.xml" ContentType="application/vnd.openxmlformats-officedocument.presentationml.slideLayout+xml"/>
  <Override PartName="/ppt/tags/tag69.xml" ContentType="application/vnd.openxmlformats-officedocument.presentationml.tags+xml"/>
  <Override PartName="/ppt/slideMasters/slideMaster2.xml" ContentType="application/vnd.openxmlformats-officedocument.presentationml.slideMaster+xml"/>
  <Override PartName="/ppt/tags/tag403.xml" ContentType="application/vnd.openxmlformats-officedocument.presentationml.tags+xml"/>
  <Override PartName="/ppt/slides/slide21.xml" ContentType="application/vnd.openxmlformats-officedocument.presentationml.slide+xml"/>
  <Override PartName="/ppt/tags/tag119.xml" ContentType="application/vnd.openxmlformats-officedocument.presentationml.tags+xml"/>
  <Override PartName="/ppt/tags/tag221.xml" ContentType="application/vnd.openxmlformats-officedocument.presentationml.tags+xml"/>
  <Override PartName="/ppt/tags/tag334.xml" ContentType="application/vnd.openxmlformats-officedocument.presentationml.tags+xml"/>
  <Override PartName="/ppt/tags/tag152.xml" ContentType="application/vnd.openxmlformats-officedocument.presentationml.tags+xml"/>
  <Override PartName="/ppt/tags/tag6.xml" ContentType="application/vnd.openxmlformats-officedocument.presentationml.tags+xml"/>
  <Override PartName="/ppt/tags/tag318.xml" ContentType="application/vnd.openxmlformats-officedocument.presentationml.tags+xml"/>
  <Override PartName="/ppt/tags/tag249.xml" ContentType="application/vnd.openxmlformats-officedocument.presentationml.tags+xml"/>
  <Override PartName="/ppt/notesSlides/notesSlide30.xml" ContentType="application/vnd.openxmlformats-officedocument.presentationml.notesSlide+xml"/>
  <Override PartName="/ppt/tags/tag464.xml" ContentType="application/vnd.openxmlformats-officedocument.presentationml.tags+xml"/>
  <Override PartName="/ppt/tags/tag395.xml" ContentType="application/vnd.openxmlformats-officedocument.presentationml.tags+xml"/>
  <Override PartName="/ppt/tags/tag31.xml" ContentType="application/vnd.openxmlformats-officedocument.presentationml.tags+xml"/>
  <Override PartName="/ppt/notesSlides/notesSlide14.xml" ContentType="application/vnd.openxmlformats-officedocument.presentationml.notesSlide+xml"/>
  <Override PartName="/ppt/tags/tag59.xml" ContentType="application/vnd.openxmlformats-officedocument.presentationml.tags+xml"/>
  <Override PartName="/ppt/slides/slide7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1.xml" ContentType="application/vnd.openxmlformats-officedocument.presentationml.slide+xml"/>
  <Override PartName="/ppt/tags/tag109.xml" ContentType="application/vnd.openxmlformats-officedocument.presentationml.tags+xml"/>
  <Override PartName="/ppt/tags/tag324.xml" ContentType="application/vnd.openxmlformats-officedocument.presentationml.tags+xml"/>
  <Override PartName="/ppt/tags/tag255.xml" ContentType="application/vnd.openxmlformats-officedocument.presentationml.tags+xml"/>
  <Override PartName="/ppt/tags/tag142.xml" ContentType="application/vnd.openxmlformats-officedocument.presentationml.tags+xml"/>
  <Override PartName="/ppt/tags/tag470.xml" ContentType="application/vnd.openxmlformats-officedocument.presentationml.tags+xml"/>
  <Override PartName="/ppt/tags/tag186.xml" ContentType="application/vnd.openxmlformats-officedocument.presentationml.tags+xml"/>
  <Override PartName="/ppt/slides/slide3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54" r:id="rId1"/>
    <p:sldMasterId id="2147483653" r:id="rId2"/>
  </p:sldMasterIdLst>
  <p:notesMasterIdLst>
    <p:notesMasterId r:id="rId43"/>
  </p:notesMasterIdLst>
  <p:handoutMasterIdLst>
    <p:handoutMasterId r:id="rId44"/>
  </p:handoutMasterIdLst>
  <p:sldIdLst>
    <p:sldId id="1517" r:id="rId3"/>
    <p:sldId id="1525" r:id="rId4"/>
    <p:sldId id="1452" r:id="rId5"/>
    <p:sldId id="1526" r:id="rId6"/>
    <p:sldId id="1453" r:id="rId7"/>
    <p:sldId id="1527" r:id="rId8"/>
    <p:sldId id="1461" r:id="rId9"/>
    <p:sldId id="1454" r:id="rId10"/>
    <p:sldId id="1455" r:id="rId11"/>
    <p:sldId id="1456" r:id="rId12"/>
    <p:sldId id="1457" r:id="rId13"/>
    <p:sldId id="1458" r:id="rId14"/>
    <p:sldId id="1459" r:id="rId15"/>
    <p:sldId id="1528" r:id="rId16"/>
    <p:sldId id="1462" r:id="rId17"/>
    <p:sldId id="1465" r:id="rId18"/>
    <p:sldId id="1497" r:id="rId19"/>
    <p:sldId id="1498" r:id="rId20"/>
    <p:sldId id="1499" r:id="rId21"/>
    <p:sldId id="1500" r:id="rId22"/>
    <p:sldId id="1501" r:id="rId23"/>
    <p:sldId id="1502" r:id="rId24"/>
    <p:sldId id="1503" r:id="rId25"/>
    <p:sldId id="1504" r:id="rId26"/>
    <p:sldId id="1505" r:id="rId27"/>
    <p:sldId id="1506" r:id="rId28"/>
    <p:sldId id="1507" r:id="rId29"/>
    <p:sldId id="1508" r:id="rId30"/>
    <p:sldId id="1518" r:id="rId31"/>
    <p:sldId id="1520" r:id="rId32"/>
    <p:sldId id="1521" r:id="rId33"/>
    <p:sldId id="1522" r:id="rId34"/>
    <p:sldId id="1523" r:id="rId35"/>
    <p:sldId id="1509" r:id="rId36"/>
    <p:sldId id="1510" r:id="rId37"/>
    <p:sldId id="1511" r:id="rId38"/>
    <p:sldId id="1513" r:id="rId39"/>
    <p:sldId id="1514" r:id="rId40"/>
    <p:sldId id="1515" r:id="rId41"/>
    <p:sldId id="1516" r:id="rId42"/>
  </p:sldIdLst>
  <p:sldSz cx="9144000" cy="6858000" type="screen4x3"/>
  <p:notesSz cx="7315200" cy="9601200"/>
  <p:custDataLst>
    <p:tags r:id="rId46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008000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6F6C"/>
    <a:srgbClr val="990000"/>
    <a:srgbClr val="3333FF"/>
    <a:srgbClr val="99FF99"/>
    <a:srgbClr val="FF9966"/>
    <a:srgbClr val="000099"/>
    <a:srgbClr val="006699"/>
    <a:srgbClr val="FFCC99"/>
    <a:srgbClr val="FFCCCC"/>
    <a:srgbClr val="CC66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4559" autoAdjust="0"/>
    <p:restoredTop sz="94000" autoAdjust="0"/>
  </p:normalViewPr>
  <p:slideViewPr>
    <p:cSldViewPr snapToGrid="0">
      <p:cViewPr varScale="1">
        <p:scale>
          <a:sx n="141" d="100"/>
          <a:sy n="141" d="100"/>
        </p:scale>
        <p:origin x="-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084" y="-78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gs" Target="tags/tag1.xml"/><Relationship Id="rId47" Type="http://schemas.openxmlformats.org/officeDocument/2006/relationships/commentAuthors" Target="commentAuthors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2400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0670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B2059-AB95-4106-83FC-7FFE71397E2C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baseline="0" dirty="0" smtClean="0">
                <a:latin typeface="Arial" pitchFamily="34" charset="0"/>
              </a:rPr>
              <a:t>Multiple </a:t>
            </a:r>
            <a:r>
              <a:rPr lang="de-DE" baseline="0" dirty="0" err="1" smtClean="0">
                <a:latin typeface="Arial" pitchFamily="34" charset="0"/>
              </a:rPr>
              <a:t>inheritance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is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the</a:t>
            </a:r>
            <a:r>
              <a:rPr lang="de-DE" baseline="0" dirty="0" smtClean="0">
                <a:latin typeface="Arial" pitchFamily="34" charset="0"/>
              </a:rPr>
              <a:t> easy </a:t>
            </a:r>
            <a:r>
              <a:rPr lang="de-DE" baseline="0" dirty="0" err="1" smtClean="0">
                <a:latin typeface="Arial" pitchFamily="34" charset="0"/>
              </a:rPr>
              <a:t>guess</a:t>
            </a:r>
            <a:r>
              <a:rPr lang="de-DE" baseline="0" dirty="0" smtClean="0">
                <a:latin typeface="Arial" pitchFamily="34" charset="0"/>
              </a:rPr>
              <a:t>, but </a:t>
            </a:r>
            <a:r>
              <a:rPr lang="de-DE" baseline="0" dirty="0" err="1" smtClean="0">
                <a:latin typeface="Arial" pitchFamily="34" charset="0"/>
              </a:rPr>
              <a:t>depending</a:t>
            </a:r>
            <a:r>
              <a:rPr lang="de-DE" baseline="0" dirty="0" smtClean="0">
                <a:latin typeface="Arial" pitchFamily="34" charset="0"/>
              </a:rPr>
              <a:t> on </a:t>
            </a:r>
            <a:r>
              <a:rPr lang="de-DE" baseline="0" dirty="0" err="1" smtClean="0">
                <a:latin typeface="Arial" pitchFamily="34" charset="0"/>
              </a:rPr>
              <a:t>the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circumstances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the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solution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can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be</a:t>
            </a:r>
            <a:r>
              <a:rPr lang="de-DE" baseline="0" dirty="0" smtClean="0">
                <a:latin typeface="Arial" pitchFamily="34" charset="0"/>
              </a:rPr>
              <a:t> fragile, </a:t>
            </a:r>
            <a:r>
              <a:rPr lang="de-DE" baseline="0" dirty="0" err="1" smtClean="0">
                <a:latin typeface="Arial" pitchFamily="34" charset="0"/>
              </a:rPr>
              <a:t>because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it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is</a:t>
            </a:r>
            <a:r>
              <a:rPr lang="de-DE" baseline="0" dirty="0" smtClean="0">
                <a:latin typeface="Arial" pitchFamily="34" charset="0"/>
              </a:rPr>
              <a:t> sensitive </a:t>
            </a:r>
            <a:r>
              <a:rPr lang="de-DE" baseline="0" dirty="0" err="1" smtClean="0">
                <a:latin typeface="Arial" pitchFamily="34" charset="0"/>
              </a:rPr>
              <a:t>to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changes</a:t>
            </a:r>
            <a:r>
              <a:rPr lang="de-DE" baseline="0" dirty="0" smtClean="0">
                <a:latin typeface="Arial" pitchFamily="34" charset="0"/>
              </a:rPr>
              <a:t> in </a:t>
            </a:r>
            <a:r>
              <a:rPr lang="de-DE" baseline="0" dirty="0" err="1" smtClean="0">
                <a:latin typeface="Arial" pitchFamily="34" charset="0"/>
              </a:rPr>
              <a:t>the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ancestors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that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can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affect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the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semantics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of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the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descendant</a:t>
            </a:r>
            <a:r>
              <a:rPr lang="de-DE" baseline="0" dirty="0" smtClean="0">
                <a:latin typeface="Arial" pitchFamily="34" charset="0"/>
              </a:rPr>
              <a:t> in an </a:t>
            </a:r>
            <a:r>
              <a:rPr lang="de-DE" baseline="0" dirty="0" err="1" smtClean="0">
                <a:latin typeface="Arial" pitchFamily="34" charset="0"/>
              </a:rPr>
              <a:t>unpredictable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way</a:t>
            </a:r>
            <a:r>
              <a:rPr lang="de-DE" baseline="0" dirty="0" smtClean="0">
                <a:latin typeface="Arial" pitchFamily="34" charset="0"/>
              </a:rPr>
              <a:t> </a:t>
            </a:r>
            <a:endParaRPr lang="de-D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1DA34-5F94-4E7A-AE0F-F53834EA9537}" type="slidenum">
              <a:rPr lang="en-US">
                <a:latin typeface="Arial" pitchFamily="34" charset="0"/>
              </a:rPr>
              <a:pPr/>
              <a:t>13</a:t>
            </a:fld>
            <a:endParaRPr lang="en-US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>
              <a:spcBef>
                <a:spcPct val="0"/>
              </a:spcBef>
              <a:buFontTx/>
              <a:buNone/>
            </a:pPr>
            <a:fld id="{5FFCB58D-B105-4D39-A6E6-8AB2D1774543}" type="slidenum">
              <a:rPr lang="en-US" sz="1300" b="0">
                <a:latin typeface="Arial" pitchFamily="34" charset="0"/>
              </a:rPr>
              <a:pPr algn="r" defTabSz="966788">
                <a:spcBef>
                  <a:spcPct val="0"/>
                </a:spcBef>
                <a:buFontTx/>
                <a:buNone/>
              </a:pPr>
              <a:t>14</a:t>
            </a:fld>
            <a:endParaRPr lang="en-US" sz="1300" b="0">
              <a:latin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410DE-607E-426D-9DD4-04C58379949F}" type="slidenum">
              <a:rPr lang="en-US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C75E7-35ED-4128-87D4-5397EC11F0B8}" type="slidenum">
              <a:rPr lang="en-US">
                <a:latin typeface="Arial" pitchFamily="34" charset="0"/>
              </a:rPr>
              <a:pPr/>
              <a:t>17</a:t>
            </a:fld>
            <a:endParaRPr lang="en-US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C75E7-35ED-4128-87D4-5397EC11F0B8}" type="slidenum">
              <a:rPr lang="en-US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11AA4-15F1-49EC-87C3-005839FE0D34}" type="slidenum">
              <a:rPr lang="en-US">
                <a:latin typeface="Arial" pitchFamily="34" charset="0"/>
              </a:rPr>
              <a:pPr/>
              <a:t>19</a:t>
            </a:fld>
            <a:endParaRPr lang="en-US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9E1DE3-3C5A-471F-8789-802353F72559}" type="slidenum">
              <a:rPr lang="en-US">
                <a:latin typeface="Arial" pitchFamily="34" charset="0"/>
              </a:rPr>
              <a:pPr/>
              <a:t>21</a:t>
            </a:fld>
            <a:endParaRPr lang="en-US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B2059-AB95-4106-83FC-7FFE71397E2C}" type="slidenum">
              <a:rPr lang="en-US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0D5CD-C7C6-4D14-B9AC-46235CB7D088}" type="slidenum">
              <a:rPr lang="en-US">
                <a:latin typeface="Arial" pitchFamily="34" charset="0"/>
              </a:rPr>
              <a:pPr/>
              <a:t>22</a:t>
            </a:fld>
            <a:endParaRPr lang="en-US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3C003-BEBA-4CAF-86B7-AA330E9EE2CF}" type="slidenum">
              <a:rPr lang="en-US">
                <a:latin typeface="Arial" pitchFamily="34" charset="0"/>
              </a:rPr>
              <a:pPr/>
              <a:t>23</a:t>
            </a:fld>
            <a:endParaRPr lang="en-US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516E7-D0D6-43A5-96E1-45DE6F3DF4AA}" type="slidenum">
              <a:rPr lang="en-US">
                <a:latin typeface="Arial" pitchFamily="34" charset="0"/>
              </a:rPr>
              <a:pPr/>
              <a:t>25</a:t>
            </a:fld>
            <a:endParaRPr lang="en-US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 txBox="1">
            <a:spLocks noGrp="1" noChangeArrowheads="1"/>
          </p:cNvSpPr>
          <p:nvPr/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>
              <a:spcBef>
                <a:spcPct val="0"/>
              </a:spcBef>
              <a:buFontTx/>
              <a:buNone/>
            </a:pPr>
            <a:fld id="{DDD345F4-F8B4-4ADA-9C48-C5F4E8F3DB43}" type="slidenum">
              <a:rPr lang="en-US" sz="1300" b="0">
                <a:latin typeface="Arial" pitchFamily="34" charset="0"/>
              </a:rPr>
              <a:pPr algn="r" defTabSz="966788">
                <a:spcBef>
                  <a:spcPct val="0"/>
                </a:spcBef>
                <a:buFontTx/>
                <a:buNone/>
              </a:pPr>
              <a:t>26</a:t>
            </a:fld>
            <a:endParaRPr lang="en-US" sz="1300" b="0">
              <a:latin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 txBox="1">
            <a:spLocks noGrp="1" noChangeArrowheads="1"/>
          </p:cNvSpPr>
          <p:nvPr/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>
              <a:spcBef>
                <a:spcPct val="0"/>
              </a:spcBef>
              <a:buFontTx/>
              <a:buNone/>
            </a:pPr>
            <a:fld id="{900CF87E-6AED-4810-8EE4-4E70EB5A2A9E}" type="slidenum">
              <a:rPr lang="en-US" sz="1300" b="0">
                <a:latin typeface="Arial" pitchFamily="34" charset="0"/>
              </a:rPr>
              <a:pPr algn="r" defTabSz="966788">
                <a:spcBef>
                  <a:spcPct val="0"/>
                </a:spcBef>
                <a:buFontTx/>
                <a:buNone/>
              </a:pPr>
              <a:t>27</a:t>
            </a:fld>
            <a:endParaRPr lang="en-US" sz="1300" b="0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A738D1-4CF6-40EC-8FAD-CDA93CF5B7EF}" type="slidenum">
              <a:rPr lang="en-US">
                <a:latin typeface="Arial" pitchFamily="34" charset="0"/>
              </a:rPr>
              <a:pPr/>
              <a:t>28</a:t>
            </a:fld>
            <a:endParaRPr lang="en-US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A738D1-4CF6-40EC-8FAD-CDA93CF5B7EF}" type="slidenum">
              <a:rPr lang="en-US">
                <a:latin typeface="Arial" pitchFamily="34" charset="0"/>
              </a:rPr>
              <a:pPr/>
              <a:t>29</a:t>
            </a:fld>
            <a:endParaRPr lang="en-US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A738D1-4CF6-40EC-8FAD-CDA93CF5B7EF}" type="slidenum">
              <a:rPr lang="en-US">
                <a:latin typeface="Arial" pitchFamily="34" charset="0"/>
              </a:rPr>
              <a:pPr/>
              <a:t>31</a:t>
            </a:fld>
            <a:endParaRPr lang="en-US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>
                <a:latin typeface="Arial" pitchFamily="34" charset="0"/>
              </a:rPr>
              <a:t>Merge switch_on/switch_on/start,</a:t>
            </a:r>
            <a:r>
              <a:rPr lang="de-DE" baseline="0" smtClean="0">
                <a:latin typeface="Arial" pitchFamily="34" charset="0"/>
              </a:rPr>
              <a:t> as they denote the same concept. Don‘t merge send/send, as they denote different concepts.</a:t>
            </a:r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F181A-6568-4D18-8336-876467C30B61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D5AEE1-CBB0-426A-A4F3-4259E0D2D30B}" type="slidenum">
              <a:rPr lang="en-US">
                <a:latin typeface="Arial" pitchFamily="34" charset="0"/>
              </a:rPr>
              <a:pPr/>
              <a:t>34</a:t>
            </a:fld>
            <a:endParaRPr lang="en-US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E054D-EBD9-4950-952B-C0CABEF75C01}" type="slidenum">
              <a:rPr lang="en-US">
                <a:latin typeface="Arial" pitchFamily="34" charset="0"/>
              </a:rPr>
              <a:pPr/>
              <a:t>35</a:t>
            </a:fld>
            <a:endParaRPr lang="en-US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dirty="0" err="1" smtClean="0">
                <a:latin typeface="Arial" pitchFamily="34" charset="0"/>
              </a:rPr>
              <a:t>Direct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repeated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inheritance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makes</a:t>
            </a:r>
            <a:r>
              <a:rPr lang="de-DE" baseline="0" dirty="0" smtClean="0">
                <a:latin typeface="Arial" pitchFamily="34" charset="0"/>
              </a:rPr>
              <a:t> sense </a:t>
            </a:r>
            <a:r>
              <a:rPr lang="de-DE" baseline="0" dirty="0" err="1" smtClean="0">
                <a:latin typeface="Arial" pitchFamily="34" charset="0"/>
              </a:rPr>
              <a:t>if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you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want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to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redefine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features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from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the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ancestor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while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keeping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the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ancestor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versions</a:t>
            </a:r>
            <a:r>
              <a:rPr lang="de-DE" baseline="0" dirty="0" smtClean="0">
                <a:latin typeface="Arial" pitchFamily="34" charset="0"/>
              </a:rPr>
              <a:t>.  </a:t>
            </a:r>
            <a:endParaRPr lang="de-D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9DEB6-1B9B-4BAE-B491-CED4B53097D6}" type="slidenum">
              <a:rPr lang="en-US">
                <a:latin typeface="Arial" pitchFamily="34" charset="0"/>
              </a:rPr>
              <a:pPr/>
              <a:t>36</a:t>
            </a:fld>
            <a:endParaRPr lang="en-US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0E5B0-3E7D-4671-BEF8-F9A19ECEEE62}" type="slidenum">
              <a:rPr lang="en-US">
                <a:latin typeface="Arial" pitchFamily="34" charset="0"/>
              </a:rPr>
              <a:pPr/>
              <a:t>37</a:t>
            </a:fld>
            <a:endParaRPr lang="en-US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642F5-776A-465D-BA5C-02F8FB04DA17}" type="slidenum">
              <a:rPr lang="en-US"/>
              <a:pPr/>
              <a:t>38</a:t>
            </a:fld>
            <a:endParaRPr lang="en-US"/>
          </a:p>
        </p:txBody>
      </p:sp>
      <p:sp>
        <p:nvSpPr>
          <p:cNvPr id="204493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EF4BA6BF-0141-4D4C-B9D5-4EEA4920B5A1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38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4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43099-06C3-4EA5-AAF5-14AADBF0E374}" type="slidenum">
              <a:rPr lang="en-US"/>
              <a:pPr/>
              <a:t>39</a:t>
            </a:fld>
            <a:endParaRPr lang="en-US"/>
          </a:p>
        </p:txBody>
      </p:sp>
      <p:sp>
        <p:nvSpPr>
          <p:cNvPr id="2046978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F615AB74-6E12-44A0-B656-36BF70CA6042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39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4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69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22F16-4C32-4D84-B130-202AA3448115}" type="slidenum">
              <a:rPr lang="en-US">
                <a:latin typeface="Arial" pitchFamily="34" charset="0"/>
              </a:rPr>
              <a:pPr/>
              <a:t>40</a:t>
            </a:fld>
            <a:endParaRPr lang="en-US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F181A-6568-4D18-8336-876467C30B61}" type="slidenum">
              <a:rPr lang="en-US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206CC-3960-452D-B025-C7E47ED4B74B}" type="slidenum">
              <a:rPr lang="en-US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AD705-DB0C-4620-92FD-21B7B27915D4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AF290-0748-4D9D-A5BC-51A7813049F9}" type="slidenum">
              <a:rPr lang="en-US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7A48A-9504-4512-9453-5E84581D4524}" type="slidenum">
              <a:rPr lang="en-US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>
              <a:spcBef>
                <a:spcPct val="0"/>
              </a:spcBef>
              <a:buFontTx/>
              <a:buNone/>
            </a:pPr>
            <a:fld id="{5FFCB58D-B105-4D39-A6E6-8AB2D1774543}" type="slidenum">
              <a:rPr lang="en-US" sz="1300" b="0">
                <a:latin typeface="Arial" pitchFamily="34" charset="0"/>
              </a:rPr>
              <a:pPr algn="r" defTabSz="966788">
                <a:spcBef>
                  <a:spcPct val="0"/>
                </a:spcBef>
                <a:buFontTx/>
                <a:buNone/>
              </a:pPr>
              <a:t>11</a:t>
            </a:fld>
            <a:endParaRPr lang="en-US" sz="1300" b="0">
              <a:latin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‹Nr.›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729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1473545" name="Picture 9" descr="tower_blue_vertical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86788" y="52388"/>
            <a:ext cx="385762" cy="38161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tags" Target="../tags/tag83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8.xml"/><Relationship Id="rId1" Type="http://schemas.openxmlformats.org/officeDocument/2006/relationships/tags" Target="../tags/tag73.xml"/><Relationship Id="rId2" Type="http://schemas.openxmlformats.org/officeDocument/2006/relationships/tags" Target="../tags/tag74.xml"/><Relationship Id="rId3" Type="http://schemas.openxmlformats.org/officeDocument/2006/relationships/tags" Target="../tags/tag75.xml"/><Relationship Id="rId4" Type="http://schemas.openxmlformats.org/officeDocument/2006/relationships/tags" Target="../tags/tag76.xml"/><Relationship Id="rId5" Type="http://schemas.openxmlformats.org/officeDocument/2006/relationships/tags" Target="../tags/tag77.xml"/><Relationship Id="rId6" Type="http://schemas.openxmlformats.org/officeDocument/2006/relationships/tags" Target="../tags/tag78.xml"/><Relationship Id="rId7" Type="http://schemas.openxmlformats.org/officeDocument/2006/relationships/tags" Target="../tags/tag79.xml"/><Relationship Id="rId8" Type="http://schemas.openxmlformats.org/officeDocument/2006/relationships/tags" Target="../tags/tag80.xml"/><Relationship Id="rId9" Type="http://schemas.openxmlformats.org/officeDocument/2006/relationships/tags" Target="../tags/tag81.xml"/><Relationship Id="rId10" Type="http://schemas.openxmlformats.org/officeDocument/2006/relationships/tags" Target="../tags/tag82.xml"/></Relationships>
</file>

<file path=ppt/slides/_rels/slide11.xml.rels><?xml version="1.0" encoding="UTF-8" standalone="yes"?>
<Relationships xmlns="http://schemas.openxmlformats.org/package/2006/relationships"><Relationship Id="rId20" Type="http://schemas.openxmlformats.org/officeDocument/2006/relationships/tags" Target="../tags/tag103.xml"/><Relationship Id="rId21" Type="http://schemas.openxmlformats.org/officeDocument/2006/relationships/tags" Target="../tags/tag104.xml"/><Relationship Id="rId22" Type="http://schemas.openxmlformats.org/officeDocument/2006/relationships/tags" Target="../tags/tag105.xml"/><Relationship Id="rId23" Type="http://schemas.openxmlformats.org/officeDocument/2006/relationships/tags" Target="../tags/tag106.xml"/><Relationship Id="rId24" Type="http://schemas.openxmlformats.org/officeDocument/2006/relationships/tags" Target="../tags/tag107.xml"/><Relationship Id="rId25" Type="http://schemas.openxmlformats.org/officeDocument/2006/relationships/tags" Target="../tags/tag108.xml"/><Relationship Id="rId26" Type="http://schemas.openxmlformats.org/officeDocument/2006/relationships/tags" Target="../tags/tag109.xml"/><Relationship Id="rId27" Type="http://schemas.openxmlformats.org/officeDocument/2006/relationships/tags" Target="../tags/tag110.xml"/><Relationship Id="rId28" Type="http://schemas.openxmlformats.org/officeDocument/2006/relationships/tags" Target="../tags/tag111.xml"/><Relationship Id="rId29" Type="http://schemas.openxmlformats.org/officeDocument/2006/relationships/tags" Target="../tags/tag112.xml"/><Relationship Id="rId1" Type="http://schemas.openxmlformats.org/officeDocument/2006/relationships/tags" Target="../tags/tag84.xml"/><Relationship Id="rId2" Type="http://schemas.openxmlformats.org/officeDocument/2006/relationships/tags" Target="../tags/tag85.xml"/><Relationship Id="rId3" Type="http://schemas.openxmlformats.org/officeDocument/2006/relationships/tags" Target="../tags/tag86.xml"/><Relationship Id="rId4" Type="http://schemas.openxmlformats.org/officeDocument/2006/relationships/tags" Target="../tags/tag87.xml"/><Relationship Id="rId5" Type="http://schemas.openxmlformats.org/officeDocument/2006/relationships/tags" Target="../tags/tag88.xml"/><Relationship Id="rId30" Type="http://schemas.openxmlformats.org/officeDocument/2006/relationships/tags" Target="../tags/tag113.xml"/><Relationship Id="rId31" Type="http://schemas.openxmlformats.org/officeDocument/2006/relationships/tags" Target="../tags/tag114.xml"/><Relationship Id="rId32" Type="http://schemas.openxmlformats.org/officeDocument/2006/relationships/tags" Target="../tags/tag115.xml"/><Relationship Id="rId9" Type="http://schemas.openxmlformats.org/officeDocument/2006/relationships/tags" Target="../tags/tag92.xml"/><Relationship Id="rId6" Type="http://schemas.openxmlformats.org/officeDocument/2006/relationships/tags" Target="../tags/tag89.xml"/><Relationship Id="rId7" Type="http://schemas.openxmlformats.org/officeDocument/2006/relationships/tags" Target="../tags/tag90.xml"/><Relationship Id="rId8" Type="http://schemas.openxmlformats.org/officeDocument/2006/relationships/tags" Target="../tags/tag91.xml"/><Relationship Id="rId33" Type="http://schemas.openxmlformats.org/officeDocument/2006/relationships/tags" Target="../tags/tag116.xml"/><Relationship Id="rId34" Type="http://schemas.openxmlformats.org/officeDocument/2006/relationships/tags" Target="../tags/tag117.xml"/><Relationship Id="rId35" Type="http://schemas.openxmlformats.org/officeDocument/2006/relationships/tags" Target="../tags/tag118.xml"/><Relationship Id="rId36" Type="http://schemas.openxmlformats.org/officeDocument/2006/relationships/tags" Target="../tags/tag119.xml"/><Relationship Id="rId10" Type="http://schemas.openxmlformats.org/officeDocument/2006/relationships/tags" Target="../tags/tag93.xml"/><Relationship Id="rId11" Type="http://schemas.openxmlformats.org/officeDocument/2006/relationships/tags" Target="../tags/tag94.xml"/><Relationship Id="rId12" Type="http://schemas.openxmlformats.org/officeDocument/2006/relationships/tags" Target="../tags/tag95.xml"/><Relationship Id="rId13" Type="http://schemas.openxmlformats.org/officeDocument/2006/relationships/tags" Target="../tags/tag96.xml"/><Relationship Id="rId14" Type="http://schemas.openxmlformats.org/officeDocument/2006/relationships/tags" Target="../tags/tag97.xml"/><Relationship Id="rId15" Type="http://schemas.openxmlformats.org/officeDocument/2006/relationships/tags" Target="../tags/tag98.xml"/><Relationship Id="rId16" Type="http://schemas.openxmlformats.org/officeDocument/2006/relationships/tags" Target="../tags/tag99.xml"/><Relationship Id="rId17" Type="http://schemas.openxmlformats.org/officeDocument/2006/relationships/tags" Target="../tags/tag100.xml"/><Relationship Id="rId18" Type="http://schemas.openxmlformats.org/officeDocument/2006/relationships/tags" Target="../tags/tag101.xml"/><Relationship Id="rId19" Type="http://schemas.openxmlformats.org/officeDocument/2006/relationships/tags" Target="../tags/tag102.xml"/><Relationship Id="rId37" Type="http://schemas.openxmlformats.org/officeDocument/2006/relationships/tags" Target="../tags/tag120.xml"/><Relationship Id="rId38" Type="http://schemas.openxmlformats.org/officeDocument/2006/relationships/tags" Target="../tags/tag121.xml"/><Relationship Id="rId39" Type="http://schemas.openxmlformats.org/officeDocument/2006/relationships/tags" Target="../tags/tag122.xml"/><Relationship Id="rId40" Type="http://schemas.openxmlformats.org/officeDocument/2006/relationships/tags" Target="../tags/tag123.xml"/><Relationship Id="rId41" Type="http://schemas.openxmlformats.org/officeDocument/2006/relationships/tags" Target="../tags/tag124.xml"/><Relationship Id="rId42" Type="http://schemas.openxmlformats.org/officeDocument/2006/relationships/slideLayout" Target="../slideLayouts/slideLayout14.xml"/><Relationship Id="rId43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33.xml"/><Relationship Id="rId20" Type="http://schemas.openxmlformats.org/officeDocument/2006/relationships/tags" Target="../tags/tag144.xml"/><Relationship Id="rId21" Type="http://schemas.openxmlformats.org/officeDocument/2006/relationships/tags" Target="../tags/tag145.xml"/><Relationship Id="rId22" Type="http://schemas.openxmlformats.org/officeDocument/2006/relationships/tags" Target="../tags/tag146.xml"/><Relationship Id="rId23" Type="http://schemas.openxmlformats.org/officeDocument/2006/relationships/tags" Target="../tags/tag147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10.xml"/><Relationship Id="rId10" Type="http://schemas.openxmlformats.org/officeDocument/2006/relationships/tags" Target="../tags/tag134.xml"/><Relationship Id="rId11" Type="http://schemas.openxmlformats.org/officeDocument/2006/relationships/tags" Target="../tags/tag135.xml"/><Relationship Id="rId12" Type="http://schemas.openxmlformats.org/officeDocument/2006/relationships/tags" Target="../tags/tag136.xml"/><Relationship Id="rId13" Type="http://schemas.openxmlformats.org/officeDocument/2006/relationships/tags" Target="../tags/tag137.xml"/><Relationship Id="rId14" Type="http://schemas.openxmlformats.org/officeDocument/2006/relationships/tags" Target="../tags/tag138.xml"/><Relationship Id="rId15" Type="http://schemas.openxmlformats.org/officeDocument/2006/relationships/tags" Target="../tags/tag139.xml"/><Relationship Id="rId16" Type="http://schemas.openxmlformats.org/officeDocument/2006/relationships/tags" Target="../tags/tag140.xml"/><Relationship Id="rId17" Type="http://schemas.openxmlformats.org/officeDocument/2006/relationships/tags" Target="../tags/tag141.xml"/><Relationship Id="rId18" Type="http://schemas.openxmlformats.org/officeDocument/2006/relationships/tags" Target="../tags/tag142.xml"/><Relationship Id="rId19" Type="http://schemas.openxmlformats.org/officeDocument/2006/relationships/tags" Target="../tags/tag143.xml"/><Relationship Id="rId1" Type="http://schemas.openxmlformats.org/officeDocument/2006/relationships/tags" Target="../tags/tag125.xml"/><Relationship Id="rId2" Type="http://schemas.openxmlformats.org/officeDocument/2006/relationships/tags" Target="../tags/tag126.xml"/><Relationship Id="rId3" Type="http://schemas.openxmlformats.org/officeDocument/2006/relationships/tags" Target="../tags/tag127.xml"/><Relationship Id="rId4" Type="http://schemas.openxmlformats.org/officeDocument/2006/relationships/tags" Target="../tags/tag128.xml"/><Relationship Id="rId5" Type="http://schemas.openxmlformats.org/officeDocument/2006/relationships/tags" Target="../tags/tag129.xml"/><Relationship Id="rId6" Type="http://schemas.openxmlformats.org/officeDocument/2006/relationships/tags" Target="../tags/tag130.xml"/><Relationship Id="rId7" Type="http://schemas.openxmlformats.org/officeDocument/2006/relationships/tags" Target="../tags/tag131.xml"/><Relationship Id="rId8" Type="http://schemas.openxmlformats.org/officeDocument/2006/relationships/tags" Target="../tags/tag1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4" Type="http://schemas.openxmlformats.org/officeDocument/2006/relationships/tags" Target="../tags/tag151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1.xml"/><Relationship Id="rId1" Type="http://schemas.openxmlformats.org/officeDocument/2006/relationships/tags" Target="../tags/tag148.xml"/><Relationship Id="rId2" Type="http://schemas.openxmlformats.org/officeDocument/2006/relationships/tags" Target="../tags/tag149.xml"/></Relationships>
</file>

<file path=ppt/slides/_rels/slide14.xml.rels><?xml version="1.0" encoding="UTF-8" standalone="yes"?>
<Relationships xmlns="http://schemas.openxmlformats.org/package/2006/relationships"><Relationship Id="rId20" Type="http://schemas.openxmlformats.org/officeDocument/2006/relationships/tags" Target="../tags/tag171.xml"/><Relationship Id="rId21" Type="http://schemas.openxmlformats.org/officeDocument/2006/relationships/tags" Target="../tags/tag172.xml"/><Relationship Id="rId22" Type="http://schemas.openxmlformats.org/officeDocument/2006/relationships/tags" Target="../tags/tag173.xml"/><Relationship Id="rId23" Type="http://schemas.openxmlformats.org/officeDocument/2006/relationships/tags" Target="../tags/tag174.xml"/><Relationship Id="rId24" Type="http://schemas.openxmlformats.org/officeDocument/2006/relationships/tags" Target="../tags/tag175.xml"/><Relationship Id="rId25" Type="http://schemas.openxmlformats.org/officeDocument/2006/relationships/tags" Target="../tags/tag176.xml"/><Relationship Id="rId26" Type="http://schemas.openxmlformats.org/officeDocument/2006/relationships/tags" Target="../tags/tag177.xml"/><Relationship Id="rId27" Type="http://schemas.openxmlformats.org/officeDocument/2006/relationships/tags" Target="../tags/tag178.xml"/><Relationship Id="rId28" Type="http://schemas.openxmlformats.org/officeDocument/2006/relationships/tags" Target="../tags/tag179.xml"/><Relationship Id="rId29" Type="http://schemas.openxmlformats.org/officeDocument/2006/relationships/tags" Target="../tags/tag180.xml"/><Relationship Id="rId1" Type="http://schemas.openxmlformats.org/officeDocument/2006/relationships/tags" Target="../tags/tag152.xml"/><Relationship Id="rId2" Type="http://schemas.openxmlformats.org/officeDocument/2006/relationships/tags" Target="../tags/tag153.xml"/><Relationship Id="rId3" Type="http://schemas.openxmlformats.org/officeDocument/2006/relationships/tags" Target="../tags/tag154.xml"/><Relationship Id="rId4" Type="http://schemas.openxmlformats.org/officeDocument/2006/relationships/tags" Target="../tags/tag155.xml"/><Relationship Id="rId5" Type="http://schemas.openxmlformats.org/officeDocument/2006/relationships/tags" Target="../tags/tag156.xml"/><Relationship Id="rId30" Type="http://schemas.openxmlformats.org/officeDocument/2006/relationships/tags" Target="../tags/tag181.xml"/><Relationship Id="rId31" Type="http://schemas.openxmlformats.org/officeDocument/2006/relationships/tags" Target="../tags/tag182.xml"/><Relationship Id="rId32" Type="http://schemas.openxmlformats.org/officeDocument/2006/relationships/tags" Target="../tags/tag183.xml"/><Relationship Id="rId9" Type="http://schemas.openxmlformats.org/officeDocument/2006/relationships/tags" Target="../tags/tag160.xml"/><Relationship Id="rId6" Type="http://schemas.openxmlformats.org/officeDocument/2006/relationships/tags" Target="../tags/tag157.xml"/><Relationship Id="rId7" Type="http://schemas.openxmlformats.org/officeDocument/2006/relationships/tags" Target="../tags/tag158.xml"/><Relationship Id="rId8" Type="http://schemas.openxmlformats.org/officeDocument/2006/relationships/tags" Target="../tags/tag159.xml"/><Relationship Id="rId33" Type="http://schemas.openxmlformats.org/officeDocument/2006/relationships/tags" Target="../tags/tag184.xml"/><Relationship Id="rId34" Type="http://schemas.openxmlformats.org/officeDocument/2006/relationships/tags" Target="../tags/tag185.xml"/><Relationship Id="rId35" Type="http://schemas.openxmlformats.org/officeDocument/2006/relationships/tags" Target="../tags/tag186.xml"/><Relationship Id="rId36" Type="http://schemas.openxmlformats.org/officeDocument/2006/relationships/tags" Target="../tags/tag187.xml"/><Relationship Id="rId10" Type="http://schemas.openxmlformats.org/officeDocument/2006/relationships/tags" Target="../tags/tag161.xml"/><Relationship Id="rId11" Type="http://schemas.openxmlformats.org/officeDocument/2006/relationships/tags" Target="../tags/tag162.xml"/><Relationship Id="rId12" Type="http://schemas.openxmlformats.org/officeDocument/2006/relationships/tags" Target="../tags/tag163.xml"/><Relationship Id="rId13" Type="http://schemas.openxmlformats.org/officeDocument/2006/relationships/tags" Target="../tags/tag164.xml"/><Relationship Id="rId14" Type="http://schemas.openxmlformats.org/officeDocument/2006/relationships/tags" Target="../tags/tag165.xml"/><Relationship Id="rId15" Type="http://schemas.openxmlformats.org/officeDocument/2006/relationships/tags" Target="../tags/tag166.xml"/><Relationship Id="rId16" Type="http://schemas.openxmlformats.org/officeDocument/2006/relationships/tags" Target="../tags/tag167.xml"/><Relationship Id="rId17" Type="http://schemas.openxmlformats.org/officeDocument/2006/relationships/tags" Target="../tags/tag168.xml"/><Relationship Id="rId18" Type="http://schemas.openxmlformats.org/officeDocument/2006/relationships/tags" Target="../tags/tag169.xml"/><Relationship Id="rId19" Type="http://schemas.openxmlformats.org/officeDocument/2006/relationships/tags" Target="../tags/tag170.xml"/><Relationship Id="rId37" Type="http://schemas.openxmlformats.org/officeDocument/2006/relationships/tags" Target="../tags/tag188.xml"/><Relationship Id="rId38" Type="http://schemas.openxmlformats.org/officeDocument/2006/relationships/tags" Target="../tags/tag189.xml"/><Relationship Id="rId39" Type="http://schemas.openxmlformats.org/officeDocument/2006/relationships/tags" Target="../tags/tag190.xml"/><Relationship Id="rId40" Type="http://schemas.openxmlformats.org/officeDocument/2006/relationships/tags" Target="../tags/tag191.xml"/><Relationship Id="rId41" Type="http://schemas.openxmlformats.org/officeDocument/2006/relationships/slideLayout" Target="../slideLayouts/slideLayout14.xml"/><Relationship Id="rId4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192.xml"/><Relationship Id="rId2" Type="http://schemas.openxmlformats.org/officeDocument/2006/relationships/tags" Target="../tags/tag19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194.xml"/><Relationship Id="rId2" Type="http://schemas.openxmlformats.org/officeDocument/2006/relationships/tags" Target="../tags/tag195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tags" Target="../tags/tag206.xml"/><Relationship Id="rId12" Type="http://schemas.openxmlformats.org/officeDocument/2006/relationships/tags" Target="../tags/tag207.xml"/><Relationship Id="rId13" Type="http://schemas.openxmlformats.org/officeDocument/2006/relationships/tags" Target="../tags/tag208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5.xml"/><Relationship Id="rId1" Type="http://schemas.openxmlformats.org/officeDocument/2006/relationships/tags" Target="../tags/tag196.xml"/><Relationship Id="rId2" Type="http://schemas.openxmlformats.org/officeDocument/2006/relationships/tags" Target="../tags/tag197.xml"/><Relationship Id="rId3" Type="http://schemas.openxmlformats.org/officeDocument/2006/relationships/tags" Target="../tags/tag198.xml"/><Relationship Id="rId4" Type="http://schemas.openxmlformats.org/officeDocument/2006/relationships/tags" Target="../tags/tag199.xml"/><Relationship Id="rId5" Type="http://schemas.openxmlformats.org/officeDocument/2006/relationships/tags" Target="../tags/tag200.xml"/><Relationship Id="rId6" Type="http://schemas.openxmlformats.org/officeDocument/2006/relationships/tags" Target="../tags/tag201.xml"/><Relationship Id="rId7" Type="http://schemas.openxmlformats.org/officeDocument/2006/relationships/tags" Target="../tags/tag202.xml"/><Relationship Id="rId8" Type="http://schemas.openxmlformats.org/officeDocument/2006/relationships/tags" Target="../tags/tag203.xml"/><Relationship Id="rId9" Type="http://schemas.openxmlformats.org/officeDocument/2006/relationships/tags" Target="../tags/tag204.xml"/><Relationship Id="rId10" Type="http://schemas.openxmlformats.org/officeDocument/2006/relationships/tags" Target="../tags/tag205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tags" Target="../tags/tag219.xml"/><Relationship Id="rId12" Type="http://schemas.openxmlformats.org/officeDocument/2006/relationships/tags" Target="../tags/tag220.xml"/><Relationship Id="rId13" Type="http://schemas.openxmlformats.org/officeDocument/2006/relationships/tags" Target="../tags/tag221.xml"/><Relationship Id="rId14" Type="http://schemas.openxmlformats.org/officeDocument/2006/relationships/tags" Target="../tags/tag222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6.xml"/><Relationship Id="rId1" Type="http://schemas.openxmlformats.org/officeDocument/2006/relationships/tags" Target="../tags/tag209.xml"/><Relationship Id="rId2" Type="http://schemas.openxmlformats.org/officeDocument/2006/relationships/tags" Target="../tags/tag210.xml"/><Relationship Id="rId3" Type="http://schemas.openxmlformats.org/officeDocument/2006/relationships/tags" Target="../tags/tag211.xml"/><Relationship Id="rId4" Type="http://schemas.openxmlformats.org/officeDocument/2006/relationships/tags" Target="../tags/tag212.xml"/><Relationship Id="rId5" Type="http://schemas.openxmlformats.org/officeDocument/2006/relationships/tags" Target="../tags/tag213.xml"/><Relationship Id="rId6" Type="http://schemas.openxmlformats.org/officeDocument/2006/relationships/tags" Target="../tags/tag214.xml"/><Relationship Id="rId7" Type="http://schemas.openxmlformats.org/officeDocument/2006/relationships/tags" Target="../tags/tag215.xml"/><Relationship Id="rId8" Type="http://schemas.openxmlformats.org/officeDocument/2006/relationships/tags" Target="../tags/tag216.xml"/><Relationship Id="rId9" Type="http://schemas.openxmlformats.org/officeDocument/2006/relationships/tags" Target="../tags/tag217.xml"/><Relationship Id="rId10" Type="http://schemas.openxmlformats.org/officeDocument/2006/relationships/tags" Target="../tags/tag218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tags" Target="../tags/tag233.xml"/><Relationship Id="rId12" Type="http://schemas.openxmlformats.org/officeDocument/2006/relationships/tags" Target="../tags/tag234.xml"/><Relationship Id="rId13" Type="http://schemas.openxmlformats.org/officeDocument/2006/relationships/tags" Target="../tags/tag235.xml"/><Relationship Id="rId14" Type="http://schemas.openxmlformats.org/officeDocument/2006/relationships/tags" Target="../tags/tag236.xml"/><Relationship Id="rId15" Type="http://schemas.openxmlformats.org/officeDocument/2006/relationships/tags" Target="../tags/tag237.xml"/><Relationship Id="rId16" Type="http://schemas.openxmlformats.org/officeDocument/2006/relationships/slideLayout" Target="../slideLayouts/slideLayout2.xml"/><Relationship Id="rId17" Type="http://schemas.openxmlformats.org/officeDocument/2006/relationships/notesSlide" Target="../notesSlides/notesSlide17.xml"/><Relationship Id="rId1" Type="http://schemas.openxmlformats.org/officeDocument/2006/relationships/tags" Target="../tags/tag223.xml"/><Relationship Id="rId2" Type="http://schemas.openxmlformats.org/officeDocument/2006/relationships/tags" Target="../tags/tag224.xml"/><Relationship Id="rId3" Type="http://schemas.openxmlformats.org/officeDocument/2006/relationships/tags" Target="../tags/tag225.xml"/><Relationship Id="rId4" Type="http://schemas.openxmlformats.org/officeDocument/2006/relationships/tags" Target="../tags/tag226.xml"/><Relationship Id="rId5" Type="http://schemas.openxmlformats.org/officeDocument/2006/relationships/tags" Target="../tags/tag227.xml"/><Relationship Id="rId6" Type="http://schemas.openxmlformats.org/officeDocument/2006/relationships/tags" Target="../tags/tag228.xml"/><Relationship Id="rId7" Type="http://schemas.openxmlformats.org/officeDocument/2006/relationships/tags" Target="../tags/tag229.xml"/><Relationship Id="rId8" Type="http://schemas.openxmlformats.org/officeDocument/2006/relationships/tags" Target="../tags/tag230.xml"/><Relationship Id="rId9" Type="http://schemas.openxmlformats.org/officeDocument/2006/relationships/tags" Target="../tags/tag231.xml"/><Relationship Id="rId10" Type="http://schemas.openxmlformats.org/officeDocument/2006/relationships/tags" Target="../tags/tag2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8.xml"/><Relationship Id="rId5" Type="http://schemas.openxmlformats.org/officeDocument/2006/relationships/image" Target="../media/image3.png"/><Relationship Id="rId1" Type="http://schemas.openxmlformats.org/officeDocument/2006/relationships/tags" Target="../tags/tag238.xml"/><Relationship Id="rId2" Type="http://schemas.openxmlformats.org/officeDocument/2006/relationships/tags" Target="../tags/tag239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tags" Target="../tags/tag250.xml"/><Relationship Id="rId12" Type="http://schemas.openxmlformats.org/officeDocument/2006/relationships/tags" Target="../tags/tag251.xml"/><Relationship Id="rId13" Type="http://schemas.openxmlformats.org/officeDocument/2006/relationships/tags" Target="../tags/tag252.xml"/><Relationship Id="rId14" Type="http://schemas.openxmlformats.org/officeDocument/2006/relationships/tags" Target="../tags/tag253.xml"/><Relationship Id="rId15" Type="http://schemas.openxmlformats.org/officeDocument/2006/relationships/tags" Target="../tags/tag254.xml"/><Relationship Id="rId16" Type="http://schemas.openxmlformats.org/officeDocument/2006/relationships/tags" Target="../tags/tag255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19.xml"/><Relationship Id="rId1" Type="http://schemas.openxmlformats.org/officeDocument/2006/relationships/tags" Target="../tags/tag240.xml"/><Relationship Id="rId2" Type="http://schemas.openxmlformats.org/officeDocument/2006/relationships/tags" Target="../tags/tag241.xml"/><Relationship Id="rId3" Type="http://schemas.openxmlformats.org/officeDocument/2006/relationships/tags" Target="../tags/tag242.xml"/><Relationship Id="rId4" Type="http://schemas.openxmlformats.org/officeDocument/2006/relationships/tags" Target="../tags/tag243.xml"/><Relationship Id="rId5" Type="http://schemas.openxmlformats.org/officeDocument/2006/relationships/tags" Target="../tags/tag244.xml"/><Relationship Id="rId6" Type="http://schemas.openxmlformats.org/officeDocument/2006/relationships/tags" Target="../tags/tag245.xml"/><Relationship Id="rId7" Type="http://schemas.openxmlformats.org/officeDocument/2006/relationships/tags" Target="../tags/tag246.xml"/><Relationship Id="rId8" Type="http://schemas.openxmlformats.org/officeDocument/2006/relationships/tags" Target="../tags/tag247.xml"/><Relationship Id="rId9" Type="http://schemas.openxmlformats.org/officeDocument/2006/relationships/tags" Target="../tags/tag248.xml"/><Relationship Id="rId10" Type="http://schemas.openxmlformats.org/officeDocument/2006/relationships/tags" Target="../tags/tag249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264.xml"/><Relationship Id="rId20" Type="http://schemas.openxmlformats.org/officeDocument/2006/relationships/tags" Target="../tags/tag275.xml"/><Relationship Id="rId21" Type="http://schemas.openxmlformats.org/officeDocument/2006/relationships/tags" Target="../tags/tag276.xml"/><Relationship Id="rId22" Type="http://schemas.openxmlformats.org/officeDocument/2006/relationships/tags" Target="../tags/tag277.xml"/><Relationship Id="rId23" Type="http://schemas.openxmlformats.org/officeDocument/2006/relationships/tags" Target="../tags/tag278.xml"/><Relationship Id="rId24" Type="http://schemas.openxmlformats.org/officeDocument/2006/relationships/tags" Target="../tags/tag279.xml"/><Relationship Id="rId25" Type="http://schemas.openxmlformats.org/officeDocument/2006/relationships/tags" Target="../tags/tag280.xml"/><Relationship Id="rId26" Type="http://schemas.openxmlformats.org/officeDocument/2006/relationships/tags" Target="../tags/tag281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20.xml"/><Relationship Id="rId10" Type="http://schemas.openxmlformats.org/officeDocument/2006/relationships/tags" Target="../tags/tag265.xml"/><Relationship Id="rId11" Type="http://schemas.openxmlformats.org/officeDocument/2006/relationships/tags" Target="../tags/tag266.xml"/><Relationship Id="rId12" Type="http://schemas.openxmlformats.org/officeDocument/2006/relationships/tags" Target="../tags/tag267.xml"/><Relationship Id="rId13" Type="http://schemas.openxmlformats.org/officeDocument/2006/relationships/tags" Target="../tags/tag268.xml"/><Relationship Id="rId14" Type="http://schemas.openxmlformats.org/officeDocument/2006/relationships/tags" Target="../tags/tag269.xml"/><Relationship Id="rId15" Type="http://schemas.openxmlformats.org/officeDocument/2006/relationships/tags" Target="../tags/tag270.xml"/><Relationship Id="rId16" Type="http://schemas.openxmlformats.org/officeDocument/2006/relationships/tags" Target="../tags/tag271.xml"/><Relationship Id="rId17" Type="http://schemas.openxmlformats.org/officeDocument/2006/relationships/tags" Target="../tags/tag272.xml"/><Relationship Id="rId18" Type="http://schemas.openxmlformats.org/officeDocument/2006/relationships/tags" Target="../tags/tag273.xml"/><Relationship Id="rId19" Type="http://schemas.openxmlformats.org/officeDocument/2006/relationships/tags" Target="../tags/tag274.xml"/><Relationship Id="rId1" Type="http://schemas.openxmlformats.org/officeDocument/2006/relationships/tags" Target="../tags/tag256.xml"/><Relationship Id="rId2" Type="http://schemas.openxmlformats.org/officeDocument/2006/relationships/tags" Target="../tags/tag257.xml"/><Relationship Id="rId3" Type="http://schemas.openxmlformats.org/officeDocument/2006/relationships/tags" Target="../tags/tag258.xml"/><Relationship Id="rId4" Type="http://schemas.openxmlformats.org/officeDocument/2006/relationships/tags" Target="../tags/tag259.xml"/><Relationship Id="rId5" Type="http://schemas.openxmlformats.org/officeDocument/2006/relationships/tags" Target="../tags/tag260.xml"/><Relationship Id="rId6" Type="http://schemas.openxmlformats.org/officeDocument/2006/relationships/tags" Target="../tags/tag261.xml"/><Relationship Id="rId7" Type="http://schemas.openxmlformats.org/officeDocument/2006/relationships/tags" Target="../tags/tag262.xml"/><Relationship Id="rId8" Type="http://schemas.openxmlformats.org/officeDocument/2006/relationships/tags" Target="../tags/tag263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290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21.xml"/><Relationship Id="rId10" Type="http://schemas.openxmlformats.org/officeDocument/2006/relationships/tags" Target="../tags/tag291.xml"/><Relationship Id="rId11" Type="http://schemas.openxmlformats.org/officeDocument/2006/relationships/tags" Target="../tags/tag292.xml"/><Relationship Id="rId12" Type="http://schemas.openxmlformats.org/officeDocument/2006/relationships/tags" Target="../tags/tag293.xml"/><Relationship Id="rId13" Type="http://schemas.openxmlformats.org/officeDocument/2006/relationships/tags" Target="../tags/tag294.xml"/><Relationship Id="rId14" Type="http://schemas.openxmlformats.org/officeDocument/2006/relationships/tags" Target="../tags/tag295.xml"/><Relationship Id="rId15" Type="http://schemas.openxmlformats.org/officeDocument/2006/relationships/tags" Target="../tags/tag296.xml"/><Relationship Id="rId16" Type="http://schemas.openxmlformats.org/officeDocument/2006/relationships/tags" Target="../tags/tag297.xml"/><Relationship Id="rId17" Type="http://schemas.openxmlformats.org/officeDocument/2006/relationships/tags" Target="../tags/tag298.xml"/><Relationship Id="rId18" Type="http://schemas.openxmlformats.org/officeDocument/2006/relationships/tags" Target="../tags/tag299.xml"/><Relationship Id="rId19" Type="http://schemas.openxmlformats.org/officeDocument/2006/relationships/tags" Target="../tags/tag300.xml"/><Relationship Id="rId1" Type="http://schemas.openxmlformats.org/officeDocument/2006/relationships/tags" Target="../tags/tag282.xml"/><Relationship Id="rId2" Type="http://schemas.openxmlformats.org/officeDocument/2006/relationships/tags" Target="../tags/tag283.xml"/><Relationship Id="rId3" Type="http://schemas.openxmlformats.org/officeDocument/2006/relationships/tags" Target="../tags/tag284.xml"/><Relationship Id="rId4" Type="http://schemas.openxmlformats.org/officeDocument/2006/relationships/tags" Target="../tags/tag285.xml"/><Relationship Id="rId5" Type="http://schemas.openxmlformats.org/officeDocument/2006/relationships/tags" Target="../tags/tag286.xml"/><Relationship Id="rId6" Type="http://schemas.openxmlformats.org/officeDocument/2006/relationships/tags" Target="../tags/tag287.xml"/><Relationship Id="rId7" Type="http://schemas.openxmlformats.org/officeDocument/2006/relationships/tags" Target="../tags/tag288.xml"/><Relationship Id="rId8" Type="http://schemas.openxmlformats.org/officeDocument/2006/relationships/tags" Target="../tags/tag28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1" Type="http://schemas.openxmlformats.org/officeDocument/2006/relationships/tags" Target="../tags/tag301.xml"/><Relationship Id="rId2" Type="http://schemas.openxmlformats.org/officeDocument/2006/relationships/tags" Target="../tags/tag302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311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23.xml"/><Relationship Id="rId10" Type="http://schemas.openxmlformats.org/officeDocument/2006/relationships/tags" Target="../tags/tag312.xml"/><Relationship Id="rId11" Type="http://schemas.openxmlformats.org/officeDocument/2006/relationships/tags" Target="../tags/tag313.xml"/><Relationship Id="rId12" Type="http://schemas.openxmlformats.org/officeDocument/2006/relationships/tags" Target="../tags/tag314.xml"/><Relationship Id="rId13" Type="http://schemas.openxmlformats.org/officeDocument/2006/relationships/tags" Target="../tags/tag315.xml"/><Relationship Id="rId14" Type="http://schemas.openxmlformats.org/officeDocument/2006/relationships/tags" Target="../tags/tag316.xml"/><Relationship Id="rId15" Type="http://schemas.openxmlformats.org/officeDocument/2006/relationships/tags" Target="../tags/tag317.xml"/><Relationship Id="rId16" Type="http://schemas.openxmlformats.org/officeDocument/2006/relationships/tags" Target="../tags/tag318.xml"/><Relationship Id="rId17" Type="http://schemas.openxmlformats.org/officeDocument/2006/relationships/tags" Target="../tags/tag319.xml"/><Relationship Id="rId18" Type="http://schemas.openxmlformats.org/officeDocument/2006/relationships/tags" Target="../tags/tag320.xml"/><Relationship Id="rId19" Type="http://schemas.openxmlformats.org/officeDocument/2006/relationships/tags" Target="../tags/tag321.xml"/><Relationship Id="rId1" Type="http://schemas.openxmlformats.org/officeDocument/2006/relationships/tags" Target="../tags/tag303.xml"/><Relationship Id="rId2" Type="http://schemas.openxmlformats.org/officeDocument/2006/relationships/tags" Target="../tags/tag304.xml"/><Relationship Id="rId3" Type="http://schemas.openxmlformats.org/officeDocument/2006/relationships/tags" Target="../tags/tag305.xml"/><Relationship Id="rId4" Type="http://schemas.openxmlformats.org/officeDocument/2006/relationships/tags" Target="../tags/tag306.xml"/><Relationship Id="rId5" Type="http://schemas.openxmlformats.org/officeDocument/2006/relationships/tags" Target="../tags/tag307.xml"/><Relationship Id="rId6" Type="http://schemas.openxmlformats.org/officeDocument/2006/relationships/tags" Target="../tags/tag308.xml"/><Relationship Id="rId7" Type="http://schemas.openxmlformats.org/officeDocument/2006/relationships/tags" Target="../tags/tag309.xml"/><Relationship Id="rId8" Type="http://schemas.openxmlformats.org/officeDocument/2006/relationships/tags" Target="../tags/tag310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330.xml"/><Relationship Id="rId20" Type="http://schemas.openxmlformats.org/officeDocument/2006/relationships/tags" Target="../tags/tag341.xml"/><Relationship Id="rId21" Type="http://schemas.openxmlformats.org/officeDocument/2006/relationships/tags" Target="../tags/tag342.xml"/><Relationship Id="rId22" Type="http://schemas.openxmlformats.org/officeDocument/2006/relationships/tags" Target="../tags/tag343.xml"/><Relationship Id="rId23" Type="http://schemas.openxmlformats.org/officeDocument/2006/relationships/tags" Target="../tags/tag344.xml"/><Relationship Id="rId24" Type="http://schemas.openxmlformats.org/officeDocument/2006/relationships/tags" Target="../tags/tag345.xml"/><Relationship Id="rId25" Type="http://schemas.openxmlformats.org/officeDocument/2006/relationships/tags" Target="../tags/tag346.xml"/><Relationship Id="rId26" Type="http://schemas.openxmlformats.org/officeDocument/2006/relationships/tags" Target="../tags/tag347.xml"/><Relationship Id="rId27" Type="http://schemas.openxmlformats.org/officeDocument/2006/relationships/slideLayout" Target="../slideLayouts/slideLayout14.xml"/><Relationship Id="rId28" Type="http://schemas.openxmlformats.org/officeDocument/2006/relationships/notesSlide" Target="../notesSlides/notesSlide24.xml"/><Relationship Id="rId10" Type="http://schemas.openxmlformats.org/officeDocument/2006/relationships/tags" Target="../tags/tag331.xml"/><Relationship Id="rId11" Type="http://schemas.openxmlformats.org/officeDocument/2006/relationships/tags" Target="../tags/tag332.xml"/><Relationship Id="rId12" Type="http://schemas.openxmlformats.org/officeDocument/2006/relationships/tags" Target="../tags/tag333.xml"/><Relationship Id="rId13" Type="http://schemas.openxmlformats.org/officeDocument/2006/relationships/tags" Target="../tags/tag334.xml"/><Relationship Id="rId14" Type="http://schemas.openxmlformats.org/officeDocument/2006/relationships/tags" Target="../tags/tag335.xml"/><Relationship Id="rId15" Type="http://schemas.openxmlformats.org/officeDocument/2006/relationships/tags" Target="../tags/tag336.xml"/><Relationship Id="rId16" Type="http://schemas.openxmlformats.org/officeDocument/2006/relationships/tags" Target="../tags/tag337.xml"/><Relationship Id="rId17" Type="http://schemas.openxmlformats.org/officeDocument/2006/relationships/tags" Target="../tags/tag338.xml"/><Relationship Id="rId18" Type="http://schemas.openxmlformats.org/officeDocument/2006/relationships/tags" Target="../tags/tag339.xml"/><Relationship Id="rId19" Type="http://schemas.openxmlformats.org/officeDocument/2006/relationships/tags" Target="../tags/tag340.xml"/><Relationship Id="rId1" Type="http://schemas.openxmlformats.org/officeDocument/2006/relationships/tags" Target="../tags/tag322.xml"/><Relationship Id="rId2" Type="http://schemas.openxmlformats.org/officeDocument/2006/relationships/tags" Target="../tags/tag323.xml"/><Relationship Id="rId3" Type="http://schemas.openxmlformats.org/officeDocument/2006/relationships/tags" Target="../tags/tag324.xml"/><Relationship Id="rId4" Type="http://schemas.openxmlformats.org/officeDocument/2006/relationships/tags" Target="../tags/tag325.xml"/><Relationship Id="rId5" Type="http://schemas.openxmlformats.org/officeDocument/2006/relationships/tags" Target="../tags/tag326.xml"/><Relationship Id="rId6" Type="http://schemas.openxmlformats.org/officeDocument/2006/relationships/tags" Target="../tags/tag327.xml"/><Relationship Id="rId7" Type="http://schemas.openxmlformats.org/officeDocument/2006/relationships/tags" Target="../tags/tag328.xml"/><Relationship Id="rId8" Type="http://schemas.openxmlformats.org/officeDocument/2006/relationships/tags" Target="../tags/tag3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notesSlide" Target="../notesSlides/notesSlide25.xml"/><Relationship Id="rId1" Type="http://schemas.openxmlformats.org/officeDocument/2006/relationships/tags" Target="../tags/tag348.xml"/><Relationship Id="rId2" Type="http://schemas.openxmlformats.org/officeDocument/2006/relationships/tags" Target="../tags/tag349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358.xml"/><Relationship Id="rId20" Type="http://schemas.openxmlformats.org/officeDocument/2006/relationships/tags" Target="../tags/tag369.xml"/><Relationship Id="rId21" Type="http://schemas.openxmlformats.org/officeDocument/2006/relationships/tags" Target="../tags/tag370.xml"/><Relationship Id="rId22" Type="http://schemas.openxmlformats.org/officeDocument/2006/relationships/tags" Target="../tags/tag371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26.xml"/><Relationship Id="rId10" Type="http://schemas.openxmlformats.org/officeDocument/2006/relationships/tags" Target="../tags/tag359.xml"/><Relationship Id="rId11" Type="http://schemas.openxmlformats.org/officeDocument/2006/relationships/tags" Target="../tags/tag360.xml"/><Relationship Id="rId12" Type="http://schemas.openxmlformats.org/officeDocument/2006/relationships/tags" Target="../tags/tag361.xml"/><Relationship Id="rId13" Type="http://schemas.openxmlformats.org/officeDocument/2006/relationships/tags" Target="../tags/tag362.xml"/><Relationship Id="rId14" Type="http://schemas.openxmlformats.org/officeDocument/2006/relationships/tags" Target="../tags/tag363.xml"/><Relationship Id="rId15" Type="http://schemas.openxmlformats.org/officeDocument/2006/relationships/tags" Target="../tags/tag364.xml"/><Relationship Id="rId16" Type="http://schemas.openxmlformats.org/officeDocument/2006/relationships/tags" Target="../tags/tag365.xml"/><Relationship Id="rId17" Type="http://schemas.openxmlformats.org/officeDocument/2006/relationships/tags" Target="../tags/tag366.xml"/><Relationship Id="rId18" Type="http://schemas.openxmlformats.org/officeDocument/2006/relationships/tags" Target="../tags/tag367.xml"/><Relationship Id="rId19" Type="http://schemas.openxmlformats.org/officeDocument/2006/relationships/tags" Target="../tags/tag368.xml"/><Relationship Id="rId1" Type="http://schemas.openxmlformats.org/officeDocument/2006/relationships/tags" Target="../tags/tag350.xml"/><Relationship Id="rId2" Type="http://schemas.openxmlformats.org/officeDocument/2006/relationships/tags" Target="../tags/tag351.xml"/><Relationship Id="rId3" Type="http://schemas.openxmlformats.org/officeDocument/2006/relationships/tags" Target="../tags/tag352.xml"/><Relationship Id="rId4" Type="http://schemas.openxmlformats.org/officeDocument/2006/relationships/tags" Target="../tags/tag353.xml"/><Relationship Id="rId5" Type="http://schemas.openxmlformats.org/officeDocument/2006/relationships/tags" Target="../tags/tag354.xml"/><Relationship Id="rId6" Type="http://schemas.openxmlformats.org/officeDocument/2006/relationships/tags" Target="../tags/tag355.xml"/><Relationship Id="rId7" Type="http://schemas.openxmlformats.org/officeDocument/2006/relationships/tags" Target="../tags/tag356.xml"/><Relationship Id="rId8" Type="http://schemas.openxmlformats.org/officeDocument/2006/relationships/tags" Target="../tags/tag357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tags" Target="../tags/tag382.xml"/><Relationship Id="rId12" Type="http://schemas.openxmlformats.org/officeDocument/2006/relationships/tags" Target="../tags/tag383.xml"/><Relationship Id="rId13" Type="http://schemas.openxmlformats.org/officeDocument/2006/relationships/tags" Target="../tags/tag384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7.xml"/><Relationship Id="rId1" Type="http://schemas.openxmlformats.org/officeDocument/2006/relationships/tags" Target="../tags/tag372.xml"/><Relationship Id="rId2" Type="http://schemas.openxmlformats.org/officeDocument/2006/relationships/tags" Target="../tags/tag373.xml"/><Relationship Id="rId3" Type="http://schemas.openxmlformats.org/officeDocument/2006/relationships/tags" Target="../tags/tag374.xml"/><Relationship Id="rId4" Type="http://schemas.openxmlformats.org/officeDocument/2006/relationships/tags" Target="../tags/tag375.xml"/><Relationship Id="rId5" Type="http://schemas.openxmlformats.org/officeDocument/2006/relationships/tags" Target="../tags/tag376.xml"/><Relationship Id="rId6" Type="http://schemas.openxmlformats.org/officeDocument/2006/relationships/tags" Target="../tags/tag377.xml"/><Relationship Id="rId7" Type="http://schemas.openxmlformats.org/officeDocument/2006/relationships/tags" Target="../tags/tag378.xml"/><Relationship Id="rId8" Type="http://schemas.openxmlformats.org/officeDocument/2006/relationships/tags" Target="../tags/tag379.xml"/><Relationship Id="rId9" Type="http://schemas.openxmlformats.org/officeDocument/2006/relationships/tags" Target="../tags/tag380.xml"/><Relationship Id="rId10" Type="http://schemas.openxmlformats.org/officeDocument/2006/relationships/tags" Target="../tags/tag38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1" Type="http://schemas.openxmlformats.org/officeDocument/2006/relationships/tags" Target="../tags/tag395.xml"/><Relationship Id="rId12" Type="http://schemas.openxmlformats.org/officeDocument/2006/relationships/tags" Target="../tags/tag396.xml"/><Relationship Id="rId13" Type="http://schemas.openxmlformats.org/officeDocument/2006/relationships/tags" Target="../tags/tag397.xml"/><Relationship Id="rId14" Type="http://schemas.openxmlformats.org/officeDocument/2006/relationships/tags" Target="../tags/tag398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9.xml"/><Relationship Id="rId1" Type="http://schemas.openxmlformats.org/officeDocument/2006/relationships/tags" Target="../tags/tag385.xml"/><Relationship Id="rId2" Type="http://schemas.openxmlformats.org/officeDocument/2006/relationships/tags" Target="../tags/tag386.xml"/><Relationship Id="rId3" Type="http://schemas.openxmlformats.org/officeDocument/2006/relationships/tags" Target="../tags/tag387.xml"/><Relationship Id="rId4" Type="http://schemas.openxmlformats.org/officeDocument/2006/relationships/tags" Target="../tags/tag388.xml"/><Relationship Id="rId5" Type="http://schemas.openxmlformats.org/officeDocument/2006/relationships/tags" Target="../tags/tag389.xml"/><Relationship Id="rId6" Type="http://schemas.openxmlformats.org/officeDocument/2006/relationships/tags" Target="../tags/tag390.xml"/><Relationship Id="rId7" Type="http://schemas.openxmlformats.org/officeDocument/2006/relationships/tags" Target="../tags/tag391.xml"/><Relationship Id="rId8" Type="http://schemas.openxmlformats.org/officeDocument/2006/relationships/tags" Target="../tags/tag392.xml"/><Relationship Id="rId9" Type="http://schemas.openxmlformats.org/officeDocument/2006/relationships/tags" Target="../tags/tag393.xml"/><Relationship Id="rId10" Type="http://schemas.openxmlformats.org/officeDocument/2006/relationships/tags" Target="../tags/tag39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tags" Target="../tags/tag407.xml"/><Relationship Id="rId20" Type="http://schemas.openxmlformats.org/officeDocument/2006/relationships/notesSlide" Target="../notesSlides/notesSlide32.xml"/><Relationship Id="rId10" Type="http://schemas.openxmlformats.org/officeDocument/2006/relationships/tags" Target="../tags/tag408.xml"/><Relationship Id="rId11" Type="http://schemas.openxmlformats.org/officeDocument/2006/relationships/tags" Target="../tags/tag409.xml"/><Relationship Id="rId12" Type="http://schemas.openxmlformats.org/officeDocument/2006/relationships/tags" Target="../tags/tag410.xml"/><Relationship Id="rId13" Type="http://schemas.openxmlformats.org/officeDocument/2006/relationships/tags" Target="../tags/tag411.xml"/><Relationship Id="rId14" Type="http://schemas.openxmlformats.org/officeDocument/2006/relationships/tags" Target="../tags/tag412.xml"/><Relationship Id="rId15" Type="http://schemas.openxmlformats.org/officeDocument/2006/relationships/tags" Target="../tags/tag413.xml"/><Relationship Id="rId16" Type="http://schemas.openxmlformats.org/officeDocument/2006/relationships/tags" Target="../tags/tag414.xml"/><Relationship Id="rId17" Type="http://schemas.openxmlformats.org/officeDocument/2006/relationships/tags" Target="../tags/tag415.xml"/><Relationship Id="rId18" Type="http://schemas.openxmlformats.org/officeDocument/2006/relationships/tags" Target="../tags/tag416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399.xml"/><Relationship Id="rId2" Type="http://schemas.openxmlformats.org/officeDocument/2006/relationships/tags" Target="../tags/tag400.xml"/><Relationship Id="rId3" Type="http://schemas.openxmlformats.org/officeDocument/2006/relationships/tags" Target="../tags/tag401.xml"/><Relationship Id="rId4" Type="http://schemas.openxmlformats.org/officeDocument/2006/relationships/tags" Target="../tags/tag402.xml"/><Relationship Id="rId5" Type="http://schemas.openxmlformats.org/officeDocument/2006/relationships/tags" Target="../tags/tag403.xml"/><Relationship Id="rId6" Type="http://schemas.openxmlformats.org/officeDocument/2006/relationships/tags" Target="../tags/tag404.xml"/><Relationship Id="rId7" Type="http://schemas.openxmlformats.org/officeDocument/2006/relationships/tags" Target="../tags/tag405.xml"/><Relationship Id="rId8" Type="http://schemas.openxmlformats.org/officeDocument/2006/relationships/tags" Target="../tags/tag406.xml"/></Relationships>
</file>

<file path=ppt/slides/_rels/slide35.xml.rels><?xml version="1.0" encoding="UTF-8" standalone="yes"?>
<Relationships xmlns="http://schemas.openxmlformats.org/package/2006/relationships"><Relationship Id="rId11" Type="http://schemas.openxmlformats.org/officeDocument/2006/relationships/tags" Target="../tags/tag427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33.xml"/><Relationship Id="rId1" Type="http://schemas.openxmlformats.org/officeDocument/2006/relationships/tags" Target="../tags/tag417.xml"/><Relationship Id="rId2" Type="http://schemas.openxmlformats.org/officeDocument/2006/relationships/tags" Target="../tags/tag418.xml"/><Relationship Id="rId3" Type="http://schemas.openxmlformats.org/officeDocument/2006/relationships/tags" Target="../tags/tag419.xml"/><Relationship Id="rId4" Type="http://schemas.openxmlformats.org/officeDocument/2006/relationships/tags" Target="../tags/tag420.xml"/><Relationship Id="rId5" Type="http://schemas.openxmlformats.org/officeDocument/2006/relationships/tags" Target="../tags/tag421.xml"/><Relationship Id="rId6" Type="http://schemas.openxmlformats.org/officeDocument/2006/relationships/tags" Target="../tags/tag422.xml"/><Relationship Id="rId7" Type="http://schemas.openxmlformats.org/officeDocument/2006/relationships/tags" Target="../tags/tag423.xml"/><Relationship Id="rId8" Type="http://schemas.openxmlformats.org/officeDocument/2006/relationships/tags" Target="../tags/tag424.xml"/><Relationship Id="rId9" Type="http://schemas.openxmlformats.org/officeDocument/2006/relationships/tags" Target="../tags/tag425.xml"/><Relationship Id="rId10" Type="http://schemas.openxmlformats.org/officeDocument/2006/relationships/tags" Target="../tags/tag426.xml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tags" Target="../tags/tag436.xml"/><Relationship Id="rId20" Type="http://schemas.openxmlformats.org/officeDocument/2006/relationships/tags" Target="../tags/tag447.xml"/><Relationship Id="rId21" Type="http://schemas.openxmlformats.org/officeDocument/2006/relationships/tags" Target="../tags/tag44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34.xml"/><Relationship Id="rId10" Type="http://schemas.openxmlformats.org/officeDocument/2006/relationships/tags" Target="../tags/tag437.xml"/><Relationship Id="rId11" Type="http://schemas.openxmlformats.org/officeDocument/2006/relationships/tags" Target="../tags/tag438.xml"/><Relationship Id="rId12" Type="http://schemas.openxmlformats.org/officeDocument/2006/relationships/tags" Target="../tags/tag439.xml"/><Relationship Id="rId13" Type="http://schemas.openxmlformats.org/officeDocument/2006/relationships/tags" Target="../tags/tag440.xml"/><Relationship Id="rId14" Type="http://schemas.openxmlformats.org/officeDocument/2006/relationships/tags" Target="../tags/tag441.xml"/><Relationship Id="rId15" Type="http://schemas.openxmlformats.org/officeDocument/2006/relationships/tags" Target="../tags/tag442.xml"/><Relationship Id="rId16" Type="http://schemas.openxmlformats.org/officeDocument/2006/relationships/tags" Target="../tags/tag443.xml"/><Relationship Id="rId17" Type="http://schemas.openxmlformats.org/officeDocument/2006/relationships/tags" Target="../tags/tag444.xml"/><Relationship Id="rId18" Type="http://schemas.openxmlformats.org/officeDocument/2006/relationships/tags" Target="../tags/tag445.xml"/><Relationship Id="rId19" Type="http://schemas.openxmlformats.org/officeDocument/2006/relationships/tags" Target="../tags/tag446.xml"/><Relationship Id="rId1" Type="http://schemas.openxmlformats.org/officeDocument/2006/relationships/tags" Target="../tags/tag428.xml"/><Relationship Id="rId2" Type="http://schemas.openxmlformats.org/officeDocument/2006/relationships/tags" Target="../tags/tag429.xml"/><Relationship Id="rId3" Type="http://schemas.openxmlformats.org/officeDocument/2006/relationships/tags" Target="../tags/tag430.xml"/><Relationship Id="rId4" Type="http://schemas.openxmlformats.org/officeDocument/2006/relationships/tags" Target="../tags/tag431.xml"/><Relationship Id="rId5" Type="http://schemas.openxmlformats.org/officeDocument/2006/relationships/tags" Target="../tags/tag432.xml"/><Relationship Id="rId6" Type="http://schemas.openxmlformats.org/officeDocument/2006/relationships/tags" Target="../tags/tag433.xml"/><Relationship Id="rId7" Type="http://schemas.openxmlformats.org/officeDocument/2006/relationships/tags" Target="../tags/tag434.xml"/><Relationship Id="rId8" Type="http://schemas.openxmlformats.org/officeDocument/2006/relationships/tags" Target="../tags/tag435.xml"/></Relationships>
</file>

<file path=ppt/slides/_rels/slide37.xml.rels><?xml version="1.0" encoding="UTF-8" standalone="yes"?>
<Relationships xmlns="http://schemas.openxmlformats.org/package/2006/relationships"><Relationship Id="rId9" Type="http://schemas.openxmlformats.org/officeDocument/2006/relationships/tags" Target="../tags/tag457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35.xml"/><Relationship Id="rId10" Type="http://schemas.openxmlformats.org/officeDocument/2006/relationships/tags" Target="../tags/tag458.xml"/><Relationship Id="rId11" Type="http://schemas.openxmlformats.org/officeDocument/2006/relationships/tags" Target="../tags/tag459.xml"/><Relationship Id="rId12" Type="http://schemas.openxmlformats.org/officeDocument/2006/relationships/tags" Target="../tags/tag460.xml"/><Relationship Id="rId13" Type="http://schemas.openxmlformats.org/officeDocument/2006/relationships/tags" Target="../tags/tag461.xml"/><Relationship Id="rId14" Type="http://schemas.openxmlformats.org/officeDocument/2006/relationships/tags" Target="../tags/tag462.xml"/><Relationship Id="rId15" Type="http://schemas.openxmlformats.org/officeDocument/2006/relationships/tags" Target="../tags/tag463.xml"/><Relationship Id="rId16" Type="http://schemas.openxmlformats.org/officeDocument/2006/relationships/tags" Target="../tags/tag464.xml"/><Relationship Id="rId17" Type="http://schemas.openxmlformats.org/officeDocument/2006/relationships/tags" Target="../tags/tag465.xml"/><Relationship Id="rId18" Type="http://schemas.openxmlformats.org/officeDocument/2006/relationships/tags" Target="../tags/tag466.xml"/><Relationship Id="rId19" Type="http://schemas.openxmlformats.org/officeDocument/2006/relationships/tags" Target="../tags/tag467.xml"/><Relationship Id="rId1" Type="http://schemas.openxmlformats.org/officeDocument/2006/relationships/tags" Target="../tags/tag449.xml"/><Relationship Id="rId2" Type="http://schemas.openxmlformats.org/officeDocument/2006/relationships/tags" Target="../tags/tag450.xml"/><Relationship Id="rId3" Type="http://schemas.openxmlformats.org/officeDocument/2006/relationships/tags" Target="../tags/tag451.xml"/><Relationship Id="rId4" Type="http://schemas.openxmlformats.org/officeDocument/2006/relationships/tags" Target="../tags/tag452.xml"/><Relationship Id="rId5" Type="http://schemas.openxmlformats.org/officeDocument/2006/relationships/tags" Target="../tags/tag453.xml"/><Relationship Id="rId6" Type="http://schemas.openxmlformats.org/officeDocument/2006/relationships/tags" Target="../tags/tag454.xml"/><Relationship Id="rId7" Type="http://schemas.openxmlformats.org/officeDocument/2006/relationships/tags" Target="../tags/tag455.xml"/><Relationship Id="rId8" Type="http://schemas.openxmlformats.org/officeDocument/2006/relationships/tags" Target="../tags/tag456.xml"/></Relationships>
</file>

<file path=ppt/slides/_rels/slide38.xml.rels><?xml version="1.0" encoding="UTF-8" standalone="yes"?>
<Relationships xmlns="http://schemas.openxmlformats.org/package/2006/relationships"><Relationship Id="rId9" Type="http://schemas.openxmlformats.org/officeDocument/2006/relationships/tags" Target="../tags/tag476.xml"/><Relationship Id="rId20" Type="http://schemas.openxmlformats.org/officeDocument/2006/relationships/tags" Target="../tags/tag487.xml"/><Relationship Id="rId21" Type="http://schemas.openxmlformats.org/officeDocument/2006/relationships/tags" Target="../tags/tag488.xml"/><Relationship Id="rId22" Type="http://schemas.openxmlformats.org/officeDocument/2006/relationships/slideLayout" Target="../slideLayouts/slideLayout14.xml"/><Relationship Id="rId23" Type="http://schemas.openxmlformats.org/officeDocument/2006/relationships/notesSlide" Target="../notesSlides/notesSlide36.xml"/><Relationship Id="rId10" Type="http://schemas.openxmlformats.org/officeDocument/2006/relationships/tags" Target="../tags/tag477.xml"/><Relationship Id="rId11" Type="http://schemas.openxmlformats.org/officeDocument/2006/relationships/tags" Target="../tags/tag478.xml"/><Relationship Id="rId12" Type="http://schemas.openxmlformats.org/officeDocument/2006/relationships/tags" Target="../tags/tag479.xml"/><Relationship Id="rId13" Type="http://schemas.openxmlformats.org/officeDocument/2006/relationships/tags" Target="../tags/tag480.xml"/><Relationship Id="rId14" Type="http://schemas.openxmlformats.org/officeDocument/2006/relationships/tags" Target="../tags/tag481.xml"/><Relationship Id="rId15" Type="http://schemas.openxmlformats.org/officeDocument/2006/relationships/tags" Target="../tags/tag482.xml"/><Relationship Id="rId16" Type="http://schemas.openxmlformats.org/officeDocument/2006/relationships/tags" Target="../tags/tag483.xml"/><Relationship Id="rId17" Type="http://schemas.openxmlformats.org/officeDocument/2006/relationships/tags" Target="../tags/tag484.xml"/><Relationship Id="rId18" Type="http://schemas.openxmlformats.org/officeDocument/2006/relationships/tags" Target="../tags/tag485.xml"/><Relationship Id="rId19" Type="http://schemas.openxmlformats.org/officeDocument/2006/relationships/tags" Target="../tags/tag486.xml"/><Relationship Id="rId1" Type="http://schemas.openxmlformats.org/officeDocument/2006/relationships/tags" Target="../tags/tag468.xml"/><Relationship Id="rId2" Type="http://schemas.openxmlformats.org/officeDocument/2006/relationships/tags" Target="../tags/tag469.xml"/><Relationship Id="rId3" Type="http://schemas.openxmlformats.org/officeDocument/2006/relationships/tags" Target="../tags/tag470.xml"/><Relationship Id="rId4" Type="http://schemas.openxmlformats.org/officeDocument/2006/relationships/tags" Target="../tags/tag471.xml"/><Relationship Id="rId5" Type="http://schemas.openxmlformats.org/officeDocument/2006/relationships/tags" Target="../tags/tag472.xml"/><Relationship Id="rId6" Type="http://schemas.openxmlformats.org/officeDocument/2006/relationships/tags" Target="../tags/tag473.xml"/><Relationship Id="rId7" Type="http://schemas.openxmlformats.org/officeDocument/2006/relationships/tags" Target="../tags/tag474.xml"/><Relationship Id="rId8" Type="http://schemas.openxmlformats.org/officeDocument/2006/relationships/tags" Target="../tags/tag47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notesSlide" Target="../notesSlides/notesSlide37.xml"/><Relationship Id="rId1" Type="http://schemas.openxmlformats.org/officeDocument/2006/relationships/tags" Target="../tags/tag489.xml"/><Relationship Id="rId2" Type="http://schemas.openxmlformats.org/officeDocument/2006/relationships/tags" Target="../tags/tag49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8.xml"/><Relationship Id="rId1" Type="http://schemas.openxmlformats.org/officeDocument/2006/relationships/tags" Target="../tags/tag491.xml"/><Relationship Id="rId2" Type="http://schemas.openxmlformats.org/officeDocument/2006/relationships/tags" Target="../tags/tag49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20" Type="http://schemas.openxmlformats.org/officeDocument/2006/relationships/tags" Target="../tags/tag29.xml"/><Relationship Id="rId21" Type="http://schemas.openxmlformats.org/officeDocument/2006/relationships/tags" Target="../tags/tag30.xml"/><Relationship Id="rId22" Type="http://schemas.openxmlformats.org/officeDocument/2006/relationships/tags" Target="../tags/tag31.xml"/><Relationship Id="rId23" Type="http://schemas.openxmlformats.org/officeDocument/2006/relationships/tags" Target="../tags/tag32.xml"/><Relationship Id="rId24" Type="http://schemas.openxmlformats.org/officeDocument/2006/relationships/tags" Target="../tags/tag33.xml"/><Relationship Id="rId25" Type="http://schemas.openxmlformats.org/officeDocument/2006/relationships/tags" Target="../tags/tag34.xml"/><Relationship Id="rId26" Type="http://schemas.openxmlformats.org/officeDocument/2006/relationships/slideLayout" Target="../slideLayouts/slideLayout2.xml"/><Relationship Id="rId27" Type="http://schemas.openxmlformats.org/officeDocument/2006/relationships/notesSlide" Target="../notesSlides/notesSlide5.xml"/><Relationship Id="rId10" Type="http://schemas.openxmlformats.org/officeDocument/2006/relationships/tags" Target="../tags/tag19.xml"/><Relationship Id="rId11" Type="http://schemas.openxmlformats.org/officeDocument/2006/relationships/tags" Target="../tags/tag20.xml"/><Relationship Id="rId12" Type="http://schemas.openxmlformats.org/officeDocument/2006/relationships/tags" Target="../tags/tag21.xml"/><Relationship Id="rId13" Type="http://schemas.openxmlformats.org/officeDocument/2006/relationships/tags" Target="../tags/tag22.xml"/><Relationship Id="rId14" Type="http://schemas.openxmlformats.org/officeDocument/2006/relationships/tags" Target="../tags/tag23.xml"/><Relationship Id="rId15" Type="http://schemas.openxmlformats.org/officeDocument/2006/relationships/tags" Target="../tags/tag24.xml"/><Relationship Id="rId16" Type="http://schemas.openxmlformats.org/officeDocument/2006/relationships/tags" Target="../tags/tag25.xml"/><Relationship Id="rId17" Type="http://schemas.openxmlformats.org/officeDocument/2006/relationships/tags" Target="../tags/tag26.xml"/><Relationship Id="rId18" Type="http://schemas.openxmlformats.org/officeDocument/2006/relationships/tags" Target="../tags/tag27.xml"/><Relationship Id="rId19" Type="http://schemas.openxmlformats.org/officeDocument/2006/relationships/tags" Target="../tags/tag28.xml"/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tags" Target="../tags/tag12.xml"/><Relationship Id="rId4" Type="http://schemas.openxmlformats.org/officeDocument/2006/relationships/tags" Target="../tags/tag13.xml"/><Relationship Id="rId5" Type="http://schemas.openxmlformats.org/officeDocument/2006/relationships/tags" Target="../tags/tag14.xml"/><Relationship Id="rId6" Type="http://schemas.openxmlformats.org/officeDocument/2006/relationships/tags" Target="../tags/tag15.xml"/><Relationship Id="rId7" Type="http://schemas.openxmlformats.org/officeDocument/2006/relationships/tags" Target="../tags/tag16.xml"/><Relationship Id="rId8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4" Type="http://schemas.openxmlformats.org/officeDocument/2006/relationships/tags" Target="../tags/tag38.xml"/><Relationship Id="rId5" Type="http://schemas.openxmlformats.org/officeDocument/2006/relationships/tags" Target="../tags/tag39.xml"/><Relationship Id="rId6" Type="http://schemas.openxmlformats.org/officeDocument/2006/relationships/tags" Target="../tags/tag40.xml"/><Relationship Id="rId7" Type="http://schemas.openxmlformats.org/officeDocument/2006/relationships/tags" Target="../tags/tag41.xml"/><Relationship Id="rId8" Type="http://schemas.openxmlformats.org/officeDocument/2006/relationships/tags" Target="../tags/tag42.xml"/><Relationship Id="rId9" Type="http://schemas.openxmlformats.org/officeDocument/2006/relationships/tags" Target="../tags/tag43.xml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6.xml"/><Relationship Id="rId1" Type="http://schemas.openxmlformats.org/officeDocument/2006/relationships/tags" Target="../tags/tag35.xml"/><Relationship Id="rId2" Type="http://schemas.openxmlformats.org/officeDocument/2006/relationships/tags" Target="../tags/tag36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52.xml"/><Relationship Id="rId20" Type="http://schemas.openxmlformats.org/officeDocument/2006/relationships/tags" Target="../tags/tag63.xml"/><Relationship Id="rId21" Type="http://schemas.openxmlformats.org/officeDocument/2006/relationships/tags" Target="../tags/tag64.xml"/><Relationship Id="rId22" Type="http://schemas.openxmlformats.org/officeDocument/2006/relationships/tags" Target="../tags/tag65.xml"/><Relationship Id="rId23" Type="http://schemas.openxmlformats.org/officeDocument/2006/relationships/tags" Target="../tags/tag66.xml"/><Relationship Id="rId24" Type="http://schemas.openxmlformats.org/officeDocument/2006/relationships/tags" Target="../tags/tag67.xml"/><Relationship Id="rId25" Type="http://schemas.openxmlformats.org/officeDocument/2006/relationships/tags" Target="../tags/tag68.xml"/><Relationship Id="rId26" Type="http://schemas.openxmlformats.org/officeDocument/2006/relationships/tags" Target="../tags/tag69.xml"/><Relationship Id="rId27" Type="http://schemas.openxmlformats.org/officeDocument/2006/relationships/tags" Target="../tags/tag70.xml"/><Relationship Id="rId28" Type="http://schemas.openxmlformats.org/officeDocument/2006/relationships/tags" Target="../tags/tag71.xml"/><Relationship Id="rId29" Type="http://schemas.openxmlformats.org/officeDocument/2006/relationships/tags" Target="../tags/tag72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7.xml"/><Relationship Id="rId10" Type="http://schemas.openxmlformats.org/officeDocument/2006/relationships/tags" Target="../tags/tag53.xml"/><Relationship Id="rId11" Type="http://schemas.openxmlformats.org/officeDocument/2006/relationships/tags" Target="../tags/tag54.xml"/><Relationship Id="rId12" Type="http://schemas.openxmlformats.org/officeDocument/2006/relationships/tags" Target="../tags/tag55.xml"/><Relationship Id="rId13" Type="http://schemas.openxmlformats.org/officeDocument/2006/relationships/tags" Target="../tags/tag56.xml"/><Relationship Id="rId14" Type="http://schemas.openxmlformats.org/officeDocument/2006/relationships/tags" Target="../tags/tag57.xml"/><Relationship Id="rId15" Type="http://schemas.openxmlformats.org/officeDocument/2006/relationships/tags" Target="../tags/tag58.xml"/><Relationship Id="rId16" Type="http://schemas.openxmlformats.org/officeDocument/2006/relationships/tags" Target="../tags/tag59.xml"/><Relationship Id="rId17" Type="http://schemas.openxmlformats.org/officeDocument/2006/relationships/tags" Target="../tags/tag60.xml"/><Relationship Id="rId18" Type="http://schemas.openxmlformats.org/officeDocument/2006/relationships/tags" Target="../tags/tag61.xml"/><Relationship Id="rId19" Type="http://schemas.openxmlformats.org/officeDocument/2006/relationships/tags" Target="../tags/tag62.xml"/><Relationship Id="rId1" Type="http://schemas.openxmlformats.org/officeDocument/2006/relationships/tags" Target="../tags/tag44.xml"/><Relationship Id="rId2" Type="http://schemas.openxmlformats.org/officeDocument/2006/relationships/tags" Target="../tags/tag45.xml"/><Relationship Id="rId3" Type="http://schemas.openxmlformats.org/officeDocument/2006/relationships/tags" Target="../tags/tag46.xml"/><Relationship Id="rId4" Type="http://schemas.openxmlformats.org/officeDocument/2006/relationships/tags" Target="../tags/tag47.xml"/><Relationship Id="rId5" Type="http://schemas.openxmlformats.org/officeDocument/2006/relationships/tags" Target="../tags/tag48.xml"/><Relationship Id="rId6" Type="http://schemas.openxmlformats.org/officeDocument/2006/relationships/tags" Target="../tags/tag49.xml"/><Relationship Id="rId7" Type="http://schemas.openxmlformats.org/officeDocument/2006/relationships/tags" Target="../tags/tag50.xml"/><Relationship Id="rId8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/>
          </a:bodyPr>
          <a:lstStyle/>
          <a:p>
            <a:pPr algn="ctr"/>
            <a:r>
              <a:rPr lang="en-US" sz="3200" b="0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sz="3200" b="0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sz="3200" b="0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sz="3200" b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sz="3200" b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3200" b="0" dirty="0" smtClean="0">
                <a:solidFill>
                  <a:srgbClr val="990000"/>
                </a:solidFill>
                <a:latin typeface="Comic Sans MS" pitchFamily="66" charset="0"/>
              </a:rPr>
              <a:t>Introduction to Programming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500" b="0" dirty="0" smtClean="0">
                <a:solidFill>
                  <a:schemeClr val="tx1"/>
                </a:solidFill>
                <a:latin typeface="Comic Sans MS" pitchFamily="66" charset="0"/>
              </a:rPr>
              <a:t>Prof. Dr. Bertrand Meyer</a:t>
            </a:r>
            <a:endParaRPr lang="en-US" sz="25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endParaRPr lang="en-US" sz="3000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000" dirty="0" smtClean="0">
                <a:solidFill>
                  <a:srgbClr val="3E609E"/>
                </a:solidFill>
                <a:latin typeface="Comic Sans MS" pitchFamily="66" charset="0"/>
              </a:rPr>
              <a:t>Exercise Session 10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Line 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4646428" y="2768600"/>
            <a:ext cx="1455922" cy="1728972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9247" name="Line 9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362324" y="2681288"/>
            <a:ext cx="1284103" cy="181628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9246" name="Oval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0438" y="4494953"/>
            <a:ext cx="2264319" cy="113591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8400" y="115888"/>
            <a:ext cx="8515350" cy="435600"/>
          </a:xfrm>
        </p:spPr>
        <p:txBody>
          <a:bodyPr/>
          <a:lstStyle/>
          <a:p>
            <a:pPr eaLnBrk="1" hangingPunct="1"/>
            <a:r>
              <a:rPr lang="en-US" dirty="0" smtClean="0"/>
              <a:t>Defining the notion of composite figure</a:t>
            </a:r>
          </a:p>
        </p:txBody>
      </p:sp>
      <p:sp>
        <p:nvSpPr>
          <p:cNvPr id="92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16313" y="4697413"/>
            <a:ext cx="2279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 dirty="0">
                <a:solidFill>
                  <a:srgbClr val="3333FF"/>
                </a:solidFill>
              </a:rPr>
              <a:t>COMPOSITE_FIGURE</a:t>
            </a: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" y="1657350"/>
            <a:ext cx="115887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center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display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hide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rotate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move</a:t>
            </a:r>
          </a:p>
          <a:p>
            <a:pPr>
              <a:lnSpc>
                <a:spcPct val="1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…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62863" y="2116138"/>
            <a:ext cx="11588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count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put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remove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…</a:t>
            </a:r>
          </a:p>
        </p:txBody>
      </p:sp>
      <p:sp>
        <p:nvSpPr>
          <p:cNvPr id="9236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41463" y="1559666"/>
            <a:ext cx="2264319" cy="1135909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42919" y="1911350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 dirty="0">
                <a:solidFill>
                  <a:srgbClr val="3333FF"/>
                </a:solidFill>
              </a:rPr>
              <a:t>FIGURE</a:t>
            </a:r>
          </a:p>
        </p:txBody>
      </p:sp>
      <p:sp>
        <p:nvSpPr>
          <p:cNvPr id="9241" name="Oval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73688" y="1619434"/>
            <a:ext cx="2228114" cy="105550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34038" y="1682750"/>
            <a:ext cx="16525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 dirty="0" smtClean="0">
                <a:solidFill>
                  <a:srgbClr val="3333FF"/>
                </a:solidFill>
              </a:rPr>
              <a:t>V_LIST </a:t>
            </a:r>
            <a:r>
              <a:rPr lang="en-US" b="0" dirty="0">
                <a:solidFill>
                  <a:srgbClr val="3333FF"/>
                </a:solidFill>
              </a:rPr>
              <a:t>[</a:t>
            </a:r>
            <a:r>
              <a:rPr lang="en-US" b="0" i="1" dirty="0">
                <a:solidFill>
                  <a:srgbClr val="3333FF"/>
                </a:solidFill>
              </a:rPr>
              <a:t>FIGURE</a:t>
            </a:r>
            <a:r>
              <a:rPr lang="en-US" sz="1200" b="0" i="1" dirty="0">
                <a:solidFill>
                  <a:srgbClr val="3333FF"/>
                </a:solidFill>
              </a:rPr>
              <a:t> </a:t>
            </a:r>
            <a:r>
              <a:rPr lang="en-US" b="0" dirty="0">
                <a:solidFill>
                  <a:srgbClr val="3333FF"/>
                </a:solidFill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  <p:bldP spid="9225" grpId="1" animBg="1"/>
      <p:bldP spid="9247" grpId="0" animBg="1"/>
      <p:bldP spid="9227" grpId="0"/>
      <p:bldP spid="9231" grpId="0"/>
      <p:bldP spid="9236" grpId="0" animBg="1"/>
      <p:bldP spid="9221" grpId="0"/>
      <p:bldP spid="9241" grpId="0" animBg="1"/>
      <p:bldP spid="92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8400" y="115888"/>
            <a:ext cx="8515350" cy="435600"/>
          </a:xfrm>
        </p:spPr>
        <p:txBody>
          <a:bodyPr/>
          <a:lstStyle/>
          <a:p>
            <a:pPr eaLnBrk="1" hangingPunct="1"/>
            <a:r>
              <a:rPr lang="en-US" dirty="0" smtClean="0"/>
              <a:t>In the overall structure</a:t>
            </a:r>
          </a:p>
        </p:txBody>
      </p:sp>
      <p:grpSp>
        <p:nvGrpSpPr>
          <p:cNvPr id="2" name="Group 2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94573" y="3395217"/>
            <a:ext cx="2295525" cy="1136650"/>
            <a:chOff x="2205" y="2831"/>
            <a:chExt cx="1446" cy="716"/>
          </a:xfrm>
        </p:grpSpPr>
        <p:sp>
          <p:nvSpPr>
            <p:cNvPr id="97284" name="Oval 3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205" y="2831"/>
              <a:ext cx="1426" cy="71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de-DE" sz="1800" b="0">
                <a:latin typeface="Arial" pitchFamily="34" charset="0"/>
              </a:endParaRPr>
            </a:p>
          </p:txBody>
        </p:sp>
        <p:sp>
          <p:nvSpPr>
            <p:cNvPr id="9728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215" y="2959"/>
              <a:ext cx="14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COMPOSITE_FIGURE</a:t>
              </a:r>
            </a:p>
          </p:txBody>
        </p:sp>
      </p:grpSp>
      <p:sp>
        <p:nvSpPr>
          <p:cNvPr id="97287" name="Line 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7591647" y="2169042"/>
            <a:ext cx="74428" cy="121211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grpSp>
        <p:nvGrpSpPr>
          <p:cNvPr id="3" name="Group 2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894013" y="1008061"/>
            <a:ext cx="2263775" cy="1136650"/>
            <a:chOff x="971" y="982"/>
            <a:chExt cx="1426" cy="716"/>
          </a:xfrm>
        </p:grpSpPr>
        <p:sp>
          <p:nvSpPr>
            <p:cNvPr id="97293" name="Oval 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971" y="982"/>
              <a:ext cx="1426" cy="71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de-DE" sz="1800" b="0">
                <a:latin typeface="Arial" pitchFamily="34" charset="0"/>
              </a:endParaRPr>
            </a:p>
          </p:txBody>
        </p:sp>
        <p:sp>
          <p:nvSpPr>
            <p:cNvPr id="97294" name="Text Box 5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177" y="1204"/>
              <a:ext cx="9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 dirty="0">
                  <a:solidFill>
                    <a:srgbClr val="3333FF"/>
                  </a:solidFill>
                </a:rPr>
                <a:t>FIGURE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537324" y="1081088"/>
            <a:ext cx="2228850" cy="1055688"/>
            <a:chOff x="3385" y="1020"/>
            <a:chExt cx="1404" cy="665"/>
          </a:xfrm>
        </p:grpSpPr>
        <p:sp>
          <p:nvSpPr>
            <p:cNvPr id="97297" name="Oval 3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85" y="1020"/>
              <a:ext cx="1404" cy="66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de-DE" sz="1800" b="0">
                <a:latin typeface="Arial" pitchFamily="34" charset="0"/>
              </a:endParaRPr>
            </a:p>
          </p:txBody>
        </p:sp>
        <p:sp>
          <p:nvSpPr>
            <p:cNvPr id="97298" name="Text Box 6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549" y="1060"/>
              <a:ext cx="104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 dirty="0" smtClean="0">
                  <a:solidFill>
                    <a:srgbClr val="3333FF"/>
                  </a:solidFill>
                </a:rPr>
                <a:t>V_LIST </a:t>
              </a:r>
              <a:r>
                <a:rPr lang="en-US" b="0" dirty="0">
                  <a:solidFill>
                    <a:srgbClr val="3333FF"/>
                  </a:solidFill>
                </a:rPr>
                <a:t>[</a:t>
              </a:r>
              <a:r>
                <a:rPr lang="en-US" b="0" i="1" dirty="0">
                  <a:solidFill>
                    <a:srgbClr val="3333FF"/>
                  </a:solidFill>
                </a:rPr>
                <a:t>FIGURE</a:t>
              </a:r>
              <a:r>
                <a:rPr lang="en-US" sz="1200" b="0" i="1" dirty="0">
                  <a:solidFill>
                    <a:srgbClr val="3333FF"/>
                  </a:solidFill>
                </a:rPr>
                <a:t> </a:t>
              </a:r>
              <a:r>
                <a:rPr lang="en-US" b="0" dirty="0">
                  <a:solidFill>
                    <a:srgbClr val="3333FF"/>
                  </a:solidFill>
                </a:rPr>
                <a:t>]</a:t>
              </a:r>
            </a:p>
          </p:txBody>
        </p:sp>
      </p:grpSp>
      <p:sp>
        <p:nvSpPr>
          <p:cNvPr id="97358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4492624" y="2195512"/>
            <a:ext cx="3088389" cy="117500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grpSp>
        <p:nvGrpSpPr>
          <p:cNvPr id="5" name="Group 83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0" y="2501900"/>
            <a:ext cx="6397625" cy="4292600"/>
            <a:chOff x="0" y="1576"/>
            <a:chExt cx="4030" cy="2704"/>
          </a:xfrm>
        </p:grpSpPr>
        <p:sp>
          <p:nvSpPr>
            <p:cNvPr id="97331" name="Freeform 2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0" y="1576"/>
              <a:ext cx="4002" cy="2704"/>
            </a:xfrm>
            <a:custGeom>
              <a:avLst/>
              <a:gdLst>
                <a:gd name="T0" fmla="*/ 2114 w 2629"/>
                <a:gd name="T1" fmla="*/ 227 h 1692"/>
                <a:gd name="T2" fmla="*/ 2011 w 2629"/>
                <a:gd name="T3" fmla="*/ 170 h 1692"/>
                <a:gd name="T4" fmla="*/ 1718 w 2629"/>
                <a:gd name="T5" fmla="*/ 57 h 1692"/>
                <a:gd name="T6" fmla="*/ 1497 w 2629"/>
                <a:gd name="T7" fmla="*/ 21 h 1692"/>
                <a:gd name="T8" fmla="*/ 1271 w 2629"/>
                <a:gd name="T9" fmla="*/ 0 h 1692"/>
                <a:gd name="T10" fmla="*/ 823 w 2629"/>
                <a:gd name="T11" fmla="*/ 16 h 1692"/>
                <a:gd name="T12" fmla="*/ 664 w 2629"/>
                <a:gd name="T13" fmla="*/ 31 h 1692"/>
                <a:gd name="T14" fmla="*/ 566 w 2629"/>
                <a:gd name="T15" fmla="*/ 62 h 1692"/>
                <a:gd name="T16" fmla="*/ 463 w 2629"/>
                <a:gd name="T17" fmla="*/ 129 h 1692"/>
                <a:gd name="T18" fmla="*/ 345 w 2629"/>
                <a:gd name="T19" fmla="*/ 232 h 1692"/>
                <a:gd name="T20" fmla="*/ 278 w 2629"/>
                <a:gd name="T21" fmla="*/ 293 h 1692"/>
                <a:gd name="T22" fmla="*/ 232 w 2629"/>
                <a:gd name="T23" fmla="*/ 340 h 1692"/>
                <a:gd name="T24" fmla="*/ 181 w 2629"/>
                <a:gd name="T25" fmla="*/ 407 h 1692"/>
                <a:gd name="T26" fmla="*/ 160 w 2629"/>
                <a:gd name="T27" fmla="*/ 437 h 1692"/>
                <a:gd name="T28" fmla="*/ 103 w 2629"/>
                <a:gd name="T29" fmla="*/ 551 h 1692"/>
                <a:gd name="T30" fmla="*/ 83 w 2629"/>
                <a:gd name="T31" fmla="*/ 643 h 1692"/>
                <a:gd name="T32" fmla="*/ 73 w 2629"/>
                <a:gd name="T33" fmla="*/ 684 h 1692"/>
                <a:gd name="T34" fmla="*/ 114 w 2629"/>
                <a:gd name="T35" fmla="*/ 1276 h 1692"/>
                <a:gd name="T36" fmla="*/ 160 w 2629"/>
                <a:gd name="T37" fmla="*/ 1327 h 1692"/>
                <a:gd name="T38" fmla="*/ 206 w 2629"/>
                <a:gd name="T39" fmla="*/ 1373 h 1692"/>
                <a:gd name="T40" fmla="*/ 340 w 2629"/>
                <a:gd name="T41" fmla="*/ 1512 h 1692"/>
                <a:gd name="T42" fmla="*/ 376 w 2629"/>
                <a:gd name="T43" fmla="*/ 1538 h 1692"/>
                <a:gd name="T44" fmla="*/ 391 w 2629"/>
                <a:gd name="T45" fmla="*/ 1553 h 1692"/>
                <a:gd name="T46" fmla="*/ 417 w 2629"/>
                <a:gd name="T47" fmla="*/ 1569 h 1692"/>
                <a:gd name="T48" fmla="*/ 556 w 2629"/>
                <a:gd name="T49" fmla="*/ 1620 h 1692"/>
                <a:gd name="T50" fmla="*/ 679 w 2629"/>
                <a:gd name="T51" fmla="*/ 1646 h 1692"/>
                <a:gd name="T52" fmla="*/ 942 w 2629"/>
                <a:gd name="T53" fmla="*/ 1677 h 1692"/>
                <a:gd name="T54" fmla="*/ 1091 w 2629"/>
                <a:gd name="T55" fmla="*/ 1692 h 1692"/>
                <a:gd name="T56" fmla="*/ 1641 w 2629"/>
                <a:gd name="T57" fmla="*/ 1672 h 1692"/>
                <a:gd name="T58" fmla="*/ 2083 w 2629"/>
                <a:gd name="T59" fmla="*/ 1667 h 1692"/>
                <a:gd name="T60" fmla="*/ 2150 w 2629"/>
                <a:gd name="T61" fmla="*/ 1646 h 1692"/>
                <a:gd name="T62" fmla="*/ 2279 w 2629"/>
                <a:gd name="T63" fmla="*/ 1574 h 1692"/>
                <a:gd name="T64" fmla="*/ 2341 w 2629"/>
                <a:gd name="T65" fmla="*/ 1512 h 1692"/>
                <a:gd name="T66" fmla="*/ 2371 w 2629"/>
                <a:gd name="T67" fmla="*/ 1481 h 1692"/>
                <a:gd name="T68" fmla="*/ 2454 w 2629"/>
                <a:gd name="T69" fmla="*/ 1327 h 1692"/>
                <a:gd name="T70" fmla="*/ 2613 w 2629"/>
                <a:gd name="T71" fmla="*/ 947 h 1692"/>
                <a:gd name="T72" fmla="*/ 2618 w 2629"/>
                <a:gd name="T73" fmla="*/ 921 h 1692"/>
                <a:gd name="T74" fmla="*/ 2629 w 2629"/>
                <a:gd name="T75" fmla="*/ 875 h 1692"/>
                <a:gd name="T76" fmla="*/ 2603 w 2629"/>
                <a:gd name="T77" fmla="*/ 720 h 1692"/>
                <a:gd name="T78" fmla="*/ 2557 w 2629"/>
                <a:gd name="T79" fmla="*/ 597 h 1692"/>
                <a:gd name="T80" fmla="*/ 2510 w 2629"/>
                <a:gd name="T81" fmla="*/ 515 h 1692"/>
                <a:gd name="T82" fmla="*/ 2459 w 2629"/>
                <a:gd name="T83" fmla="*/ 443 h 1692"/>
                <a:gd name="T84" fmla="*/ 2356 w 2629"/>
                <a:gd name="T85" fmla="*/ 345 h 1692"/>
                <a:gd name="T86" fmla="*/ 2315 w 2629"/>
                <a:gd name="T87" fmla="*/ 329 h 1692"/>
                <a:gd name="T88" fmla="*/ 2161 w 2629"/>
                <a:gd name="T89" fmla="*/ 252 h 1692"/>
                <a:gd name="T90" fmla="*/ 2114 w 2629"/>
                <a:gd name="T91" fmla="*/ 227 h 169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29"/>
                <a:gd name="T139" fmla="*/ 0 h 1692"/>
                <a:gd name="T140" fmla="*/ 2629 w 2629"/>
                <a:gd name="T141" fmla="*/ 1692 h 169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29" h="1692">
                  <a:moveTo>
                    <a:pt x="2114" y="227"/>
                  </a:moveTo>
                  <a:cubicBezTo>
                    <a:pt x="2087" y="197"/>
                    <a:pt x="2046" y="188"/>
                    <a:pt x="2011" y="170"/>
                  </a:cubicBezTo>
                  <a:cubicBezTo>
                    <a:pt x="1912" y="120"/>
                    <a:pt x="1828" y="78"/>
                    <a:pt x="1718" y="57"/>
                  </a:cubicBezTo>
                  <a:cubicBezTo>
                    <a:pt x="1653" y="31"/>
                    <a:pt x="1566" y="29"/>
                    <a:pt x="1497" y="21"/>
                  </a:cubicBezTo>
                  <a:cubicBezTo>
                    <a:pt x="1424" y="3"/>
                    <a:pt x="1346" y="6"/>
                    <a:pt x="1271" y="0"/>
                  </a:cubicBezTo>
                  <a:cubicBezTo>
                    <a:pt x="1122" y="4"/>
                    <a:pt x="972" y="9"/>
                    <a:pt x="823" y="16"/>
                  </a:cubicBezTo>
                  <a:cubicBezTo>
                    <a:pt x="770" y="22"/>
                    <a:pt x="664" y="31"/>
                    <a:pt x="664" y="31"/>
                  </a:cubicBezTo>
                  <a:cubicBezTo>
                    <a:pt x="629" y="38"/>
                    <a:pt x="600" y="54"/>
                    <a:pt x="566" y="62"/>
                  </a:cubicBezTo>
                  <a:cubicBezTo>
                    <a:pt x="532" y="84"/>
                    <a:pt x="494" y="102"/>
                    <a:pt x="463" y="129"/>
                  </a:cubicBezTo>
                  <a:cubicBezTo>
                    <a:pt x="424" y="164"/>
                    <a:pt x="392" y="207"/>
                    <a:pt x="345" y="232"/>
                  </a:cubicBezTo>
                  <a:cubicBezTo>
                    <a:pt x="328" y="257"/>
                    <a:pt x="301" y="274"/>
                    <a:pt x="278" y="293"/>
                  </a:cubicBezTo>
                  <a:cubicBezTo>
                    <a:pt x="260" y="307"/>
                    <a:pt x="251" y="326"/>
                    <a:pt x="232" y="340"/>
                  </a:cubicBezTo>
                  <a:cubicBezTo>
                    <a:pt x="217" y="363"/>
                    <a:pt x="200" y="386"/>
                    <a:pt x="181" y="407"/>
                  </a:cubicBezTo>
                  <a:cubicBezTo>
                    <a:pt x="162" y="455"/>
                    <a:pt x="193" y="383"/>
                    <a:pt x="160" y="437"/>
                  </a:cubicBezTo>
                  <a:cubicBezTo>
                    <a:pt x="139" y="471"/>
                    <a:pt x="132" y="522"/>
                    <a:pt x="103" y="551"/>
                  </a:cubicBezTo>
                  <a:cubicBezTo>
                    <a:pt x="97" y="583"/>
                    <a:pt x="89" y="611"/>
                    <a:pt x="83" y="643"/>
                  </a:cubicBezTo>
                  <a:cubicBezTo>
                    <a:pt x="80" y="657"/>
                    <a:pt x="73" y="684"/>
                    <a:pt x="73" y="684"/>
                  </a:cubicBezTo>
                  <a:cubicBezTo>
                    <a:pt x="57" y="873"/>
                    <a:pt x="0" y="1111"/>
                    <a:pt x="114" y="1276"/>
                  </a:cubicBezTo>
                  <a:cubicBezTo>
                    <a:pt x="123" y="1302"/>
                    <a:pt x="141" y="1310"/>
                    <a:pt x="160" y="1327"/>
                  </a:cubicBezTo>
                  <a:cubicBezTo>
                    <a:pt x="178" y="1342"/>
                    <a:pt x="187" y="1359"/>
                    <a:pt x="206" y="1373"/>
                  </a:cubicBezTo>
                  <a:cubicBezTo>
                    <a:pt x="241" y="1429"/>
                    <a:pt x="287" y="1474"/>
                    <a:pt x="340" y="1512"/>
                  </a:cubicBezTo>
                  <a:cubicBezTo>
                    <a:pt x="360" y="1544"/>
                    <a:pt x="337" y="1514"/>
                    <a:pt x="376" y="1538"/>
                  </a:cubicBezTo>
                  <a:cubicBezTo>
                    <a:pt x="382" y="1542"/>
                    <a:pt x="385" y="1549"/>
                    <a:pt x="391" y="1553"/>
                  </a:cubicBezTo>
                  <a:cubicBezTo>
                    <a:pt x="399" y="1559"/>
                    <a:pt x="408" y="1564"/>
                    <a:pt x="417" y="1569"/>
                  </a:cubicBezTo>
                  <a:cubicBezTo>
                    <a:pt x="459" y="1590"/>
                    <a:pt x="510" y="1613"/>
                    <a:pt x="556" y="1620"/>
                  </a:cubicBezTo>
                  <a:cubicBezTo>
                    <a:pt x="599" y="1635"/>
                    <a:pt x="633" y="1642"/>
                    <a:pt x="679" y="1646"/>
                  </a:cubicBezTo>
                  <a:cubicBezTo>
                    <a:pt x="767" y="1667"/>
                    <a:pt x="850" y="1673"/>
                    <a:pt x="942" y="1677"/>
                  </a:cubicBezTo>
                  <a:cubicBezTo>
                    <a:pt x="992" y="1683"/>
                    <a:pt x="1041" y="1688"/>
                    <a:pt x="1091" y="1692"/>
                  </a:cubicBezTo>
                  <a:cubicBezTo>
                    <a:pt x="1275" y="1686"/>
                    <a:pt x="1457" y="1676"/>
                    <a:pt x="1641" y="1672"/>
                  </a:cubicBezTo>
                  <a:cubicBezTo>
                    <a:pt x="1786" y="1677"/>
                    <a:pt x="1940" y="1691"/>
                    <a:pt x="2083" y="1667"/>
                  </a:cubicBezTo>
                  <a:cubicBezTo>
                    <a:pt x="2105" y="1658"/>
                    <a:pt x="2129" y="1656"/>
                    <a:pt x="2150" y="1646"/>
                  </a:cubicBezTo>
                  <a:cubicBezTo>
                    <a:pt x="2196" y="1624"/>
                    <a:pt x="2236" y="1601"/>
                    <a:pt x="2279" y="1574"/>
                  </a:cubicBezTo>
                  <a:cubicBezTo>
                    <a:pt x="2301" y="1560"/>
                    <a:pt x="2324" y="1531"/>
                    <a:pt x="2341" y="1512"/>
                  </a:cubicBezTo>
                  <a:cubicBezTo>
                    <a:pt x="2351" y="1501"/>
                    <a:pt x="2371" y="1481"/>
                    <a:pt x="2371" y="1481"/>
                  </a:cubicBezTo>
                  <a:cubicBezTo>
                    <a:pt x="2388" y="1426"/>
                    <a:pt x="2431" y="1380"/>
                    <a:pt x="2454" y="1327"/>
                  </a:cubicBezTo>
                  <a:cubicBezTo>
                    <a:pt x="2509" y="1201"/>
                    <a:pt x="2562" y="1075"/>
                    <a:pt x="2613" y="947"/>
                  </a:cubicBezTo>
                  <a:cubicBezTo>
                    <a:pt x="2615" y="938"/>
                    <a:pt x="2616" y="930"/>
                    <a:pt x="2618" y="921"/>
                  </a:cubicBezTo>
                  <a:cubicBezTo>
                    <a:pt x="2621" y="906"/>
                    <a:pt x="2629" y="875"/>
                    <a:pt x="2629" y="875"/>
                  </a:cubicBezTo>
                  <a:cubicBezTo>
                    <a:pt x="2624" y="827"/>
                    <a:pt x="2624" y="764"/>
                    <a:pt x="2603" y="720"/>
                  </a:cubicBezTo>
                  <a:cubicBezTo>
                    <a:pt x="2594" y="677"/>
                    <a:pt x="2577" y="636"/>
                    <a:pt x="2557" y="597"/>
                  </a:cubicBezTo>
                  <a:cubicBezTo>
                    <a:pt x="2541" y="566"/>
                    <a:pt x="2536" y="539"/>
                    <a:pt x="2510" y="515"/>
                  </a:cubicBezTo>
                  <a:cubicBezTo>
                    <a:pt x="2501" y="485"/>
                    <a:pt x="2477" y="468"/>
                    <a:pt x="2459" y="443"/>
                  </a:cubicBezTo>
                  <a:cubicBezTo>
                    <a:pt x="2434" y="407"/>
                    <a:pt x="2393" y="371"/>
                    <a:pt x="2356" y="345"/>
                  </a:cubicBezTo>
                  <a:cubicBezTo>
                    <a:pt x="2334" y="329"/>
                    <a:pt x="2338" y="340"/>
                    <a:pt x="2315" y="329"/>
                  </a:cubicBezTo>
                  <a:cubicBezTo>
                    <a:pt x="2263" y="305"/>
                    <a:pt x="2216" y="270"/>
                    <a:pt x="2161" y="252"/>
                  </a:cubicBezTo>
                  <a:cubicBezTo>
                    <a:pt x="2146" y="239"/>
                    <a:pt x="2127" y="240"/>
                    <a:pt x="2114" y="227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de-DE" sz="1600" b="0"/>
            </a:p>
          </p:txBody>
        </p:sp>
        <p:sp>
          <p:nvSpPr>
            <p:cNvPr id="97332" name="Oval 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8" y="1787"/>
              <a:ext cx="812" cy="342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OPEN_</a:t>
              </a:r>
              <a:br>
                <a:rPr lang="en-US" sz="1600" b="0" i="1">
                  <a:solidFill>
                    <a:srgbClr val="3333FF"/>
                  </a:solidFill>
                </a:rPr>
              </a:br>
              <a:r>
                <a:rPr lang="en-US" sz="1600" b="0" i="1">
                  <a:solidFill>
                    <a:srgbClr val="3333FF"/>
                  </a:solidFill>
                </a:rPr>
                <a:t>FIGURE</a:t>
              </a:r>
              <a:endParaRPr lang="de-CH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33" name="Oval 8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215" y="1788"/>
              <a:ext cx="685" cy="35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CLOSED_</a:t>
              </a:r>
              <a:br>
                <a:rPr lang="en-US" sz="1600" b="0" i="1" dirty="0">
                  <a:solidFill>
                    <a:srgbClr val="3333FF"/>
                  </a:solidFill>
                </a:rPr>
              </a:br>
              <a:r>
                <a:rPr lang="en-US" sz="1600" b="0" i="1" dirty="0">
                  <a:solidFill>
                    <a:srgbClr val="3333FF"/>
                  </a:solidFill>
                </a:rPr>
                <a:t>FIGURE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4" name="Oval 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3" y="2497"/>
              <a:ext cx="788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SEGMENT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5" name="Oval 1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002" y="2497"/>
              <a:ext cx="793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POLYLINE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6" name="Oval 1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860" y="2497"/>
              <a:ext cx="792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POLYGON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7" name="Oval 1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62" y="2505"/>
              <a:ext cx="688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ELLIPSE</a:t>
              </a:r>
              <a:endParaRPr lang="de-CH" sz="1600" b="0" dirty="0"/>
            </a:p>
          </p:txBody>
        </p:sp>
        <p:sp>
          <p:nvSpPr>
            <p:cNvPr id="97338" name="Oval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813" y="3134"/>
              <a:ext cx="873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RECTANGLE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9" name="Oval 1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910" y="3760"/>
              <a:ext cx="655" cy="24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SQUARE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40" name="Oval 1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028" y="3157"/>
              <a:ext cx="621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CIRCLE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41" name="Oval 1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65" y="3370"/>
              <a:ext cx="794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TRIANGLE</a:t>
              </a:r>
              <a:endParaRPr lang="de-CH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4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235" y="2718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>
                  <a:solidFill>
                    <a:srgbClr val="006400"/>
                  </a:solidFill>
                </a:rPr>
                <a:t>+</a:t>
              </a:r>
            </a:p>
          </p:txBody>
        </p:sp>
        <p:sp>
          <p:nvSpPr>
            <p:cNvPr id="97343" name="Text Box 1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801" y="2073"/>
              <a:ext cx="8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1600" b="0">
                  <a:solidFill>
                    <a:srgbClr val="006400"/>
                  </a:solidFill>
                </a:rPr>
                <a:t>*</a:t>
              </a:r>
            </a:p>
          </p:txBody>
        </p:sp>
        <p:sp>
          <p:nvSpPr>
            <p:cNvPr id="97344" name="Text Box 19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081" y="3357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 dirty="0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 dirty="0">
                  <a:solidFill>
                    <a:srgbClr val="006400"/>
                  </a:solidFill>
                </a:rPr>
                <a:t>++</a:t>
              </a:r>
            </a:p>
          </p:txBody>
        </p:sp>
        <p:sp>
          <p:nvSpPr>
            <p:cNvPr id="97348" name="Text Box 2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234" y="2855"/>
              <a:ext cx="6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diagonal</a:t>
              </a:r>
            </a:p>
          </p:txBody>
        </p:sp>
        <p:cxnSp>
          <p:nvCxnSpPr>
            <p:cNvPr id="97349" name="AutoShape 28"/>
            <p:cNvCxnSpPr>
              <a:cxnSpLocks noChangeShapeType="1"/>
              <a:stCxn id="97337" idx="0"/>
              <a:endCxn id="97333" idx="4"/>
            </p:cNvCxnSpPr>
            <p:nvPr>
              <p:custDataLst>
                <p:tags r:id="rId25"/>
              </p:custDataLst>
            </p:nvPr>
          </p:nvCxnSpPr>
          <p:spPr bwMode="auto">
            <a:xfrm rot="16200000" flipV="1">
              <a:off x="2701" y="2000"/>
              <a:ext cx="362" cy="648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0" name="AutoShape 29"/>
            <p:cNvCxnSpPr>
              <a:cxnSpLocks noChangeShapeType="1"/>
              <a:stCxn id="97336" idx="0"/>
              <a:endCxn id="97333" idx="4"/>
            </p:cNvCxnSpPr>
            <p:nvPr>
              <p:custDataLst>
                <p:tags r:id="rId26"/>
              </p:custDataLst>
            </p:nvPr>
          </p:nvCxnSpPr>
          <p:spPr bwMode="auto">
            <a:xfrm rot="5400000" flipH="1" flipV="1">
              <a:off x="2230" y="2169"/>
              <a:ext cx="354" cy="302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1" name="AutoShape 30"/>
            <p:cNvCxnSpPr>
              <a:cxnSpLocks noChangeShapeType="1"/>
              <a:stCxn id="97340" idx="0"/>
              <a:endCxn id="97337" idx="4"/>
            </p:cNvCxnSpPr>
            <p:nvPr>
              <p:custDataLst>
                <p:tags r:id="rId27"/>
              </p:custDataLst>
            </p:nvPr>
          </p:nvCxnSpPr>
          <p:spPr bwMode="auto">
            <a:xfrm rot="16200000" flipV="1">
              <a:off x="3069" y="2887"/>
              <a:ext cx="407" cy="133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2" name="AutoShape 31"/>
            <p:cNvCxnSpPr>
              <a:cxnSpLocks noChangeShapeType="1"/>
              <a:stCxn id="97341" idx="0"/>
              <a:endCxn id="97336" idx="4"/>
            </p:cNvCxnSpPr>
            <p:nvPr>
              <p:custDataLst>
                <p:tags r:id="rId28"/>
              </p:custDataLst>
            </p:nvPr>
          </p:nvCxnSpPr>
          <p:spPr bwMode="auto">
            <a:xfrm rot="5400000" flipH="1" flipV="1">
              <a:off x="1245" y="2359"/>
              <a:ext cx="628" cy="1394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3" name="AutoShape 32"/>
            <p:cNvCxnSpPr>
              <a:cxnSpLocks noChangeShapeType="1"/>
              <a:stCxn id="97338" idx="0"/>
              <a:endCxn id="97336" idx="4"/>
            </p:cNvCxnSpPr>
            <p:nvPr>
              <p:custDataLst>
                <p:tags r:id="rId29"/>
              </p:custDataLst>
            </p:nvPr>
          </p:nvCxnSpPr>
          <p:spPr bwMode="auto">
            <a:xfrm rot="5400000" flipH="1" flipV="1">
              <a:off x="2057" y="2935"/>
              <a:ext cx="392" cy="7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4" name="AutoShape 33"/>
            <p:cNvCxnSpPr>
              <a:cxnSpLocks noChangeShapeType="1"/>
              <a:stCxn id="97339" idx="0"/>
              <a:endCxn id="97338" idx="4"/>
            </p:cNvCxnSpPr>
            <p:nvPr>
              <p:custDataLst>
                <p:tags r:id="rId30"/>
              </p:custDataLst>
            </p:nvPr>
          </p:nvCxnSpPr>
          <p:spPr bwMode="auto">
            <a:xfrm rot="5400000" flipH="1" flipV="1">
              <a:off x="2053" y="3564"/>
              <a:ext cx="381" cy="12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5" name="AutoShape 34"/>
            <p:cNvCxnSpPr>
              <a:cxnSpLocks noChangeShapeType="1"/>
              <a:stCxn id="97334" idx="0"/>
              <a:endCxn id="97332" idx="4"/>
            </p:cNvCxnSpPr>
            <p:nvPr>
              <p:custDataLst>
                <p:tags r:id="rId31"/>
              </p:custDataLst>
            </p:nvPr>
          </p:nvCxnSpPr>
          <p:spPr bwMode="auto">
            <a:xfrm rot="5400000" flipH="1" flipV="1">
              <a:off x="621" y="2044"/>
              <a:ext cx="368" cy="537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6" name="AutoShape 35"/>
            <p:cNvCxnSpPr>
              <a:cxnSpLocks noChangeShapeType="1"/>
              <a:stCxn id="97335" idx="0"/>
              <a:endCxn id="97332" idx="4"/>
            </p:cNvCxnSpPr>
            <p:nvPr>
              <p:custDataLst>
                <p:tags r:id="rId32"/>
              </p:custDataLst>
            </p:nvPr>
          </p:nvCxnSpPr>
          <p:spPr bwMode="auto">
            <a:xfrm rot="16200000" flipV="1">
              <a:off x="1052" y="2151"/>
              <a:ext cx="368" cy="324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sp>
          <p:nvSpPr>
            <p:cNvPr id="97359" name="Text Box 19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385" y="3933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>
                  <a:solidFill>
                    <a:srgbClr val="006400"/>
                  </a:solidFill>
                </a:rPr>
                <a:t>++</a:t>
              </a:r>
            </a:p>
          </p:txBody>
        </p:sp>
        <p:sp>
          <p:nvSpPr>
            <p:cNvPr id="97360" name="Text Box 1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267" y="3332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>
                  <a:solidFill>
                    <a:srgbClr val="006400"/>
                  </a:solidFill>
                </a:rPr>
                <a:t>++</a:t>
              </a:r>
            </a:p>
          </p:txBody>
        </p:sp>
        <p:sp>
          <p:nvSpPr>
            <p:cNvPr id="97361" name="Text Box 17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243" y="2719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>
                  <a:solidFill>
                    <a:srgbClr val="006400"/>
                  </a:solidFill>
                </a:rPr>
                <a:t>+</a:t>
              </a:r>
            </a:p>
          </p:txBody>
        </p:sp>
      </p:grpSp>
      <p:sp>
        <p:nvSpPr>
          <p:cNvPr id="9735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093535" y="2195512"/>
            <a:ext cx="86353" cy="63274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97299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860698" y="2192337"/>
            <a:ext cx="1952477" cy="63592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57" grpId="0" animBg="1"/>
      <p:bldP spid="972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88" name="Line 1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747713" y="4022725"/>
            <a:ext cx="7672387" cy="42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composite figure as a list</a:t>
            </a:r>
          </a:p>
        </p:txBody>
      </p:sp>
      <p:sp>
        <p:nvSpPr>
          <p:cNvPr id="99333" name="AutoShap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0938" y="3694113"/>
            <a:ext cx="9969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de-CH"/>
          </a:p>
        </p:txBody>
      </p:sp>
      <p:sp>
        <p:nvSpPr>
          <p:cNvPr id="99335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33938" y="3694113"/>
            <a:ext cx="998537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de-CH"/>
          </a:p>
        </p:txBody>
      </p:sp>
      <p:sp>
        <p:nvSpPr>
          <p:cNvPr id="99336" name="AutoShap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77025" y="3694113"/>
            <a:ext cx="998538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de-CH"/>
          </a:p>
        </p:txBody>
      </p:sp>
      <p:sp>
        <p:nvSpPr>
          <p:cNvPr id="99345" name="Line 1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1593850" y="2673350"/>
            <a:ext cx="26988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99359" name="Line 3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5303838" y="2668588"/>
            <a:ext cx="26987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99360" name="Line 3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7207250" y="2678113"/>
            <a:ext cx="25400" cy="1173162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99364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20775" y="2489200"/>
            <a:ext cx="1009650" cy="1444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99365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06738" y="1966913"/>
            <a:ext cx="790575" cy="720725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99366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18088" y="2382838"/>
            <a:ext cx="720725" cy="431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99368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69100" y="1895475"/>
            <a:ext cx="790575" cy="7207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99369" name="AutoShape 4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90850" y="3695700"/>
            <a:ext cx="998538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de-CH"/>
          </a:p>
        </p:txBody>
      </p:sp>
      <p:sp>
        <p:nvSpPr>
          <p:cNvPr id="99370" name="Line 42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3475038" y="2751138"/>
            <a:ext cx="26987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99376" name="Line 4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57588" y="4597400"/>
            <a:ext cx="0" cy="53975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99377" name="Text Box 4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728913" y="5100638"/>
            <a:ext cx="153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CC3300"/>
                </a:solidFill>
              </a:rPr>
              <a:t>Cursor</a:t>
            </a:r>
          </a:p>
        </p:txBody>
      </p:sp>
      <p:sp>
        <p:nvSpPr>
          <p:cNvPr id="99378" name="Text Box 5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052763" y="3814763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0033CC"/>
                </a:solidFill>
              </a:rPr>
              <a:t>item</a:t>
            </a:r>
          </a:p>
        </p:txBody>
      </p:sp>
      <p:sp>
        <p:nvSpPr>
          <p:cNvPr id="99379" name="Line 5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695700" y="4637088"/>
            <a:ext cx="15224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99380" name="Text Box 5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770313" y="4708525"/>
            <a:ext cx="134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0033CC"/>
                </a:solidFill>
              </a:rPr>
              <a:t>forth</a:t>
            </a:r>
          </a:p>
        </p:txBody>
      </p:sp>
      <p:sp>
        <p:nvSpPr>
          <p:cNvPr id="99381" name="AutoShape 5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 flipV="1">
            <a:off x="7588250" y="3181350"/>
            <a:ext cx="966788" cy="584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99382" name="Text Box 5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00913" y="2717800"/>
            <a:ext cx="1087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0033CC"/>
                </a:solidFill>
              </a:rPr>
              <a:t>after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 flipH="1" flipV="1">
            <a:off x="141515" y="3181348"/>
            <a:ext cx="979714" cy="584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24" name="Text Box 5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0" y="2696024"/>
            <a:ext cx="12409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 dirty="0" smtClean="0">
                <a:solidFill>
                  <a:srgbClr val="0033CC"/>
                </a:solidFill>
              </a:rPr>
              <a:t>before</a:t>
            </a:r>
            <a:endParaRPr lang="en-US" i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4121832"/>
            <a:ext cx="2052638" cy="56991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Composite figures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68313" y="981075"/>
            <a:ext cx="8424862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1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 </a:t>
            </a:r>
            <a:r>
              <a:rPr lang="en-US" i="1" dirty="0" smtClean="0">
                <a:solidFill>
                  <a:srgbClr val="3333FF"/>
                </a:solidFill>
              </a:rPr>
              <a:t>COMPOSITE_FIGURE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inherit</a:t>
            </a:r>
            <a:endParaRPr lang="en-US" sz="90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3333FF"/>
                </a:solidFill>
              </a:rPr>
              <a:t>FIGURE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90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3333FF"/>
                </a:solidFill>
              </a:rPr>
              <a:t>V_LIST</a:t>
            </a:r>
            <a:r>
              <a:rPr lang="en-US" dirty="0" smtClean="0"/>
              <a:t> [</a:t>
            </a:r>
            <a:r>
              <a:rPr lang="en-US" i="1" dirty="0" smtClean="0">
                <a:solidFill>
                  <a:srgbClr val="3333FF"/>
                </a:solidFill>
              </a:rPr>
              <a:t>FIGURE</a:t>
            </a:r>
            <a:r>
              <a:rPr lang="en-US" dirty="0" smtClean="0"/>
              <a:t>]</a:t>
            </a: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feature</a:t>
            </a: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3333FF"/>
                </a:solidFill>
              </a:rPr>
              <a:t>display</a:t>
            </a:r>
            <a:endParaRPr lang="en-US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990000"/>
                </a:solidFill>
              </a:rPr>
              <a:t>-- Display each constituent figure in turn.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2"/>
                </a:solidFill>
              </a:rPr>
              <a:t>do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		from </a:t>
            </a:r>
            <a:r>
              <a:rPr lang="en-US" i="1" dirty="0" smtClean="0">
                <a:solidFill>
                  <a:srgbClr val="3333FF"/>
                </a:solidFill>
              </a:rPr>
              <a:t>start</a:t>
            </a:r>
            <a:r>
              <a:rPr lang="en-US" i="1" dirty="0" smtClean="0">
                <a:solidFill>
                  <a:srgbClr val="006400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until </a:t>
            </a:r>
            <a:r>
              <a:rPr lang="en-US" i="1" dirty="0" smtClean="0">
                <a:solidFill>
                  <a:srgbClr val="3333FF"/>
                </a:solidFill>
              </a:rPr>
              <a:t>after</a:t>
            </a:r>
            <a:r>
              <a:rPr lang="en-US" i="1" dirty="0" smtClean="0">
                <a:solidFill>
                  <a:srgbClr val="006400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loop</a:t>
            </a:r>
          </a:p>
          <a:p>
            <a:pPr eaLnBrk="1" hangingPunct="1">
              <a:lnSpc>
                <a:spcPct val="50000"/>
              </a:lnSpc>
              <a:spcBef>
                <a:spcPts val="110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i="1" dirty="0" err="1" smtClean="0">
                <a:solidFill>
                  <a:srgbClr val="3333FF"/>
                </a:solidFill>
              </a:rPr>
              <a:t>item</a:t>
            </a:r>
            <a:r>
              <a:rPr lang="en-US" sz="40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display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en-US" dirty="0" smtClean="0"/>
              <a:t>			</a:t>
            </a:r>
            <a:r>
              <a:rPr lang="en-US" i="1" dirty="0" smtClean="0">
                <a:solidFill>
                  <a:srgbClr val="3333FF"/>
                </a:solidFill>
              </a:rPr>
              <a:t>forth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 	</a:t>
            </a:r>
            <a:r>
              <a:rPr lang="en-US" b="1" dirty="0" smtClean="0">
                <a:solidFill>
                  <a:schemeClr val="accent2"/>
                </a:solidFill>
              </a:rPr>
              <a:t>end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2"/>
                </a:solidFill>
              </a:rPr>
              <a:t>end</a:t>
            </a:r>
            <a:endParaRPr lang="en-US" sz="70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en-US" dirty="0" smtClean="0">
                <a:solidFill>
                  <a:srgbClr val="FF3300"/>
                </a:solidFill>
              </a:rPr>
              <a:t>	</a:t>
            </a:r>
            <a:r>
              <a:rPr lang="en-US" dirty="0" smtClean="0">
                <a:solidFill>
                  <a:srgbClr val="990000"/>
                </a:solidFill>
              </a:rPr>
              <a:t>... Similarly for </a:t>
            </a:r>
            <a:r>
              <a:rPr lang="en-US" i="1" dirty="0" smtClean="0">
                <a:solidFill>
                  <a:srgbClr val="3333FF"/>
                </a:solidFill>
              </a:rPr>
              <a:t>move</a:t>
            </a:r>
            <a:r>
              <a:rPr lang="en-US" dirty="0" smtClean="0">
                <a:solidFill>
                  <a:srgbClr val="990000"/>
                </a:solidFill>
              </a:rPr>
              <a:t>, </a:t>
            </a:r>
            <a:r>
              <a:rPr lang="en-US" i="1" dirty="0" smtClean="0">
                <a:solidFill>
                  <a:srgbClr val="3333FF"/>
                </a:solidFill>
              </a:rPr>
              <a:t>rotate</a:t>
            </a:r>
            <a:r>
              <a:rPr lang="en-US" dirty="0" smtClean="0">
                <a:solidFill>
                  <a:srgbClr val="990000"/>
                </a:solidFill>
              </a:rPr>
              <a:t> etc. ...</a:t>
            </a: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2295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00775" y="4859338"/>
            <a:ext cx="2330450" cy="733388"/>
          </a:xfrm>
          <a:prstGeom prst="wedgeRoundRectCallout">
            <a:avLst>
              <a:gd name="adj1" fmla="val -89440"/>
              <a:gd name="adj2" fmla="val -116431"/>
              <a:gd name="adj3" fmla="val 16667"/>
            </a:avLst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000" b="0" dirty="0"/>
              <a:t>Requires dynamic binding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8400" y="115888"/>
            <a:ext cx="8515350" cy="435600"/>
          </a:xfrm>
        </p:spPr>
        <p:txBody>
          <a:bodyPr/>
          <a:lstStyle/>
          <a:p>
            <a:pPr eaLnBrk="1" hangingPunct="1"/>
            <a:r>
              <a:rPr lang="en-US" dirty="0" smtClean="0"/>
              <a:t>An alternative solution: the composite pattern </a:t>
            </a:r>
          </a:p>
        </p:txBody>
      </p:sp>
      <p:grpSp>
        <p:nvGrpSpPr>
          <p:cNvPr id="2" name="Group 2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94573" y="3395217"/>
            <a:ext cx="2295525" cy="1136650"/>
            <a:chOff x="2205" y="2831"/>
            <a:chExt cx="1446" cy="716"/>
          </a:xfrm>
        </p:grpSpPr>
        <p:sp>
          <p:nvSpPr>
            <p:cNvPr id="97284" name="Oval 3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205" y="2831"/>
              <a:ext cx="1426" cy="71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de-DE" sz="1800" b="0">
                <a:latin typeface="Arial" pitchFamily="34" charset="0"/>
              </a:endParaRPr>
            </a:p>
          </p:txBody>
        </p:sp>
        <p:sp>
          <p:nvSpPr>
            <p:cNvPr id="97286" name="Text Box 8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215" y="2959"/>
              <a:ext cx="14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COMPOSITE_FIGURE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894013" y="1008061"/>
            <a:ext cx="2263775" cy="1136650"/>
            <a:chOff x="971" y="982"/>
            <a:chExt cx="1426" cy="716"/>
          </a:xfrm>
        </p:grpSpPr>
        <p:sp>
          <p:nvSpPr>
            <p:cNvPr id="97293" name="Oval 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971" y="982"/>
              <a:ext cx="1426" cy="71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de-DE" sz="1800" b="0">
                <a:latin typeface="Arial" pitchFamily="34" charset="0"/>
              </a:endParaRPr>
            </a:p>
          </p:txBody>
        </p:sp>
        <p:sp>
          <p:nvSpPr>
            <p:cNvPr id="97294" name="Text Box 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177" y="1204"/>
              <a:ext cx="9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 dirty="0">
                  <a:solidFill>
                    <a:srgbClr val="3333FF"/>
                  </a:solidFill>
                </a:rPr>
                <a:t>FIGURE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6537324" y="1081088"/>
            <a:ext cx="2228850" cy="1055688"/>
            <a:chOff x="3385" y="1020"/>
            <a:chExt cx="1404" cy="665"/>
          </a:xfrm>
        </p:grpSpPr>
        <p:sp>
          <p:nvSpPr>
            <p:cNvPr id="97297" name="Oval 3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85" y="1020"/>
              <a:ext cx="1404" cy="66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de-DE" sz="1800" b="0">
                <a:latin typeface="Arial" pitchFamily="34" charset="0"/>
              </a:endParaRPr>
            </a:p>
          </p:txBody>
        </p:sp>
        <p:sp>
          <p:nvSpPr>
            <p:cNvPr id="97298" name="Text Box 6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549" y="1060"/>
              <a:ext cx="104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 dirty="0">
                  <a:solidFill>
                    <a:srgbClr val="3333FF"/>
                  </a:solidFill>
                </a:rPr>
                <a:t>LIST </a:t>
              </a:r>
              <a:r>
                <a:rPr lang="en-US" b="0" dirty="0">
                  <a:solidFill>
                    <a:srgbClr val="3333FF"/>
                  </a:solidFill>
                </a:rPr>
                <a:t>[</a:t>
              </a:r>
              <a:r>
                <a:rPr lang="en-US" b="0" i="1" dirty="0">
                  <a:solidFill>
                    <a:srgbClr val="3333FF"/>
                  </a:solidFill>
                </a:rPr>
                <a:t>FIGURE</a:t>
              </a:r>
              <a:r>
                <a:rPr lang="en-US" sz="1200" b="0" i="1" dirty="0">
                  <a:solidFill>
                    <a:srgbClr val="3333FF"/>
                  </a:solidFill>
                </a:rPr>
                <a:t> </a:t>
              </a:r>
              <a:r>
                <a:rPr lang="en-US" b="0" dirty="0">
                  <a:solidFill>
                    <a:srgbClr val="3333FF"/>
                  </a:solidFill>
                </a:rPr>
                <a:t>]</a:t>
              </a:r>
            </a:p>
          </p:txBody>
        </p:sp>
      </p:grpSp>
      <p:sp>
        <p:nvSpPr>
          <p:cNvPr id="97358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492624" y="2195512"/>
            <a:ext cx="3088389" cy="117500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grpSp>
        <p:nvGrpSpPr>
          <p:cNvPr id="5" name="Group 8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0" y="2501900"/>
            <a:ext cx="6397625" cy="4292600"/>
            <a:chOff x="0" y="1576"/>
            <a:chExt cx="4030" cy="2704"/>
          </a:xfrm>
        </p:grpSpPr>
        <p:sp>
          <p:nvSpPr>
            <p:cNvPr id="97331" name="Freeform 2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0" y="1576"/>
              <a:ext cx="4002" cy="2704"/>
            </a:xfrm>
            <a:custGeom>
              <a:avLst/>
              <a:gdLst>
                <a:gd name="T0" fmla="*/ 2114 w 2629"/>
                <a:gd name="T1" fmla="*/ 227 h 1692"/>
                <a:gd name="T2" fmla="*/ 2011 w 2629"/>
                <a:gd name="T3" fmla="*/ 170 h 1692"/>
                <a:gd name="T4" fmla="*/ 1718 w 2629"/>
                <a:gd name="T5" fmla="*/ 57 h 1692"/>
                <a:gd name="T6" fmla="*/ 1497 w 2629"/>
                <a:gd name="T7" fmla="*/ 21 h 1692"/>
                <a:gd name="T8" fmla="*/ 1271 w 2629"/>
                <a:gd name="T9" fmla="*/ 0 h 1692"/>
                <a:gd name="T10" fmla="*/ 823 w 2629"/>
                <a:gd name="T11" fmla="*/ 16 h 1692"/>
                <a:gd name="T12" fmla="*/ 664 w 2629"/>
                <a:gd name="T13" fmla="*/ 31 h 1692"/>
                <a:gd name="T14" fmla="*/ 566 w 2629"/>
                <a:gd name="T15" fmla="*/ 62 h 1692"/>
                <a:gd name="T16" fmla="*/ 463 w 2629"/>
                <a:gd name="T17" fmla="*/ 129 h 1692"/>
                <a:gd name="T18" fmla="*/ 345 w 2629"/>
                <a:gd name="T19" fmla="*/ 232 h 1692"/>
                <a:gd name="T20" fmla="*/ 278 w 2629"/>
                <a:gd name="T21" fmla="*/ 293 h 1692"/>
                <a:gd name="T22" fmla="*/ 232 w 2629"/>
                <a:gd name="T23" fmla="*/ 340 h 1692"/>
                <a:gd name="T24" fmla="*/ 181 w 2629"/>
                <a:gd name="T25" fmla="*/ 407 h 1692"/>
                <a:gd name="T26" fmla="*/ 160 w 2629"/>
                <a:gd name="T27" fmla="*/ 437 h 1692"/>
                <a:gd name="T28" fmla="*/ 103 w 2629"/>
                <a:gd name="T29" fmla="*/ 551 h 1692"/>
                <a:gd name="T30" fmla="*/ 83 w 2629"/>
                <a:gd name="T31" fmla="*/ 643 h 1692"/>
                <a:gd name="T32" fmla="*/ 73 w 2629"/>
                <a:gd name="T33" fmla="*/ 684 h 1692"/>
                <a:gd name="T34" fmla="*/ 114 w 2629"/>
                <a:gd name="T35" fmla="*/ 1276 h 1692"/>
                <a:gd name="T36" fmla="*/ 160 w 2629"/>
                <a:gd name="T37" fmla="*/ 1327 h 1692"/>
                <a:gd name="T38" fmla="*/ 206 w 2629"/>
                <a:gd name="T39" fmla="*/ 1373 h 1692"/>
                <a:gd name="T40" fmla="*/ 340 w 2629"/>
                <a:gd name="T41" fmla="*/ 1512 h 1692"/>
                <a:gd name="T42" fmla="*/ 376 w 2629"/>
                <a:gd name="T43" fmla="*/ 1538 h 1692"/>
                <a:gd name="T44" fmla="*/ 391 w 2629"/>
                <a:gd name="T45" fmla="*/ 1553 h 1692"/>
                <a:gd name="T46" fmla="*/ 417 w 2629"/>
                <a:gd name="T47" fmla="*/ 1569 h 1692"/>
                <a:gd name="T48" fmla="*/ 556 w 2629"/>
                <a:gd name="T49" fmla="*/ 1620 h 1692"/>
                <a:gd name="T50" fmla="*/ 679 w 2629"/>
                <a:gd name="T51" fmla="*/ 1646 h 1692"/>
                <a:gd name="T52" fmla="*/ 942 w 2629"/>
                <a:gd name="T53" fmla="*/ 1677 h 1692"/>
                <a:gd name="T54" fmla="*/ 1091 w 2629"/>
                <a:gd name="T55" fmla="*/ 1692 h 1692"/>
                <a:gd name="T56" fmla="*/ 1641 w 2629"/>
                <a:gd name="T57" fmla="*/ 1672 h 1692"/>
                <a:gd name="T58" fmla="*/ 2083 w 2629"/>
                <a:gd name="T59" fmla="*/ 1667 h 1692"/>
                <a:gd name="T60" fmla="*/ 2150 w 2629"/>
                <a:gd name="T61" fmla="*/ 1646 h 1692"/>
                <a:gd name="T62" fmla="*/ 2279 w 2629"/>
                <a:gd name="T63" fmla="*/ 1574 h 1692"/>
                <a:gd name="T64" fmla="*/ 2341 w 2629"/>
                <a:gd name="T65" fmla="*/ 1512 h 1692"/>
                <a:gd name="T66" fmla="*/ 2371 w 2629"/>
                <a:gd name="T67" fmla="*/ 1481 h 1692"/>
                <a:gd name="T68" fmla="*/ 2454 w 2629"/>
                <a:gd name="T69" fmla="*/ 1327 h 1692"/>
                <a:gd name="T70" fmla="*/ 2613 w 2629"/>
                <a:gd name="T71" fmla="*/ 947 h 1692"/>
                <a:gd name="T72" fmla="*/ 2618 w 2629"/>
                <a:gd name="T73" fmla="*/ 921 h 1692"/>
                <a:gd name="T74" fmla="*/ 2629 w 2629"/>
                <a:gd name="T75" fmla="*/ 875 h 1692"/>
                <a:gd name="T76" fmla="*/ 2603 w 2629"/>
                <a:gd name="T77" fmla="*/ 720 h 1692"/>
                <a:gd name="T78" fmla="*/ 2557 w 2629"/>
                <a:gd name="T79" fmla="*/ 597 h 1692"/>
                <a:gd name="T80" fmla="*/ 2510 w 2629"/>
                <a:gd name="T81" fmla="*/ 515 h 1692"/>
                <a:gd name="T82" fmla="*/ 2459 w 2629"/>
                <a:gd name="T83" fmla="*/ 443 h 1692"/>
                <a:gd name="T84" fmla="*/ 2356 w 2629"/>
                <a:gd name="T85" fmla="*/ 345 h 1692"/>
                <a:gd name="T86" fmla="*/ 2315 w 2629"/>
                <a:gd name="T87" fmla="*/ 329 h 1692"/>
                <a:gd name="T88" fmla="*/ 2161 w 2629"/>
                <a:gd name="T89" fmla="*/ 252 h 1692"/>
                <a:gd name="T90" fmla="*/ 2114 w 2629"/>
                <a:gd name="T91" fmla="*/ 227 h 169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29"/>
                <a:gd name="T139" fmla="*/ 0 h 1692"/>
                <a:gd name="T140" fmla="*/ 2629 w 2629"/>
                <a:gd name="T141" fmla="*/ 1692 h 169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29" h="1692">
                  <a:moveTo>
                    <a:pt x="2114" y="227"/>
                  </a:moveTo>
                  <a:cubicBezTo>
                    <a:pt x="2087" y="197"/>
                    <a:pt x="2046" y="188"/>
                    <a:pt x="2011" y="170"/>
                  </a:cubicBezTo>
                  <a:cubicBezTo>
                    <a:pt x="1912" y="120"/>
                    <a:pt x="1828" y="78"/>
                    <a:pt x="1718" y="57"/>
                  </a:cubicBezTo>
                  <a:cubicBezTo>
                    <a:pt x="1653" y="31"/>
                    <a:pt x="1566" y="29"/>
                    <a:pt x="1497" y="21"/>
                  </a:cubicBezTo>
                  <a:cubicBezTo>
                    <a:pt x="1424" y="3"/>
                    <a:pt x="1346" y="6"/>
                    <a:pt x="1271" y="0"/>
                  </a:cubicBezTo>
                  <a:cubicBezTo>
                    <a:pt x="1122" y="4"/>
                    <a:pt x="972" y="9"/>
                    <a:pt x="823" y="16"/>
                  </a:cubicBezTo>
                  <a:cubicBezTo>
                    <a:pt x="770" y="22"/>
                    <a:pt x="664" y="31"/>
                    <a:pt x="664" y="31"/>
                  </a:cubicBezTo>
                  <a:cubicBezTo>
                    <a:pt x="629" y="38"/>
                    <a:pt x="600" y="54"/>
                    <a:pt x="566" y="62"/>
                  </a:cubicBezTo>
                  <a:cubicBezTo>
                    <a:pt x="532" y="84"/>
                    <a:pt x="494" y="102"/>
                    <a:pt x="463" y="129"/>
                  </a:cubicBezTo>
                  <a:cubicBezTo>
                    <a:pt x="424" y="164"/>
                    <a:pt x="392" y="207"/>
                    <a:pt x="345" y="232"/>
                  </a:cubicBezTo>
                  <a:cubicBezTo>
                    <a:pt x="328" y="257"/>
                    <a:pt x="301" y="274"/>
                    <a:pt x="278" y="293"/>
                  </a:cubicBezTo>
                  <a:cubicBezTo>
                    <a:pt x="260" y="307"/>
                    <a:pt x="251" y="326"/>
                    <a:pt x="232" y="340"/>
                  </a:cubicBezTo>
                  <a:cubicBezTo>
                    <a:pt x="217" y="363"/>
                    <a:pt x="200" y="386"/>
                    <a:pt x="181" y="407"/>
                  </a:cubicBezTo>
                  <a:cubicBezTo>
                    <a:pt x="162" y="455"/>
                    <a:pt x="193" y="383"/>
                    <a:pt x="160" y="437"/>
                  </a:cubicBezTo>
                  <a:cubicBezTo>
                    <a:pt x="139" y="471"/>
                    <a:pt x="132" y="522"/>
                    <a:pt x="103" y="551"/>
                  </a:cubicBezTo>
                  <a:cubicBezTo>
                    <a:pt x="97" y="583"/>
                    <a:pt x="89" y="611"/>
                    <a:pt x="83" y="643"/>
                  </a:cubicBezTo>
                  <a:cubicBezTo>
                    <a:pt x="80" y="657"/>
                    <a:pt x="73" y="684"/>
                    <a:pt x="73" y="684"/>
                  </a:cubicBezTo>
                  <a:cubicBezTo>
                    <a:pt x="57" y="873"/>
                    <a:pt x="0" y="1111"/>
                    <a:pt x="114" y="1276"/>
                  </a:cubicBezTo>
                  <a:cubicBezTo>
                    <a:pt x="123" y="1302"/>
                    <a:pt x="141" y="1310"/>
                    <a:pt x="160" y="1327"/>
                  </a:cubicBezTo>
                  <a:cubicBezTo>
                    <a:pt x="178" y="1342"/>
                    <a:pt x="187" y="1359"/>
                    <a:pt x="206" y="1373"/>
                  </a:cubicBezTo>
                  <a:cubicBezTo>
                    <a:pt x="241" y="1429"/>
                    <a:pt x="287" y="1474"/>
                    <a:pt x="340" y="1512"/>
                  </a:cubicBezTo>
                  <a:cubicBezTo>
                    <a:pt x="360" y="1544"/>
                    <a:pt x="337" y="1514"/>
                    <a:pt x="376" y="1538"/>
                  </a:cubicBezTo>
                  <a:cubicBezTo>
                    <a:pt x="382" y="1542"/>
                    <a:pt x="385" y="1549"/>
                    <a:pt x="391" y="1553"/>
                  </a:cubicBezTo>
                  <a:cubicBezTo>
                    <a:pt x="399" y="1559"/>
                    <a:pt x="408" y="1564"/>
                    <a:pt x="417" y="1569"/>
                  </a:cubicBezTo>
                  <a:cubicBezTo>
                    <a:pt x="459" y="1590"/>
                    <a:pt x="510" y="1613"/>
                    <a:pt x="556" y="1620"/>
                  </a:cubicBezTo>
                  <a:cubicBezTo>
                    <a:pt x="599" y="1635"/>
                    <a:pt x="633" y="1642"/>
                    <a:pt x="679" y="1646"/>
                  </a:cubicBezTo>
                  <a:cubicBezTo>
                    <a:pt x="767" y="1667"/>
                    <a:pt x="850" y="1673"/>
                    <a:pt x="942" y="1677"/>
                  </a:cubicBezTo>
                  <a:cubicBezTo>
                    <a:pt x="992" y="1683"/>
                    <a:pt x="1041" y="1688"/>
                    <a:pt x="1091" y="1692"/>
                  </a:cubicBezTo>
                  <a:cubicBezTo>
                    <a:pt x="1275" y="1686"/>
                    <a:pt x="1457" y="1676"/>
                    <a:pt x="1641" y="1672"/>
                  </a:cubicBezTo>
                  <a:cubicBezTo>
                    <a:pt x="1786" y="1677"/>
                    <a:pt x="1940" y="1691"/>
                    <a:pt x="2083" y="1667"/>
                  </a:cubicBezTo>
                  <a:cubicBezTo>
                    <a:pt x="2105" y="1658"/>
                    <a:pt x="2129" y="1656"/>
                    <a:pt x="2150" y="1646"/>
                  </a:cubicBezTo>
                  <a:cubicBezTo>
                    <a:pt x="2196" y="1624"/>
                    <a:pt x="2236" y="1601"/>
                    <a:pt x="2279" y="1574"/>
                  </a:cubicBezTo>
                  <a:cubicBezTo>
                    <a:pt x="2301" y="1560"/>
                    <a:pt x="2324" y="1531"/>
                    <a:pt x="2341" y="1512"/>
                  </a:cubicBezTo>
                  <a:cubicBezTo>
                    <a:pt x="2351" y="1501"/>
                    <a:pt x="2371" y="1481"/>
                    <a:pt x="2371" y="1481"/>
                  </a:cubicBezTo>
                  <a:cubicBezTo>
                    <a:pt x="2388" y="1426"/>
                    <a:pt x="2431" y="1380"/>
                    <a:pt x="2454" y="1327"/>
                  </a:cubicBezTo>
                  <a:cubicBezTo>
                    <a:pt x="2509" y="1201"/>
                    <a:pt x="2562" y="1075"/>
                    <a:pt x="2613" y="947"/>
                  </a:cubicBezTo>
                  <a:cubicBezTo>
                    <a:pt x="2615" y="938"/>
                    <a:pt x="2616" y="930"/>
                    <a:pt x="2618" y="921"/>
                  </a:cubicBezTo>
                  <a:cubicBezTo>
                    <a:pt x="2621" y="906"/>
                    <a:pt x="2629" y="875"/>
                    <a:pt x="2629" y="875"/>
                  </a:cubicBezTo>
                  <a:cubicBezTo>
                    <a:pt x="2624" y="827"/>
                    <a:pt x="2624" y="764"/>
                    <a:pt x="2603" y="720"/>
                  </a:cubicBezTo>
                  <a:cubicBezTo>
                    <a:pt x="2594" y="677"/>
                    <a:pt x="2577" y="636"/>
                    <a:pt x="2557" y="597"/>
                  </a:cubicBezTo>
                  <a:cubicBezTo>
                    <a:pt x="2541" y="566"/>
                    <a:pt x="2536" y="539"/>
                    <a:pt x="2510" y="515"/>
                  </a:cubicBezTo>
                  <a:cubicBezTo>
                    <a:pt x="2501" y="485"/>
                    <a:pt x="2477" y="468"/>
                    <a:pt x="2459" y="443"/>
                  </a:cubicBezTo>
                  <a:cubicBezTo>
                    <a:pt x="2434" y="407"/>
                    <a:pt x="2393" y="371"/>
                    <a:pt x="2356" y="345"/>
                  </a:cubicBezTo>
                  <a:cubicBezTo>
                    <a:pt x="2334" y="329"/>
                    <a:pt x="2338" y="340"/>
                    <a:pt x="2315" y="329"/>
                  </a:cubicBezTo>
                  <a:cubicBezTo>
                    <a:pt x="2263" y="305"/>
                    <a:pt x="2216" y="270"/>
                    <a:pt x="2161" y="252"/>
                  </a:cubicBezTo>
                  <a:cubicBezTo>
                    <a:pt x="2146" y="239"/>
                    <a:pt x="2127" y="240"/>
                    <a:pt x="2114" y="227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de-DE" sz="1600" b="0"/>
            </a:p>
          </p:txBody>
        </p:sp>
        <p:sp>
          <p:nvSpPr>
            <p:cNvPr id="97332" name="Oval 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68" y="1787"/>
              <a:ext cx="812" cy="342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OPEN_</a:t>
              </a:r>
              <a:br>
                <a:rPr lang="en-US" sz="1600" b="0" i="1">
                  <a:solidFill>
                    <a:srgbClr val="3333FF"/>
                  </a:solidFill>
                </a:rPr>
              </a:br>
              <a:r>
                <a:rPr lang="en-US" sz="1600" b="0" i="1">
                  <a:solidFill>
                    <a:srgbClr val="3333FF"/>
                  </a:solidFill>
                </a:rPr>
                <a:t>FIGURE</a:t>
              </a:r>
              <a:endParaRPr lang="de-CH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33" name="Oval 8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215" y="1788"/>
              <a:ext cx="685" cy="35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CLOSED_</a:t>
              </a:r>
              <a:br>
                <a:rPr lang="en-US" sz="1600" b="0" i="1" dirty="0">
                  <a:solidFill>
                    <a:srgbClr val="3333FF"/>
                  </a:solidFill>
                </a:rPr>
              </a:br>
              <a:r>
                <a:rPr lang="en-US" sz="1600" b="0" i="1" dirty="0">
                  <a:solidFill>
                    <a:srgbClr val="3333FF"/>
                  </a:solidFill>
                </a:rPr>
                <a:t>FIGURE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4" name="Oval 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3" y="2497"/>
              <a:ext cx="788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SEGMENT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5" name="Oval 10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002" y="2497"/>
              <a:ext cx="793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POLYLINE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6" name="Oval 1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860" y="2497"/>
              <a:ext cx="792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POLYGON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7" name="Oval 1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62" y="2505"/>
              <a:ext cx="688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ELLIPSE</a:t>
              </a:r>
              <a:endParaRPr lang="de-CH" sz="1600" b="0" dirty="0"/>
            </a:p>
          </p:txBody>
        </p:sp>
        <p:sp>
          <p:nvSpPr>
            <p:cNvPr id="97338" name="Oval 1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813" y="3134"/>
              <a:ext cx="873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RECTANGLE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9" name="Oval 1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910" y="3760"/>
              <a:ext cx="655" cy="24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SQUARE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40" name="Oval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028" y="3157"/>
              <a:ext cx="621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CIRCLE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41" name="Oval 1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65" y="3370"/>
              <a:ext cx="794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TRIANGLE</a:t>
              </a:r>
              <a:endParaRPr lang="de-CH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42" name="Text Box 17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235" y="2718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>
                  <a:solidFill>
                    <a:srgbClr val="006400"/>
                  </a:solidFill>
                </a:rPr>
                <a:t>+</a:t>
              </a:r>
            </a:p>
          </p:txBody>
        </p:sp>
        <p:sp>
          <p:nvSpPr>
            <p:cNvPr id="97343" name="Text Box 18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01" y="2073"/>
              <a:ext cx="8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 dirty="0">
                  <a:solidFill>
                    <a:srgbClr val="006400"/>
                  </a:solidFill>
                </a:rPr>
                <a:t>perimeter</a:t>
              </a:r>
              <a:r>
                <a:rPr lang="en-US" sz="1600" b="0" dirty="0">
                  <a:solidFill>
                    <a:srgbClr val="006400"/>
                  </a:solidFill>
                </a:rPr>
                <a:t>*</a:t>
              </a:r>
            </a:p>
          </p:txBody>
        </p:sp>
        <p:sp>
          <p:nvSpPr>
            <p:cNvPr id="97344" name="Text Box 1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081" y="3357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 dirty="0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 dirty="0">
                  <a:solidFill>
                    <a:srgbClr val="006400"/>
                  </a:solidFill>
                </a:rPr>
                <a:t>++</a:t>
              </a:r>
            </a:p>
          </p:txBody>
        </p:sp>
        <p:sp>
          <p:nvSpPr>
            <p:cNvPr id="97348" name="Text Box 23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234" y="2855"/>
              <a:ext cx="6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diagonal</a:t>
              </a:r>
            </a:p>
          </p:txBody>
        </p:sp>
        <p:cxnSp>
          <p:nvCxnSpPr>
            <p:cNvPr id="97349" name="AutoShape 28"/>
            <p:cNvCxnSpPr>
              <a:cxnSpLocks noChangeShapeType="1"/>
              <a:stCxn id="97337" idx="0"/>
              <a:endCxn id="97333" idx="4"/>
            </p:cNvCxnSpPr>
            <p:nvPr>
              <p:custDataLst>
                <p:tags r:id="rId24"/>
              </p:custDataLst>
            </p:nvPr>
          </p:nvCxnSpPr>
          <p:spPr bwMode="auto">
            <a:xfrm rot="16200000" flipV="1">
              <a:off x="2701" y="2000"/>
              <a:ext cx="362" cy="648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0" name="AutoShape 29"/>
            <p:cNvCxnSpPr>
              <a:cxnSpLocks noChangeShapeType="1"/>
              <a:stCxn id="97336" idx="0"/>
              <a:endCxn id="97333" idx="4"/>
            </p:cNvCxnSpPr>
            <p:nvPr>
              <p:custDataLst>
                <p:tags r:id="rId25"/>
              </p:custDataLst>
            </p:nvPr>
          </p:nvCxnSpPr>
          <p:spPr bwMode="auto">
            <a:xfrm rot="5400000" flipH="1" flipV="1">
              <a:off x="2230" y="2169"/>
              <a:ext cx="354" cy="302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1" name="AutoShape 30"/>
            <p:cNvCxnSpPr>
              <a:cxnSpLocks noChangeShapeType="1"/>
              <a:stCxn id="97340" idx="0"/>
              <a:endCxn id="97337" idx="4"/>
            </p:cNvCxnSpPr>
            <p:nvPr>
              <p:custDataLst>
                <p:tags r:id="rId26"/>
              </p:custDataLst>
            </p:nvPr>
          </p:nvCxnSpPr>
          <p:spPr bwMode="auto">
            <a:xfrm rot="16200000" flipV="1">
              <a:off x="3069" y="2887"/>
              <a:ext cx="407" cy="133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2" name="AutoShape 31"/>
            <p:cNvCxnSpPr>
              <a:cxnSpLocks noChangeShapeType="1"/>
              <a:stCxn id="97341" idx="0"/>
              <a:endCxn id="97336" idx="4"/>
            </p:cNvCxnSpPr>
            <p:nvPr>
              <p:custDataLst>
                <p:tags r:id="rId27"/>
              </p:custDataLst>
            </p:nvPr>
          </p:nvCxnSpPr>
          <p:spPr bwMode="auto">
            <a:xfrm rot="5400000" flipH="1" flipV="1">
              <a:off x="1245" y="2359"/>
              <a:ext cx="628" cy="1394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3" name="AutoShape 32"/>
            <p:cNvCxnSpPr>
              <a:cxnSpLocks noChangeShapeType="1"/>
              <a:stCxn id="97338" idx="0"/>
              <a:endCxn id="97336" idx="4"/>
            </p:cNvCxnSpPr>
            <p:nvPr>
              <p:custDataLst>
                <p:tags r:id="rId28"/>
              </p:custDataLst>
            </p:nvPr>
          </p:nvCxnSpPr>
          <p:spPr bwMode="auto">
            <a:xfrm rot="5400000" flipH="1" flipV="1">
              <a:off x="2057" y="2935"/>
              <a:ext cx="392" cy="7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4" name="AutoShape 33"/>
            <p:cNvCxnSpPr>
              <a:cxnSpLocks noChangeShapeType="1"/>
              <a:stCxn id="97339" idx="0"/>
              <a:endCxn id="97338" idx="4"/>
            </p:cNvCxnSpPr>
            <p:nvPr>
              <p:custDataLst>
                <p:tags r:id="rId29"/>
              </p:custDataLst>
            </p:nvPr>
          </p:nvCxnSpPr>
          <p:spPr bwMode="auto">
            <a:xfrm rot="5400000" flipH="1" flipV="1">
              <a:off x="2053" y="3564"/>
              <a:ext cx="381" cy="12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5" name="AutoShape 34"/>
            <p:cNvCxnSpPr>
              <a:cxnSpLocks noChangeShapeType="1"/>
              <a:stCxn id="97334" idx="0"/>
              <a:endCxn id="97332" idx="4"/>
            </p:cNvCxnSpPr>
            <p:nvPr>
              <p:custDataLst>
                <p:tags r:id="rId30"/>
              </p:custDataLst>
            </p:nvPr>
          </p:nvCxnSpPr>
          <p:spPr bwMode="auto">
            <a:xfrm rot="5400000" flipH="1" flipV="1">
              <a:off x="621" y="2044"/>
              <a:ext cx="368" cy="537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6" name="AutoShape 35"/>
            <p:cNvCxnSpPr>
              <a:cxnSpLocks noChangeShapeType="1"/>
              <a:stCxn id="97335" idx="0"/>
              <a:endCxn id="97332" idx="4"/>
            </p:cNvCxnSpPr>
            <p:nvPr>
              <p:custDataLst>
                <p:tags r:id="rId31"/>
              </p:custDataLst>
            </p:nvPr>
          </p:nvCxnSpPr>
          <p:spPr bwMode="auto">
            <a:xfrm rot="16200000" flipV="1">
              <a:off x="1052" y="2151"/>
              <a:ext cx="368" cy="324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sp>
          <p:nvSpPr>
            <p:cNvPr id="97359" name="Text Box 19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385" y="3933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>
                  <a:solidFill>
                    <a:srgbClr val="006400"/>
                  </a:solidFill>
                </a:rPr>
                <a:t>++</a:t>
              </a:r>
            </a:p>
          </p:txBody>
        </p:sp>
        <p:sp>
          <p:nvSpPr>
            <p:cNvPr id="97360" name="Text Box 19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267" y="3332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>
                  <a:solidFill>
                    <a:srgbClr val="006400"/>
                  </a:solidFill>
                </a:rPr>
                <a:t>++</a:t>
              </a:r>
            </a:p>
          </p:txBody>
        </p:sp>
        <p:sp>
          <p:nvSpPr>
            <p:cNvPr id="97361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243" y="2719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>
                  <a:solidFill>
                    <a:srgbClr val="006400"/>
                  </a:solidFill>
                </a:rPr>
                <a:t>+</a:t>
              </a:r>
            </a:p>
          </p:txBody>
        </p:sp>
      </p:grpSp>
      <p:sp>
        <p:nvSpPr>
          <p:cNvPr id="97357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4093535" y="2195512"/>
            <a:ext cx="86353" cy="63274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9729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60698" y="2192337"/>
            <a:ext cx="1952477" cy="63592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6" name="Up Arrow 5"/>
          <p:cNvSpPr/>
          <p:nvPr/>
        </p:nvSpPr>
        <p:spPr bwMode="auto">
          <a:xfrm>
            <a:off x="7738503" y="2222607"/>
            <a:ext cx="171966" cy="1111304"/>
          </a:xfrm>
          <a:prstGeom prst="upArrow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7321" y="2645960"/>
            <a:ext cx="12566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8000"/>
                </a:solidFill>
              </a:rPr>
              <a:t>figure_list</a:t>
            </a:r>
            <a:endParaRPr lang="en-US" sz="1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160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57" grpId="0" animBg="1"/>
      <p:bldP spid="972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The Java-C# solution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No multiple inheritance for classes</a:t>
            </a:r>
          </a:p>
          <a:p>
            <a:endParaRPr lang="en-US" smtClean="0"/>
          </a:p>
          <a:p>
            <a:r>
              <a:rPr lang="en-US" smtClean="0"/>
              <a:t>“Interfaces”: specification only (but no contracts)</a:t>
            </a:r>
          </a:p>
          <a:p>
            <a:pPr lvl="1"/>
            <a:r>
              <a:rPr lang="en-US" smtClean="0"/>
              <a:t>Similar to completely deferred classes (with no effective feature)</a:t>
            </a:r>
          </a:p>
          <a:p>
            <a:endParaRPr lang="en-US" smtClean="0"/>
          </a:p>
          <a:p>
            <a:r>
              <a:rPr lang="en-US" smtClean="0"/>
              <a:t>A class may inherit from:</a:t>
            </a:r>
          </a:p>
          <a:p>
            <a:pPr lvl="1"/>
            <a:r>
              <a:rPr lang="en-US" smtClean="0"/>
              <a:t>At most one class</a:t>
            </a:r>
          </a:p>
          <a:p>
            <a:pPr lvl="1"/>
            <a:r>
              <a:rPr lang="en-US" smtClean="0"/>
              <a:t>Any number of interfaces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353425" cy="435600"/>
          </a:xfrm>
        </p:spPr>
        <p:txBody>
          <a:bodyPr/>
          <a:lstStyle/>
          <a:p>
            <a:pPr eaLnBrk="1" hangingPunct="1"/>
            <a:r>
              <a:rPr lang="en-US" dirty="0" smtClean="0"/>
              <a:t>Lessons from this example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Typical example of </a:t>
            </a:r>
            <a:r>
              <a:rPr lang="en-US" i="1" dirty="0" smtClean="0">
                <a:solidFill>
                  <a:srgbClr val="990000"/>
                </a:solidFill>
              </a:rPr>
              <a:t>program with holes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We need the full spectrum from fully abstract (fully deferred) to fully implemented classes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Multiple inheritance is there to help us combine abstractions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inheritance: Name clashes</a:t>
            </a:r>
          </a:p>
        </p:txBody>
      </p:sp>
      <p:sp>
        <p:nvSpPr>
          <p:cNvPr id="18529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346950" y="2154238"/>
            <a:ext cx="1158875" cy="34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</a:p>
        </p:txBody>
      </p:sp>
      <p:grpSp>
        <p:nvGrpSpPr>
          <p:cNvPr id="2" name="Group 10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74850" y="1834670"/>
            <a:ext cx="6545263" cy="3533775"/>
            <a:chOff x="468" y="1149"/>
            <a:chExt cx="4123" cy="2226"/>
          </a:xfrm>
        </p:grpSpPr>
        <p:sp>
          <p:nvSpPr>
            <p:cNvPr id="18516" name="Oval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277" y="289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  <a:latin typeface="Arial" pitchFamily="34" charset="0"/>
              </a:endParaRPr>
            </a:p>
          </p:txBody>
        </p:sp>
        <p:sp>
          <p:nvSpPr>
            <p:cNvPr id="18517" name="Text Box 8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925" y="2974"/>
              <a:ext cx="14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2800" b="0" i="1">
                  <a:solidFill>
                    <a:srgbClr val="3333FF"/>
                  </a:solidFill>
                </a:rPr>
                <a:t>C</a:t>
              </a:r>
            </a:p>
          </p:txBody>
        </p:sp>
        <p:sp>
          <p:nvSpPr>
            <p:cNvPr id="18520" name="Oval 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683" y="114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  <a:latin typeface="Arial" pitchFamily="34" charset="0"/>
              </a:endParaRPr>
            </a:p>
          </p:txBody>
        </p:sp>
        <p:sp>
          <p:nvSpPr>
            <p:cNvPr id="18523" name="Oval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963" y="1174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  <a:latin typeface="Arial" pitchFamily="34" charset="0"/>
              </a:endParaRPr>
            </a:p>
          </p:txBody>
        </p:sp>
        <p:sp>
          <p:nvSpPr>
            <p:cNvPr id="18524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2659" y="1689"/>
              <a:ext cx="1329" cy="1198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>
                <a:solidFill>
                  <a:srgbClr val="3333FF"/>
                </a:solidFill>
              </a:endParaRPr>
            </a:p>
          </p:txBody>
        </p:sp>
        <p:sp>
          <p:nvSpPr>
            <p:cNvPr id="18525" name="Text Box 1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68" y="1340"/>
              <a:ext cx="73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2800" b="0" i="1">
                  <a:solidFill>
                    <a:srgbClr val="3333FF"/>
                  </a:solidFill>
                </a:rPr>
                <a:t>f</a:t>
              </a:r>
            </a:p>
          </p:txBody>
        </p:sp>
        <p:sp>
          <p:nvSpPr>
            <p:cNvPr id="18526" name="Text Box 5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209" y="1252"/>
              <a:ext cx="9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A</a:t>
              </a:r>
            </a:p>
          </p:txBody>
        </p:sp>
        <p:sp>
          <p:nvSpPr>
            <p:cNvPr id="18527" name="Text Box 6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50" y="1242"/>
              <a:ext cx="10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B</a:t>
              </a:r>
              <a:endParaRPr lang="en-US" b="0">
                <a:solidFill>
                  <a:srgbClr val="3333FF"/>
                </a:solidFill>
              </a:endParaRPr>
            </a:p>
          </p:txBody>
        </p:sp>
        <p:sp>
          <p:nvSpPr>
            <p:cNvPr id="18528" name="Line 9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 flipV="1">
              <a:off x="1415" y="1690"/>
              <a:ext cx="1251" cy="119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>
                <a:solidFill>
                  <a:srgbClr val="3333FF"/>
                </a:solidFill>
              </a:endParaRPr>
            </a:p>
          </p:txBody>
        </p:sp>
        <p:sp>
          <p:nvSpPr>
            <p:cNvPr id="18531" name="Text Box 1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194" y="3063"/>
              <a:ext cx="110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3600" b="0" smtClean="0">
                  <a:solidFill>
                    <a:srgbClr val="3333FF"/>
                  </a:solidFill>
                </a:rPr>
                <a:t>?</a:t>
              </a:r>
              <a:endParaRPr lang="en-US" sz="3600" b="0">
                <a:solidFill>
                  <a:srgbClr val="3333FF"/>
                </a:solidFill>
              </a:endParaRP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Resolving name clashes</a:t>
            </a:r>
          </a:p>
        </p:txBody>
      </p:sp>
      <p:sp>
        <p:nvSpPr>
          <p:cNvPr id="18529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346950" y="2154238"/>
            <a:ext cx="1158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</a:p>
        </p:txBody>
      </p:sp>
      <p:grpSp>
        <p:nvGrpSpPr>
          <p:cNvPr id="2" name="Group 10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84337" y="1834670"/>
            <a:ext cx="6835775" cy="3533775"/>
            <a:chOff x="285" y="1149"/>
            <a:chExt cx="4306" cy="2226"/>
          </a:xfrm>
        </p:grpSpPr>
        <p:sp>
          <p:nvSpPr>
            <p:cNvPr id="18445" name="Text Box 1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85" y="2541"/>
              <a:ext cx="1662" cy="321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1">
                  <a:solidFill>
                    <a:schemeClr val="accent2"/>
                  </a:solidFill>
                </a:rPr>
                <a:t>rename</a:t>
              </a:r>
              <a:r>
                <a:rPr lang="en-US" b="0"/>
                <a:t> </a:t>
              </a:r>
              <a:r>
                <a:rPr lang="en-US" b="0" i="1">
                  <a:solidFill>
                    <a:srgbClr val="3333FF"/>
                  </a:solidFill>
                </a:rPr>
                <a:t>f</a:t>
              </a:r>
              <a:r>
                <a:rPr lang="en-US" b="0"/>
                <a:t> </a:t>
              </a:r>
              <a:r>
                <a:rPr lang="en-US" b="1">
                  <a:solidFill>
                    <a:schemeClr val="accent2"/>
                  </a:solidFill>
                </a:rPr>
                <a:t>as</a:t>
              </a:r>
              <a:r>
                <a:rPr lang="en-US" b="0"/>
                <a:t> </a:t>
              </a:r>
              <a:r>
                <a:rPr lang="en-US" b="0" i="1">
                  <a:solidFill>
                    <a:srgbClr val="3333FF"/>
                  </a:solidFill>
                </a:rPr>
                <a:t>A_f</a:t>
              </a:r>
            </a:p>
          </p:txBody>
        </p:sp>
        <p:sp>
          <p:nvSpPr>
            <p:cNvPr id="18516" name="Oval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77" y="289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8517" name="Text Box 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925" y="2974"/>
              <a:ext cx="14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2800" b="0" i="1">
                  <a:solidFill>
                    <a:srgbClr val="3333FF"/>
                  </a:solidFill>
                </a:rPr>
                <a:t>C</a:t>
              </a:r>
            </a:p>
          </p:txBody>
        </p:sp>
        <p:sp>
          <p:nvSpPr>
            <p:cNvPr id="18520" name="Oval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683" y="114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8523" name="Oval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963" y="1174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8524" name="Line 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2659" y="1689"/>
              <a:ext cx="1329" cy="1198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5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68" y="1340"/>
              <a:ext cx="73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2800" b="0" i="1">
                  <a:solidFill>
                    <a:srgbClr val="3333FF"/>
                  </a:solidFill>
                </a:rPr>
                <a:t>f</a:t>
              </a:r>
            </a:p>
          </p:txBody>
        </p:sp>
        <p:sp>
          <p:nvSpPr>
            <p:cNvPr id="18526" name="Text Box 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09" y="1252"/>
              <a:ext cx="9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A</a:t>
              </a:r>
            </a:p>
          </p:txBody>
        </p:sp>
        <p:sp>
          <p:nvSpPr>
            <p:cNvPr id="18527" name="Text Box 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550" y="1242"/>
              <a:ext cx="10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B</a:t>
              </a:r>
              <a:endParaRPr lang="en-US" b="0">
                <a:solidFill>
                  <a:srgbClr val="3333FF"/>
                </a:solidFill>
              </a:endParaRPr>
            </a:p>
          </p:txBody>
        </p:sp>
        <p:sp>
          <p:nvSpPr>
            <p:cNvPr id="18528" name="Line 9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H="1" flipV="1">
              <a:off x="1415" y="1690"/>
              <a:ext cx="1251" cy="119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1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194" y="3063"/>
              <a:ext cx="11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2800" b="0" i="1">
                  <a:solidFill>
                    <a:srgbClr val="3333FF"/>
                  </a:solidFill>
                </a:rPr>
                <a:t>A_f, f</a:t>
              </a:r>
            </a:p>
          </p:txBody>
        </p:sp>
      </p:grpSp>
      <p:sp>
        <p:nvSpPr>
          <p:cNvPr id="16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Consequences of renaming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5993" y="1103312"/>
            <a:ext cx="4034255" cy="5409141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800" i="1" dirty="0" smtClean="0"/>
              <a:t>Valid or invalid?</a:t>
            </a:r>
          </a:p>
          <a:p>
            <a:pPr eaLnBrk="1" hangingPunct="1">
              <a:lnSpc>
                <a:spcPct val="70000"/>
              </a:lnSpc>
            </a:pPr>
            <a:endParaRPr lang="en-US" sz="2800" i="1" dirty="0" smtClean="0"/>
          </a:p>
          <a:p>
            <a:pPr eaLnBrk="1" hangingPunct="1">
              <a:lnSpc>
                <a:spcPct val="70000"/>
              </a:lnSpc>
            </a:pPr>
            <a:r>
              <a:rPr lang="en-US" sz="2800" i="1" dirty="0" smtClean="0">
                <a:solidFill>
                  <a:schemeClr val="accent2"/>
                </a:solidFill>
              </a:rPr>
              <a:t>a1</a:t>
            </a:r>
            <a:r>
              <a:rPr lang="en-US" sz="14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: </a:t>
            </a:r>
            <a:r>
              <a:rPr lang="en-US" sz="2800" i="1" dirty="0" smtClean="0">
                <a:solidFill>
                  <a:schemeClr val="accent2"/>
                </a:solidFill>
              </a:rPr>
              <a:t>A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i="1" dirty="0" smtClean="0">
                <a:solidFill>
                  <a:schemeClr val="accent2"/>
                </a:solidFill>
              </a:rPr>
              <a:t>b1</a:t>
            </a:r>
            <a:r>
              <a:rPr lang="en-US" sz="14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: </a:t>
            </a:r>
            <a:r>
              <a:rPr lang="en-US" sz="2800" i="1" dirty="0" smtClean="0">
                <a:solidFill>
                  <a:schemeClr val="accent2"/>
                </a:solidFill>
              </a:rPr>
              <a:t>B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i="1" dirty="0" smtClean="0">
                <a:solidFill>
                  <a:schemeClr val="accent2"/>
                </a:solidFill>
              </a:rPr>
              <a:t>c1</a:t>
            </a:r>
            <a:r>
              <a:rPr lang="en-US" sz="14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: </a:t>
            </a:r>
            <a:r>
              <a:rPr lang="en-US" sz="2800" i="1" dirty="0" smtClean="0">
                <a:solidFill>
                  <a:schemeClr val="accent2"/>
                </a:solidFill>
              </a:rPr>
              <a:t>C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...</a:t>
            </a:r>
          </a:p>
          <a:p>
            <a:pPr eaLnBrk="1" hangingPunct="1">
              <a:spcBef>
                <a:spcPts val="1000"/>
              </a:spcBef>
            </a:pPr>
            <a:r>
              <a:rPr lang="en-US" sz="2800" i="1" dirty="0" smtClean="0">
                <a:solidFill>
                  <a:schemeClr val="accent2"/>
                </a:solidFill>
              </a:rPr>
              <a:t>c1</a:t>
            </a:r>
            <a:r>
              <a:rPr lang="en-US" sz="4400" dirty="0" smtClean="0">
                <a:solidFill>
                  <a:schemeClr val="accent2"/>
                </a:solidFill>
              </a:rPr>
              <a:t>.</a:t>
            </a:r>
            <a:r>
              <a:rPr lang="en-US" sz="2800" i="1" dirty="0" smtClean="0">
                <a:solidFill>
                  <a:schemeClr val="accent2"/>
                </a:solidFill>
              </a:rPr>
              <a:t>f</a:t>
            </a:r>
          </a:p>
          <a:p>
            <a:pPr eaLnBrk="1" hangingPunct="1">
              <a:spcBef>
                <a:spcPts val="1000"/>
              </a:spcBef>
            </a:pPr>
            <a:r>
              <a:rPr lang="en-US" sz="2800" i="1" dirty="0" smtClean="0">
                <a:solidFill>
                  <a:schemeClr val="accent2"/>
                </a:solidFill>
              </a:rPr>
              <a:t>a1.A_f</a:t>
            </a:r>
          </a:p>
          <a:p>
            <a:pPr eaLnBrk="1" hangingPunct="1">
              <a:spcBef>
                <a:spcPts val="1000"/>
              </a:spcBef>
            </a:pPr>
            <a:r>
              <a:rPr lang="en-US" sz="2800" i="1" dirty="0" smtClean="0">
                <a:solidFill>
                  <a:schemeClr val="accent2"/>
                </a:solidFill>
              </a:rPr>
              <a:t>c1.A_f</a:t>
            </a:r>
          </a:p>
          <a:p>
            <a:pPr eaLnBrk="1" hangingPunct="1">
              <a:spcBef>
                <a:spcPts val="1000"/>
              </a:spcBef>
            </a:pPr>
            <a:r>
              <a:rPr lang="en-US" sz="2800" i="1" dirty="0" smtClean="0">
                <a:solidFill>
                  <a:schemeClr val="accent2"/>
                </a:solidFill>
              </a:rPr>
              <a:t>b1.f</a:t>
            </a:r>
          </a:p>
          <a:p>
            <a:pPr eaLnBrk="1" hangingPunct="1">
              <a:spcBef>
                <a:spcPts val="1000"/>
              </a:spcBef>
            </a:pPr>
            <a:r>
              <a:rPr lang="en-US" sz="2800" i="1" dirty="0" smtClean="0">
                <a:solidFill>
                  <a:schemeClr val="accent2"/>
                </a:solidFill>
              </a:rPr>
              <a:t>b1.A_f</a:t>
            </a:r>
          </a:p>
          <a:p>
            <a:pPr eaLnBrk="1" hangingPunct="1">
              <a:lnSpc>
                <a:spcPct val="70000"/>
              </a:lnSpc>
            </a:pPr>
            <a:endParaRPr lang="en-US" sz="2800" i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en-US" sz="28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en-US" sz="2800" i="1" dirty="0" smtClean="0">
              <a:solidFill>
                <a:srgbClr val="006400"/>
              </a:solidFill>
            </a:endParaRPr>
          </a:p>
        </p:txBody>
      </p:sp>
      <p:grpSp>
        <p:nvGrpSpPr>
          <p:cNvPr id="2" name="Group 17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483100" y="1529029"/>
            <a:ext cx="4901768" cy="2659295"/>
            <a:chOff x="282" y="1149"/>
            <a:chExt cx="4847" cy="2226"/>
          </a:xfrm>
        </p:grpSpPr>
        <p:sp>
          <p:nvSpPr>
            <p:cNvPr id="19485" name="Line 9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V="1">
              <a:off x="2630" y="1689"/>
              <a:ext cx="1358" cy="1207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Line 9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H="1" flipV="1">
              <a:off x="1415" y="1690"/>
              <a:ext cx="1236" cy="1197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Text Box 1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82" y="2540"/>
              <a:ext cx="1990" cy="343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1">
                  <a:solidFill>
                    <a:schemeClr val="accent2"/>
                  </a:solidFill>
                </a:rPr>
                <a:t>rename</a:t>
              </a:r>
              <a:r>
                <a:rPr lang="en-US" sz="1800" b="0"/>
                <a:t> </a:t>
              </a:r>
              <a:r>
                <a:rPr lang="en-US" sz="1800" b="0" i="1">
                  <a:solidFill>
                    <a:srgbClr val="3333FF"/>
                  </a:solidFill>
                </a:rPr>
                <a:t>f</a:t>
              </a:r>
              <a:r>
                <a:rPr lang="en-US" sz="1800" b="0"/>
                <a:t> </a:t>
              </a:r>
              <a:r>
                <a:rPr lang="en-US" sz="1800" b="1">
                  <a:solidFill>
                    <a:schemeClr val="accent2"/>
                  </a:solidFill>
                </a:rPr>
                <a:t>as</a:t>
              </a:r>
              <a:r>
                <a:rPr lang="en-US" sz="1800" b="0"/>
                <a:t> </a:t>
              </a:r>
              <a:r>
                <a:rPr lang="en-US" sz="1800" b="0" i="1">
                  <a:solidFill>
                    <a:srgbClr val="3333FF"/>
                  </a:solidFill>
                </a:rPr>
                <a:t>A_f</a:t>
              </a:r>
            </a:p>
          </p:txBody>
        </p:sp>
        <p:sp>
          <p:nvSpPr>
            <p:cNvPr id="19477" name="Oval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277" y="289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9478" name="Text Box 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925" y="2974"/>
              <a:ext cx="1435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C</a:t>
              </a:r>
            </a:p>
          </p:txBody>
        </p:sp>
        <p:sp>
          <p:nvSpPr>
            <p:cNvPr id="19481" name="Oval 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683" y="114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9484" name="Oval 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963" y="1174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9486" name="Text Box 11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69" y="1341"/>
              <a:ext cx="72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f</a:t>
              </a:r>
            </a:p>
          </p:txBody>
        </p:sp>
        <p:sp>
          <p:nvSpPr>
            <p:cNvPr id="19487" name="Text Box 5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167" y="1252"/>
              <a:ext cx="99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A</a:t>
              </a:r>
            </a:p>
          </p:txBody>
        </p:sp>
        <p:sp>
          <p:nvSpPr>
            <p:cNvPr id="19488" name="Text Box 6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52" y="1242"/>
              <a:ext cx="1039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B</a:t>
              </a:r>
              <a:endParaRPr lang="en-US" sz="1800" b="0">
                <a:solidFill>
                  <a:srgbClr val="3333FF"/>
                </a:solidFill>
              </a:endParaRPr>
            </a:p>
          </p:txBody>
        </p:sp>
        <p:sp>
          <p:nvSpPr>
            <p:cNvPr id="19490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192" y="3063"/>
              <a:ext cx="111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A_f, f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403" y="1312"/>
              <a:ext cx="72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f</a:t>
              </a:r>
            </a:p>
          </p:txBody>
        </p:sp>
      </p:grpSp>
      <p:sp>
        <p:nvSpPr>
          <p:cNvPr id="18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20" name="Rectangle 5"/>
          <p:cNvSpPr/>
          <p:nvPr/>
        </p:nvSpPr>
        <p:spPr bwMode="auto">
          <a:xfrm>
            <a:off x="2385424" y="4355376"/>
            <a:ext cx="1638301" cy="371475"/>
          </a:xfrm>
          <a:prstGeom prst="rect">
            <a:avLst/>
          </a:prstGeom>
          <a:solidFill>
            <a:srgbClr val="FF6F6C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Invalid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" name="Rectangle 5"/>
          <p:cNvSpPr/>
          <p:nvPr/>
        </p:nvSpPr>
        <p:spPr bwMode="auto">
          <a:xfrm>
            <a:off x="2388407" y="3785553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2" name="Rectangle 5"/>
          <p:cNvSpPr/>
          <p:nvPr/>
        </p:nvSpPr>
        <p:spPr bwMode="auto">
          <a:xfrm>
            <a:off x="2378940" y="4934121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3" name="Rectangle 5"/>
          <p:cNvSpPr/>
          <p:nvPr/>
        </p:nvSpPr>
        <p:spPr bwMode="auto">
          <a:xfrm>
            <a:off x="2381922" y="5484988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4" name="Rectangle 5"/>
          <p:cNvSpPr/>
          <p:nvPr/>
        </p:nvSpPr>
        <p:spPr bwMode="auto">
          <a:xfrm>
            <a:off x="2397357" y="6073212"/>
            <a:ext cx="1638301" cy="371475"/>
          </a:xfrm>
          <a:prstGeom prst="rect">
            <a:avLst/>
          </a:prstGeom>
          <a:solidFill>
            <a:srgbClr val="FF6F6C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Inv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Multiple inheritance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597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Are all name clashes bad?</a:t>
            </a:r>
          </a:p>
        </p:txBody>
      </p:sp>
      <p:pic>
        <p:nvPicPr>
          <p:cNvPr id="16" name="Bild 15" descr="Bildschirmfoto 2012-11-19 um 16.06.07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6434" y="1837505"/>
            <a:ext cx="5106771" cy="3180125"/>
          </a:xfrm>
          <a:prstGeom prst="rect">
            <a:avLst/>
          </a:prstGeom>
        </p:spPr>
      </p:pic>
      <p:sp>
        <p:nvSpPr>
          <p:cNvPr id="1177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name clash must be removed unless it is:</a:t>
            </a:r>
          </a:p>
          <a:p>
            <a:pPr lvl="1"/>
            <a:r>
              <a:rPr lang="en-US" dirty="0" smtClean="0"/>
              <a:t>Under repeated inheritance (i.e. not a real clash)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Between features of which at most one is effective</a:t>
            </a:r>
            <a:br>
              <a:rPr lang="en-US" dirty="0" smtClean="0"/>
            </a:br>
            <a:r>
              <a:rPr lang="en-US" dirty="0" smtClean="0"/>
              <a:t>(i.e. others are deferred)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96297" y="2810304"/>
            <a:ext cx="21075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3333FF"/>
                </a:solidFill>
              </a:rPr>
              <a:t>i</a:t>
            </a:r>
            <a:r>
              <a:rPr lang="en-US" sz="1600" dirty="0" err="1" smtClean="0">
                <a:solidFill>
                  <a:srgbClr val="3333FF"/>
                </a:solidFill>
              </a:rPr>
              <a:t>ndirect</a:t>
            </a:r>
            <a:r>
              <a:rPr lang="en-US" sz="1600" dirty="0" smtClean="0">
                <a:solidFill>
                  <a:srgbClr val="3333FF"/>
                </a:solidFill>
              </a:rPr>
              <a:t> repeated inheritance</a:t>
            </a:r>
            <a:endParaRPr lang="de-DE" sz="1600" dirty="0">
              <a:solidFill>
                <a:srgbClr val="3333FF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691228" y="2845609"/>
            <a:ext cx="18283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smtClean="0">
                <a:solidFill>
                  <a:srgbClr val="3333FF"/>
                </a:solidFill>
              </a:rPr>
              <a:t>d</a:t>
            </a:r>
            <a:r>
              <a:rPr lang="en-US" sz="1600" dirty="0" err="1" smtClean="0">
                <a:solidFill>
                  <a:srgbClr val="3333FF"/>
                </a:solidFill>
              </a:rPr>
              <a:t>irect</a:t>
            </a:r>
            <a:r>
              <a:rPr lang="en-US" sz="1600" dirty="0" smtClean="0">
                <a:solidFill>
                  <a:srgbClr val="3333FF"/>
                </a:solidFill>
              </a:rPr>
              <a:t> repeated inheritance</a:t>
            </a:r>
            <a:endParaRPr lang="de-DE" sz="16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4289744" y="2239962"/>
            <a:ext cx="45719" cy="199179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1995484" y="2225672"/>
            <a:ext cx="2310701" cy="199545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263656" y="2265362"/>
            <a:ext cx="2149844" cy="194513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Oval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14700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0506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29038" y="149704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0509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11875" y="1487523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0512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46488" y="42211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8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Feature merging</a:t>
            </a:r>
          </a:p>
        </p:txBody>
      </p:sp>
      <p:sp>
        <p:nvSpPr>
          <p:cNvPr id="20487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43050" y="15573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0488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21138" y="15573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0489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26188" y="15573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71925" y="42370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0496" name="Text Box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1250" y="1508125"/>
            <a:ext cx="938213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0502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9925" y="1609725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f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20503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187700" y="1576388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f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20513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334125" y="5411788"/>
            <a:ext cx="2295525" cy="984454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3600" b="0" baseline="30000">
                <a:solidFill>
                  <a:srgbClr val="990000"/>
                </a:solidFill>
              </a:rPr>
              <a:t> </a:t>
            </a:r>
            <a:r>
              <a:rPr lang="en-US" b="0"/>
              <a:t>Deferred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3333FF"/>
                </a:solidFill>
              </a:rPr>
              <a:t>+</a:t>
            </a:r>
            <a:r>
              <a:rPr lang="en-US" sz="3600" b="0" baseline="30000">
                <a:solidFill>
                  <a:srgbClr val="990000"/>
                </a:solidFill>
              </a:rPr>
              <a:t> </a:t>
            </a:r>
            <a:r>
              <a:rPr lang="en-US" b="0"/>
              <a:t>Effective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7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5140644" y="2455863"/>
            <a:ext cx="45719" cy="197791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68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030537" y="2466975"/>
            <a:ext cx="2136885" cy="197743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69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5135526" y="2481262"/>
            <a:ext cx="1849474" cy="195251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8400" y="115888"/>
            <a:ext cx="8588375" cy="435600"/>
          </a:xfrm>
        </p:spPr>
        <p:txBody>
          <a:bodyPr/>
          <a:lstStyle/>
          <a:p>
            <a:pPr eaLnBrk="1" hangingPunct="1"/>
            <a:r>
              <a:rPr lang="en-US" smtClean="0"/>
              <a:t>Feature merging: with different names</a:t>
            </a:r>
          </a:p>
        </p:txBody>
      </p:sp>
      <p:sp>
        <p:nvSpPr>
          <p:cNvPr id="22553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00300" y="16859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2556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30738" y="171294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2559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83375" y="1703423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2562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60888" y="44370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2563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86050" y="17732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2564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2283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2565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9768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2566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86325" y="44529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2570" name="Text Box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032750" y="1724025"/>
            <a:ext cx="938213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h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257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603625" y="1749425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g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22572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30888" y="1779588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f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22573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31923" y="4906077"/>
            <a:ext cx="2339975" cy="1433939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3600" b="0" baseline="30000">
                <a:solidFill>
                  <a:srgbClr val="990000"/>
                </a:solidFill>
              </a:rPr>
              <a:t> </a:t>
            </a:r>
            <a:r>
              <a:rPr lang="en-US" b="0"/>
              <a:t>Deferred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3333FF"/>
                </a:solidFill>
              </a:rPr>
              <a:t>+</a:t>
            </a:r>
            <a:r>
              <a:rPr lang="en-US" sz="3600" b="0" baseline="30000">
                <a:solidFill>
                  <a:srgbClr val="990000"/>
                </a:solidFill>
              </a:rPr>
              <a:t> </a:t>
            </a:r>
            <a:r>
              <a:rPr lang="en-US" b="0"/>
              <a:t>Effective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b="0"/>
              <a:t>      Renaming</a:t>
            </a:r>
          </a:p>
        </p:txBody>
      </p:sp>
      <p:grpSp>
        <p:nvGrpSpPr>
          <p:cNvPr id="2" name="Group 49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3542704" y="3998913"/>
            <a:ext cx="1114425" cy="498475"/>
            <a:chOff x="1555" y="2726"/>
            <a:chExt cx="702" cy="314"/>
          </a:xfrm>
        </p:grpSpPr>
        <p:sp>
          <p:nvSpPr>
            <p:cNvPr id="22545" name="Freeform 17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  <a:latin typeface="Arial" pitchFamily="34" charset="0"/>
              </a:endParaRPr>
            </a:p>
          </p:txBody>
        </p:sp>
        <p:sp>
          <p:nvSpPr>
            <p:cNvPr id="22546" name="Text Box 1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g</a:t>
              </a:r>
            </a:p>
          </p:txBody>
        </p:sp>
        <p:sp>
          <p:nvSpPr>
            <p:cNvPr id="22574" name="Text Box 18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</a:t>
              </a:r>
            </a:p>
          </p:txBody>
        </p:sp>
      </p:grpSp>
      <p:sp>
        <p:nvSpPr>
          <p:cNvPr id="22576" name="Freeform 17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6642100" y="5927809"/>
            <a:ext cx="403225" cy="169863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grpSp>
        <p:nvGrpSpPr>
          <p:cNvPr id="3" name="Group 50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5634615" y="4031324"/>
            <a:ext cx="1114425" cy="498475"/>
            <a:chOff x="1555" y="2726"/>
            <a:chExt cx="702" cy="314"/>
          </a:xfrm>
        </p:grpSpPr>
        <p:sp>
          <p:nvSpPr>
            <p:cNvPr id="22579" name="Freeform 17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  <a:latin typeface="Arial" pitchFamily="34" charset="0"/>
              </a:endParaRPr>
            </a:p>
          </p:txBody>
        </p:sp>
        <p:sp>
          <p:nvSpPr>
            <p:cNvPr id="22580" name="Text Box 1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h</a:t>
              </a:r>
            </a:p>
          </p:txBody>
        </p:sp>
        <p:sp>
          <p:nvSpPr>
            <p:cNvPr id="22581" name="Text Box 18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</a:t>
              </a:r>
            </a:p>
          </p:txBody>
        </p:sp>
      </p:grpSp>
      <p:sp>
        <p:nvSpPr>
          <p:cNvPr id="22582" name="Rectangle 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9388" y="1268413"/>
            <a:ext cx="2100262" cy="5217447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chemeClr val="accent2"/>
                </a:solidFill>
              </a:rPr>
              <a:t>class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 i="1">
                <a:solidFill>
                  <a:srgbClr val="3333FF"/>
                </a:solidFill>
              </a:rPr>
              <a:t>	D</a:t>
            </a:r>
            <a:r>
              <a:rPr lang="en-US" sz="2000" b="0"/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chemeClr val="accent2"/>
                </a:solidFill>
              </a:rPr>
              <a:t>inherit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</a:t>
            </a:r>
            <a:r>
              <a:rPr lang="en-US" sz="2000" b="0" i="1">
                <a:solidFill>
                  <a:srgbClr val="3333FF"/>
                </a:solidFill>
              </a:rPr>
              <a:t>A</a:t>
            </a:r>
            <a:r>
              <a:rPr lang="en-US" sz="2000" b="0"/>
              <a:t/>
            </a:r>
            <a:br>
              <a:rPr lang="en-US" sz="2000" b="0"/>
            </a:br>
            <a:r>
              <a:rPr lang="en-US" sz="2000" b="0"/>
              <a:t>	</a:t>
            </a:r>
            <a:r>
              <a:rPr lang="en-US" sz="2000" b="1">
                <a:solidFill>
                  <a:schemeClr val="accent2"/>
                </a:solidFill>
              </a:rPr>
              <a:t>rename</a:t>
            </a:r>
            <a:r>
              <a:rPr lang="en-US" sz="2000" b="1"/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		</a:t>
            </a:r>
            <a:r>
              <a:rPr lang="en-US" sz="2000" b="0" i="1">
                <a:solidFill>
                  <a:srgbClr val="3333FF"/>
                </a:solidFill>
              </a:rPr>
              <a:t>g</a:t>
            </a:r>
            <a:r>
              <a:rPr lang="en-US" sz="2000" b="0">
                <a:solidFill>
                  <a:srgbClr val="3333FF"/>
                </a:solidFill>
              </a:rPr>
              <a:t> </a:t>
            </a:r>
            <a:r>
              <a:rPr lang="en-US" sz="2000" b="1">
                <a:solidFill>
                  <a:schemeClr val="accent2"/>
                </a:solidFill>
              </a:rPr>
              <a:t>as</a:t>
            </a:r>
            <a:r>
              <a:rPr lang="en-US" sz="2000" b="0"/>
              <a:t> </a:t>
            </a:r>
            <a:r>
              <a:rPr lang="en-US" sz="2000" b="0" i="1">
                <a:solidFill>
                  <a:srgbClr val="3333FF"/>
                </a:solidFill>
              </a:rPr>
              <a:t>f</a:t>
            </a:r>
            <a:r>
              <a:rPr lang="en-US" sz="2000" b="0"/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	</a:t>
            </a:r>
            <a:r>
              <a:rPr lang="en-US" sz="2000" b="1">
                <a:solidFill>
                  <a:schemeClr val="accent2"/>
                </a:solidFill>
              </a:rPr>
              <a:t>end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900" b="0"/>
              <a:t>	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</a:t>
            </a:r>
            <a:r>
              <a:rPr lang="en-US" sz="2000" b="0" i="1">
                <a:solidFill>
                  <a:srgbClr val="3333FF"/>
                </a:solidFill>
              </a:rPr>
              <a:t>B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900" b="0" i="1">
                <a:solidFill>
                  <a:srgbClr val="3333FF"/>
                </a:solidFill>
              </a:rPr>
              <a:t>	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 i="1">
                <a:solidFill>
                  <a:srgbClr val="3333FF"/>
                </a:solidFill>
              </a:rPr>
              <a:t>	C</a:t>
            </a:r>
            <a:br>
              <a:rPr lang="en-US" sz="2000" b="0" i="1">
                <a:solidFill>
                  <a:srgbClr val="3333FF"/>
                </a:solidFill>
              </a:rPr>
            </a:br>
            <a:r>
              <a:rPr lang="en-US" sz="2000" b="0"/>
              <a:t>	</a:t>
            </a:r>
            <a:r>
              <a:rPr lang="en-US" sz="2000" b="1">
                <a:solidFill>
                  <a:schemeClr val="accent2"/>
                </a:solidFill>
              </a:rPr>
              <a:t>rename</a:t>
            </a:r>
            <a:r>
              <a:rPr lang="en-US" sz="2000" b="1"/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		</a:t>
            </a:r>
            <a:r>
              <a:rPr lang="en-US" sz="2000" b="0" i="1">
                <a:solidFill>
                  <a:srgbClr val="3333FF"/>
                </a:solidFill>
              </a:rPr>
              <a:t>h</a:t>
            </a:r>
            <a:r>
              <a:rPr lang="en-US" sz="2000" b="0"/>
              <a:t> </a:t>
            </a:r>
            <a:r>
              <a:rPr lang="en-US" sz="2000" b="1">
                <a:solidFill>
                  <a:schemeClr val="accent2"/>
                </a:solidFill>
              </a:rPr>
              <a:t>as</a:t>
            </a:r>
            <a:r>
              <a:rPr lang="en-US" sz="2000" b="0"/>
              <a:t> </a:t>
            </a:r>
            <a:r>
              <a:rPr lang="en-US" sz="2000" b="0" i="1">
                <a:solidFill>
                  <a:srgbClr val="3333FF"/>
                </a:solidFill>
              </a:rPr>
              <a:t>f</a:t>
            </a:r>
            <a:r>
              <a:rPr lang="en-US" sz="2000" b="0">
                <a:solidFill>
                  <a:srgbClr val="3333FF"/>
                </a:solidFill>
              </a:rPr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	</a:t>
            </a:r>
            <a:r>
              <a:rPr lang="en-US" sz="2000" b="1">
                <a:solidFill>
                  <a:schemeClr val="accent2"/>
                </a:solidFill>
              </a:rPr>
              <a:t>end</a:t>
            </a:r>
            <a:r>
              <a:rPr lang="en-US" sz="2000">
                <a:solidFill>
                  <a:schemeClr val="accent2"/>
                </a:solidFill>
              </a:rPr>
              <a:t/>
            </a:r>
            <a:br>
              <a:rPr lang="en-US" sz="2000">
                <a:solidFill>
                  <a:schemeClr val="accent2"/>
                </a:solidFill>
              </a:rPr>
            </a:br>
            <a:r>
              <a:rPr lang="en-US" sz="800">
                <a:solidFill>
                  <a:schemeClr val="accent2"/>
                </a:solidFill>
              </a:rPr>
              <a:t>		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chemeClr val="accent2"/>
                </a:solidFill>
              </a:rPr>
              <a:t>feature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...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chemeClr val="accent2"/>
                </a:solidFill>
              </a:rPr>
              <a:t>end</a:t>
            </a:r>
            <a:r>
              <a:rPr lang="en-US" sz="20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8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3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4455042" y="2455862"/>
            <a:ext cx="96321" cy="197791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614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2211386" y="2441574"/>
            <a:ext cx="2254287" cy="201346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615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465674" y="2481262"/>
            <a:ext cx="2163726" cy="1963146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8400" y="115888"/>
            <a:ext cx="8578850" cy="435600"/>
          </a:xfrm>
        </p:spPr>
        <p:txBody>
          <a:bodyPr/>
          <a:lstStyle/>
          <a:p>
            <a:pPr eaLnBrk="1" hangingPunct="1"/>
            <a:r>
              <a:rPr lang="en-US" smtClean="0"/>
              <a:t>Feature merging: effective features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4599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73200" y="16859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4602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44938" y="171294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4605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7775" y="1703423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4608" name="Oval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62388" y="44370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4609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58950" y="17732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4610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3703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4611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54208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4612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87825" y="44529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4616" name="Text Box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77150" y="1724025"/>
            <a:ext cx="700088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4619" name="Text Box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31850" y="1789113"/>
            <a:ext cx="601663" cy="48577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4620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38488" y="1731963"/>
            <a:ext cx="696912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4621" name="Text Box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453188" y="4640263"/>
            <a:ext cx="2339975" cy="1433939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3600" b="0" baseline="30000">
                <a:solidFill>
                  <a:srgbClr val="990000"/>
                </a:solidFill>
              </a:rPr>
              <a:t>  </a:t>
            </a:r>
            <a:r>
              <a:rPr lang="en-US" b="0"/>
              <a:t>Deferred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3333FF"/>
                </a:solidFill>
              </a:rPr>
              <a:t>+</a:t>
            </a:r>
            <a:r>
              <a:rPr lang="en-US" sz="3600" b="0" baseline="30000">
                <a:solidFill>
                  <a:srgbClr val="990000"/>
                </a:solidFill>
              </a:rPr>
              <a:t>  </a:t>
            </a:r>
            <a:r>
              <a:rPr lang="en-US" b="0"/>
              <a:t>Effective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990000"/>
                </a:solidFill>
              </a:rPr>
              <a:t>-- </a:t>
            </a:r>
            <a:r>
              <a:rPr lang="en-US" b="0">
                <a:solidFill>
                  <a:srgbClr val="990000"/>
                </a:solidFill>
              </a:rPr>
              <a:t>Undefine</a:t>
            </a:r>
          </a:p>
        </p:txBody>
      </p:sp>
      <p:sp>
        <p:nvSpPr>
          <p:cNvPr id="24623" name="Text Box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94038" y="4005263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990000"/>
                </a:solidFill>
              </a:rPr>
              <a:t>--</a:t>
            </a:r>
          </a:p>
        </p:txBody>
      </p:sp>
      <p:sp>
        <p:nvSpPr>
          <p:cNvPr id="24624" name="Text Box 1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77403" y="3480207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990000"/>
                </a:solidFill>
              </a:rPr>
              <a:t>--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3" grpId="0"/>
      <p:bldP spid="246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Undefinition</a:t>
            </a:r>
          </a:p>
        </p:txBody>
      </p:sp>
      <p:sp>
        <p:nvSpPr>
          <p:cNvPr id="11981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7513" y="1257300"/>
            <a:ext cx="4114800" cy="44481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defTabSz="361950">
              <a:spcBef>
                <a:spcPts val="0"/>
              </a:spcBef>
            </a:pPr>
            <a:r>
              <a:rPr lang="en-US" b="1">
                <a:solidFill>
                  <a:schemeClr val="accent2"/>
                </a:solidFill>
              </a:rPr>
              <a:t>deferred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>
                <a:solidFill>
                  <a:schemeClr val="accent2"/>
                </a:solidFill>
              </a:rPr>
              <a:t>class</a:t>
            </a:r>
            <a:endParaRPr lang="en-US" b="1"/>
          </a:p>
          <a:p>
            <a:pPr defTabSz="361950">
              <a:spcBef>
                <a:spcPts val="0"/>
              </a:spcBef>
            </a:pPr>
            <a:r>
              <a:rPr lang="en-US" b="0" i="1">
                <a:solidFill>
                  <a:srgbClr val="3333FF"/>
                </a:solidFill>
              </a:rPr>
              <a:t>	T</a:t>
            </a:r>
            <a:r>
              <a:rPr lang="en-US" b="0"/>
              <a:t> </a:t>
            </a:r>
          </a:p>
          <a:p>
            <a:pPr defTabSz="361950">
              <a:spcBef>
                <a:spcPts val="0"/>
              </a:spcBef>
            </a:pPr>
            <a:r>
              <a:rPr lang="en-US" b="1">
                <a:solidFill>
                  <a:schemeClr val="accent2"/>
                </a:solidFill>
              </a:rPr>
              <a:t>inherit</a:t>
            </a:r>
          </a:p>
          <a:p>
            <a:pPr defTabSz="361950">
              <a:spcBef>
                <a:spcPts val="0"/>
              </a:spcBef>
            </a:pPr>
            <a:r>
              <a:rPr lang="en-US" b="0"/>
              <a:t>	</a:t>
            </a:r>
            <a:r>
              <a:rPr lang="en-US" b="0" i="1">
                <a:solidFill>
                  <a:srgbClr val="3333FF"/>
                </a:solidFill>
              </a:rPr>
              <a:t>S</a:t>
            </a:r>
          </a:p>
          <a:p>
            <a:pPr defTabSz="361950">
              <a:spcBef>
                <a:spcPts val="0"/>
              </a:spcBef>
            </a:pPr>
            <a:r>
              <a:rPr lang="en-US" b="0"/>
              <a:t>		</a:t>
            </a:r>
            <a:r>
              <a:rPr lang="en-US" b="1">
                <a:solidFill>
                  <a:schemeClr val="accent2"/>
                </a:solidFill>
              </a:rPr>
              <a:t>undefine</a:t>
            </a:r>
            <a:r>
              <a:rPr lang="en-US" b="0"/>
              <a:t> </a:t>
            </a:r>
            <a:r>
              <a:rPr lang="en-US" b="0" i="1">
                <a:solidFill>
                  <a:srgbClr val="3333FF"/>
                </a:solidFill>
              </a:rPr>
              <a:t>v</a:t>
            </a:r>
            <a:r>
              <a:rPr lang="en-US" b="0"/>
              <a:t> </a:t>
            </a:r>
            <a:r>
              <a:rPr lang="en-US" b="1">
                <a:solidFill>
                  <a:schemeClr val="accent2"/>
                </a:solidFill>
              </a:rPr>
              <a:t>end</a:t>
            </a:r>
          </a:p>
          <a:p>
            <a:pPr defTabSz="361950">
              <a:spcBef>
                <a:spcPts val="0"/>
              </a:spcBef>
            </a:pPr>
            <a:endParaRPr lang="en-US" sz="1400" b="0"/>
          </a:p>
          <a:p>
            <a:pPr defTabSz="361950">
              <a:spcBef>
                <a:spcPts val="0"/>
              </a:spcBef>
            </a:pPr>
            <a:r>
              <a:rPr lang="en-US" b="1">
                <a:solidFill>
                  <a:schemeClr val="accent2"/>
                </a:solidFill>
              </a:rPr>
              <a:t>feature</a:t>
            </a:r>
          </a:p>
          <a:p>
            <a:pPr defTabSz="361950">
              <a:spcBef>
                <a:spcPts val="0"/>
              </a:spcBef>
            </a:pPr>
            <a:endParaRPr lang="en-US" sz="1200" b="0"/>
          </a:p>
          <a:p>
            <a:pPr defTabSz="361950">
              <a:spcBef>
                <a:spcPts val="0"/>
              </a:spcBef>
            </a:pPr>
            <a:r>
              <a:rPr lang="en-US" b="0"/>
              <a:t>		...</a:t>
            </a:r>
          </a:p>
          <a:p>
            <a:pPr defTabSz="361950">
              <a:spcBef>
                <a:spcPts val="0"/>
              </a:spcBef>
            </a:pPr>
            <a:endParaRPr lang="en-US" sz="1200" b="0"/>
          </a:p>
          <a:p>
            <a:pPr defTabSz="361950">
              <a:spcBef>
                <a:spcPts val="0"/>
              </a:spcBef>
            </a:pPr>
            <a:r>
              <a:rPr lang="en-US" b="1">
                <a:solidFill>
                  <a:schemeClr val="accent2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2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5050465" y="2019299"/>
            <a:ext cx="66048" cy="199980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23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2776537" y="2005012"/>
            <a:ext cx="2263295" cy="2003461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24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5039833" y="2044699"/>
            <a:ext cx="2154717" cy="196377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 through undefinition</a:t>
            </a:r>
          </a:p>
        </p:txBody>
      </p:sp>
      <p:sp>
        <p:nvSpPr>
          <p:cNvPr id="25631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2888" y="2487613"/>
            <a:ext cx="2776537" cy="41846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350838">
              <a:spcBef>
                <a:spcPts val="0"/>
              </a:spcBef>
            </a:pPr>
            <a:r>
              <a:rPr lang="en-US" sz="2000" b="1">
                <a:solidFill>
                  <a:schemeClr val="accent2"/>
                </a:solidFill>
              </a:rPr>
              <a:t>class</a:t>
            </a:r>
          </a:p>
          <a:p>
            <a:pPr defTabSz="350838">
              <a:spcBef>
                <a:spcPts val="0"/>
              </a:spcBef>
            </a:pPr>
            <a:r>
              <a:rPr lang="en-US" sz="2000" b="0" i="1">
                <a:solidFill>
                  <a:srgbClr val="3333FF"/>
                </a:solidFill>
              </a:rPr>
              <a:t>	D</a:t>
            </a:r>
            <a:r>
              <a:rPr lang="en-US" sz="2000" b="0"/>
              <a:t> </a:t>
            </a:r>
          </a:p>
          <a:p>
            <a:pPr defTabSz="350838">
              <a:spcBef>
                <a:spcPts val="0"/>
              </a:spcBef>
            </a:pPr>
            <a:r>
              <a:rPr lang="en-US" sz="2000" b="1">
                <a:solidFill>
                  <a:schemeClr val="accent2"/>
                </a:solidFill>
              </a:rPr>
              <a:t>inherit</a:t>
            </a:r>
          </a:p>
          <a:p>
            <a:pPr defTabSz="350838">
              <a:spcBef>
                <a:spcPts val="0"/>
              </a:spcBef>
            </a:pPr>
            <a:r>
              <a:rPr lang="en-US" sz="2000" b="0"/>
              <a:t>	</a:t>
            </a:r>
            <a:r>
              <a:rPr lang="en-US" sz="2000" b="0" i="1">
                <a:solidFill>
                  <a:srgbClr val="3333FF"/>
                </a:solidFill>
              </a:rPr>
              <a:t>A</a:t>
            </a:r>
            <a:r>
              <a:rPr lang="en-US" sz="2000" b="0"/>
              <a:t/>
            </a:r>
            <a:br>
              <a:rPr lang="en-US" sz="2000" b="0"/>
            </a:br>
            <a:r>
              <a:rPr lang="en-US" sz="2000" b="0"/>
              <a:t>		</a:t>
            </a:r>
            <a:r>
              <a:rPr lang="en-US" sz="2000" b="1">
                <a:solidFill>
                  <a:schemeClr val="accent2"/>
                </a:solidFill>
              </a:rPr>
              <a:t>undefine</a:t>
            </a:r>
            <a:r>
              <a:rPr lang="en-US" sz="2000">
                <a:solidFill>
                  <a:schemeClr val="accent2"/>
                </a:solidFill>
              </a:rPr>
              <a:t> </a:t>
            </a:r>
            <a:r>
              <a:rPr lang="en-US" sz="2000" b="0" i="1">
                <a:solidFill>
                  <a:srgbClr val="3333FF"/>
                </a:solidFill>
              </a:rPr>
              <a:t>f </a:t>
            </a:r>
            <a:r>
              <a:rPr lang="en-US" sz="2000" b="1">
                <a:solidFill>
                  <a:schemeClr val="accent2"/>
                </a:solidFill>
              </a:rPr>
              <a:t>end</a:t>
            </a:r>
          </a:p>
          <a:p>
            <a:pPr defTabSz="350838">
              <a:spcBef>
                <a:spcPts val="0"/>
              </a:spcBef>
            </a:pPr>
            <a:r>
              <a:rPr lang="en-US" sz="800" b="0"/>
              <a:t>	</a:t>
            </a:r>
          </a:p>
          <a:p>
            <a:pPr defTabSz="350838">
              <a:spcBef>
                <a:spcPts val="0"/>
              </a:spcBef>
            </a:pPr>
            <a:r>
              <a:rPr lang="en-US" sz="2000" b="0"/>
              <a:t>	</a:t>
            </a:r>
            <a:r>
              <a:rPr lang="en-US" sz="2000" b="0" i="1">
                <a:solidFill>
                  <a:srgbClr val="3333FF"/>
                </a:solidFill>
              </a:rPr>
              <a:t>B</a:t>
            </a:r>
          </a:p>
          <a:p>
            <a:pPr defTabSz="350838">
              <a:spcBef>
                <a:spcPts val="0"/>
              </a:spcBef>
            </a:pPr>
            <a:r>
              <a:rPr lang="en-US" sz="800" b="0" i="1">
                <a:solidFill>
                  <a:srgbClr val="3333FF"/>
                </a:solidFill>
              </a:rPr>
              <a:t>	</a:t>
            </a:r>
          </a:p>
          <a:p>
            <a:pPr defTabSz="350838">
              <a:spcBef>
                <a:spcPts val="0"/>
              </a:spcBef>
            </a:pPr>
            <a:r>
              <a:rPr lang="en-US" sz="2000" b="0" i="1">
                <a:solidFill>
                  <a:srgbClr val="3333FF"/>
                </a:solidFill>
              </a:rPr>
              <a:t>	C</a:t>
            </a:r>
            <a:br>
              <a:rPr lang="en-US" sz="2000" b="0" i="1">
                <a:solidFill>
                  <a:srgbClr val="3333FF"/>
                </a:solidFill>
              </a:rPr>
            </a:br>
            <a:r>
              <a:rPr lang="en-US" sz="2000" b="0"/>
              <a:t>		</a:t>
            </a:r>
            <a:r>
              <a:rPr lang="en-US" sz="2000" b="1">
                <a:solidFill>
                  <a:schemeClr val="accent2"/>
                </a:solidFill>
              </a:rPr>
              <a:t>undefine</a:t>
            </a:r>
            <a:r>
              <a:rPr lang="en-US" sz="2000">
                <a:solidFill>
                  <a:schemeClr val="accent2"/>
                </a:solidFill>
              </a:rPr>
              <a:t> </a:t>
            </a:r>
            <a:r>
              <a:rPr lang="en-US" sz="2000" b="0" i="1">
                <a:solidFill>
                  <a:srgbClr val="3333FF"/>
                </a:solidFill>
              </a:rPr>
              <a:t>f</a:t>
            </a:r>
            <a:r>
              <a:rPr lang="en-US" sz="2000" b="0" i="1">
                <a:solidFill>
                  <a:srgbClr val="006400"/>
                </a:solidFill>
              </a:rPr>
              <a:t> </a:t>
            </a:r>
            <a:r>
              <a:rPr lang="en-US" sz="2000" b="1">
                <a:solidFill>
                  <a:schemeClr val="accent2"/>
                </a:solidFill>
              </a:rPr>
              <a:t>end</a:t>
            </a:r>
            <a:r>
              <a:rPr lang="en-US" sz="2000">
                <a:solidFill>
                  <a:schemeClr val="accent2"/>
                </a:solidFill>
              </a:rPr>
              <a:t/>
            </a:r>
            <a:br>
              <a:rPr lang="en-US" sz="2000">
                <a:solidFill>
                  <a:schemeClr val="accent2"/>
                </a:solidFill>
              </a:rPr>
            </a:br>
            <a:r>
              <a:rPr lang="en-US" sz="700">
                <a:solidFill>
                  <a:schemeClr val="accent2"/>
                </a:solidFill>
              </a:rPr>
              <a:t>		</a:t>
            </a:r>
          </a:p>
          <a:p>
            <a:pPr defTabSz="350838">
              <a:spcBef>
                <a:spcPts val="0"/>
              </a:spcBef>
            </a:pPr>
            <a:r>
              <a:rPr lang="en-US" sz="2000" b="1">
                <a:solidFill>
                  <a:schemeClr val="accent2"/>
                </a:solidFill>
              </a:rPr>
              <a:t>feature</a:t>
            </a:r>
          </a:p>
          <a:p>
            <a:pPr defTabSz="350838">
              <a:spcBef>
                <a:spcPts val="0"/>
              </a:spcBef>
            </a:pPr>
            <a:r>
              <a:rPr lang="en-US" sz="2000" b="0"/>
              <a:t>		...</a:t>
            </a:r>
          </a:p>
          <a:p>
            <a:pPr defTabSz="350838">
              <a:spcBef>
                <a:spcPts val="0"/>
              </a:spcBef>
            </a:pPr>
            <a:r>
              <a:rPr lang="en-US" sz="2000" b="1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25608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38350" y="12493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5611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10088" y="127638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5614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92925" y="12668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5617" name="Oval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27538" y="400053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5618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24100" y="13366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5619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02188" y="13366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5620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07238" y="13366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5621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52975" y="40163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5625" name="Text Box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59795" y="1287464"/>
            <a:ext cx="700088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5626" name="Text Box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441450" y="1257300"/>
            <a:ext cx="762000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5627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153514" y="1245591"/>
            <a:ext cx="69532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5628" name="Text Box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33895" y="3431727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  <a:r>
              <a:rPr lang="en-US" sz="2800" b="0" i="1">
                <a:solidFill>
                  <a:srgbClr val="990000"/>
                </a:solidFill>
              </a:rPr>
              <a:t> </a:t>
            </a:r>
            <a:r>
              <a:rPr lang="en-US" sz="3600" b="0" baseline="30000">
                <a:solidFill>
                  <a:srgbClr val="990000"/>
                </a:solidFill>
              </a:rPr>
              <a:t>--</a:t>
            </a:r>
          </a:p>
        </p:txBody>
      </p:sp>
      <p:sp>
        <p:nvSpPr>
          <p:cNvPr id="25629" name="Text Box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561485" y="3413567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  <a:r>
              <a:rPr lang="en-US" sz="2800" b="0" i="1">
                <a:solidFill>
                  <a:srgbClr val="990000"/>
                </a:solidFill>
              </a:rPr>
              <a:t> </a:t>
            </a:r>
            <a:r>
              <a:rPr lang="en-US" sz="3600" b="0" baseline="30000">
                <a:solidFill>
                  <a:srgbClr val="990000"/>
                </a:solidFill>
              </a:rPr>
              <a:t>--</a:t>
            </a:r>
          </a:p>
        </p:txBody>
      </p:sp>
      <p:sp>
        <p:nvSpPr>
          <p:cNvPr id="25632" name="Text Box 1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453188" y="4640263"/>
            <a:ext cx="2339975" cy="1433939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3600" b="0" baseline="30000">
                <a:solidFill>
                  <a:srgbClr val="990000"/>
                </a:solidFill>
              </a:rPr>
              <a:t>  </a:t>
            </a:r>
            <a:r>
              <a:rPr lang="en-US" b="0"/>
              <a:t>Deferred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3333FF"/>
                </a:solidFill>
              </a:rPr>
              <a:t>+</a:t>
            </a:r>
            <a:r>
              <a:rPr lang="en-US" sz="3600" b="0" baseline="30000">
                <a:solidFill>
                  <a:srgbClr val="990000"/>
                </a:solidFill>
              </a:rPr>
              <a:t>  </a:t>
            </a:r>
            <a:r>
              <a:rPr lang="en-US" b="0"/>
              <a:t>Effective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990000"/>
                </a:solidFill>
              </a:rPr>
              <a:t>-- </a:t>
            </a:r>
            <a:r>
              <a:rPr lang="en-US" b="0">
                <a:solidFill>
                  <a:srgbClr val="990000"/>
                </a:solidFill>
              </a:rPr>
              <a:t>Undefine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24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5522911" y="2120898"/>
            <a:ext cx="144241" cy="305715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25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2776536" y="2005013"/>
            <a:ext cx="2869351" cy="315177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26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5667153" y="1968498"/>
            <a:ext cx="2197322" cy="319892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248400" y="115200"/>
            <a:ext cx="8507412" cy="435600"/>
          </a:xfrm>
        </p:spPr>
        <p:txBody>
          <a:bodyPr/>
          <a:lstStyle/>
          <a:p>
            <a:pPr eaLnBrk="1" hangingPunct="1"/>
            <a:r>
              <a:rPr lang="en-US" sz="2800" smtClean="0"/>
              <a:t>Merging effective features with different names</a:t>
            </a:r>
          </a:p>
        </p:txBody>
      </p:sp>
      <p:sp>
        <p:nvSpPr>
          <p:cNvPr id="123910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38350" y="12493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23913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40288" y="127638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23916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88225" y="12033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23919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75238" y="515623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23920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24100" y="13366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123921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94288" y="13239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123922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602538" y="12731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123923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00675" y="51720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123927" name="Text Box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34163" y="1274763"/>
            <a:ext cx="700087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h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123928" name="Text Box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377950" y="1257300"/>
            <a:ext cx="762000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123929" name="Text Box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03638" y="1295400"/>
            <a:ext cx="69532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g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123930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057650" y="4265022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--</a:t>
            </a:r>
          </a:p>
        </p:txBody>
      </p:sp>
      <p:sp>
        <p:nvSpPr>
          <p:cNvPr id="123931" name="Text Box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49865" y="3355753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--</a:t>
            </a:r>
          </a:p>
        </p:txBody>
      </p:sp>
      <p:sp>
        <p:nvSpPr>
          <p:cNvPr id="123934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66688" y="2111375"/>
            <a:ext cx="2636837" cy="4673600"/>
          </a:xfrm>
          <a:prstGeom prst="roundRect">
            <a:avLst>
              <a:gd name="adj" fmla="val 12231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1">
                <a:solidFill>
                  <a:schemeClr val="accent2"/>
                </a:solidFill>
              </a:rPr>
              <a:t>class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 i="1">
                <a:solidFill>
                  <a:srgbClr val="3333FF"/>
                </a:solidFill>
              </a:rPr>
              <a:t>	D</a:t>
            </a:r>
            <a:r>
              <a:rPr lang="en-US" sz="1800" b="0"/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1">
                <a:solidFill>
                  <a:schemeClr val="accent2"/>
                </a:solidFill>
              </a:rPr>
              <a:t>inherit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</a:t>
            </a:r>
            <a:r>
              <a:rPr lang="en-US" sz="1800" b="0" i="1">
                <a:solidFill>
                  <a:srgbClr val="3333FF"/>
                </a:solidFill>
              </a:rPr>
              <a:t>A</a:t>
            </a:r>
            <a:r>
              <a:rPr lang="en-US" sz="1800" b="0"/>
              <a:t>	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>
                <a:solidFill>
                  <a:schemeClr val="accent2"/>
                </a:solidFill>
              </a:rPr>
              <a:t>		</a:t>
            </a:r>
            <a:r>
              <a:rPr lang="en-US" sz="1800" b="1">
                <a:solidFill>
                  <a:schemeClr val="accent2"/>
                </a:solidFill>
              </a:rPr>
              <a:t>undefine</a:t>
            </a:r>
            <a:r>
              <a:rPr lang="en-US" sz="1800" b="0"/>
              <a:t> </a:t>
            </a: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 i="1">
                <a:solidFill>
                  <a:srgbClr val="006400"/>
                </a:solidFill>
              </a:rPr>
              <a:t> </a:t>
            </a:r>
            <a:r>
              <a:rPr lang="en-US" sz="1800" b="1">
                <a:solidFill>
                  <a:schemeClr val="accent2"/>
                </a:solidFill>
              </a:rPr>
              <a:t>end</a:t>
            </a:r>
            <a:endParaRPr lang="en-US" sz="1800" b="1" i="1">
              <a:solidFill>
                <a:srgbClr val="006400"/>
              </a:solidFill>
            </a:endParaRP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100" b="0"/>
              <a:t>	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</a:t>
            </a:r>
            <a:r>
              <a:rPr lang="en-US" sz="1800" b="0" i="1">
                <a:solidFill>
                  <a:srgbClr val="3333FF"/>
                </a:solidFill>
              </a:rPr>
              <a:t>B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>
                <a:solidFill>
                  <a:schemeClr val="accent2"/>
                </a:solidFill>
              </a:rPr>
              <a:t>		</a:t>
            </a:r>
            <a:r>
              <a:rPr lang="en-US" sz="1800" b="1">
                <a:solidFill>
                  <a:schemeClr val="accent2"/>
                </a:solidFill>
              </a:rPr>
              <a:t>rename</a:t>
            </a:r>
            <a:r>
              <a:rPr lang="en-US" sz="1800" b="1"/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		</a:t>
            </a:r>
            <a:r>
              <a:rPr lang="en-US" sz="1800" b="0" i="1">
                <a:solidFill>
                  <a:srgbClr val="3333FF"/>
                </a:solidFill>
              </a:rPr>
              <a:t>g</a:t>
            </a:r>
            <a:r>
              <a:rPr lang="en-US" sz="1800" b="0"/>
              <a:t> </a:t>
            </a:r>
            <a:r>
              <a:rPr lang="en-US" sz="1800" b="1">
                <a:solidFill>
                  <a:schemeClr val="accent2"/>
                </a:solidFill>
              </a:rPr>
              <a:t>as</a:t>
            </a:r>
            <a:r>
              <a:rPr lang="en-US" sz="1800" b="0"/>
              <a:t> </a:t>
            </a: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/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	</a:t>
            </a:r>
            <a:r>
              <a:rPr lang="en-US" sz="1800" b="1" smtClean="0">
                <a:solidFill>
                  <a:schemeClr val="accent2"/>
                </a:solidFill>
              </a:rPr>
              <a:t>undefine</a:t>
            </a:r>
            <a:r>
              <a:rPr lang="en-US" sz="1800" smtClean="0">
                <a:solidFill>
                  <a:schemeClr val="accent2"/>
                </a:solidFill>
              </a:rPr>
              <a:t> </a:t>
            </a:r>
            <a:r>
              <a:rPr lang="en-US" sz="1800" b="0" i="1" smtClean="0">
                <a:solidFill>
                  <a:srgbClr val="3333FF"/>
                </a:solidFill>
              </a:rPr>
              <a:t>f</a:t>
            </a:r>
            <a:r>
              <a:rPr lang="en-US" sz="1800" i="1" smtClean="0">
                <a:solidFill>
                  <a:srgbClr val="3333FF"/>
                </a:solidFill>
              </a:rPr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1" i="1" smtClean="0">
                <a:solidFill>
                  <a:srgbClr val="006400"/>
                </a:solidFill>
              </a:rPr>
              <a:t>		</a:t>
            </a:r>
            <a:r>
              <a:rPr lang="en-US" sz="1800" b="1" smtClean="0">
                <a:solidFill>
                  <a:schemeClr val="accent2"/>
                </a:solidFill>
              </a:rPr>
              <a:t>end</a:t>
            </a:r>
            <a:endParaRPr lang="en-US" sz="1800" b="1" i="1">
              <a:solidFill>
                <a:srgbClr val="3333FF"/>
              </a:solidFill>
            </a:endParaRP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100" b="0" i="1">
                <a:solidFill>
                  <a:srgbClr val="3333FF"/>
                </a:solidFill>
              </a:rPr>
              <a:t>	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 i="1">
                <a:solidFill>
                  <a:srgbClr val="3333FF"/>
                </a:solidFill>
              </a:rPr>
              <a:t>	C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 i="1">
                <a:solidFill>
                  <a:srgbClr val="3333FF"/>
                </a:solidFill>
              </a:rPr>
              <a:t>		</a:t>
            </a:r>
            <a:r>
              <a:rPr lang="en-US" sz="1800" b="1">
                <a:solidFill>
                  <a:schemeClr val="accent2"/>
                </a:solidFill>
              </a:rPr>
              <a:t>rename</a:t>
            </a:r>
            <a:r>
              <a:rPr lang="en-US" sz="1800" b="1"/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		</a:t>
            </a:r>
            <a:r>
              <a:rPr lang="en-US" sz="1800" b="0" i="1">
                <a:solidFill>
                  <a:srgbClr val="3333FF"/>
                </a:solidFill>
              </a:rPr>
              <a:t>h</a:t>
            </a:r>
            <a:r>
              <a:rPr lang="en-US" sz="1800" b="0"/>
              <a:t> </a:t>
            </a:r>
            <a:r>
              <a:rPr lang="en-US" sz="1800" b="1">
                <a:solidFill>
                  <a:schemeClr val="accent2"/>
                </a:solidFill>
              </a:rPr>
              <a:t>as</a:t>
            </a:r>
            <a:r>
              <a:rPr lang="en-US" sz="1800" b="0"/>
              <a:t> </a:t>
            </a: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>
                <a:solidFill>
                  <a:srgbClr val="3333FF"/>
                </a:solidFill>
              </a:rPr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	</a:t>
            </a:r>
            <a:r>
              <a:rPr lang="en-US" sz="1800" b="1">
                <a:solidFill>
                  <a:schemeClr val="accent2"/>
                </a:solidFill>
              </a:rPr>
              <a:t>end</a:t>
            </a:r>
            <a:r>
              <a:rPr lang="en-US" sz="1800">
                <a:solidFill>
                  <a:schemeClr val="accent2"/>
                </a:solidFill>
              </a:rPr>
              <a:t>		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1">
                <a:solidFill>
                  <a:schemeClr val="accent2"/>
                </a:solidFill>
              </a:rPr>
              <a:t>feature</a:t>
            </a:r>
            <a:r>
              <a:rPr lang="en-US" sz="1800" b="0"/>
              <a:t>	... </a:t>
            </a:r>
            <a:r>
              <a:rPr lang="en-US" sz="1800" smtClean="0"/>
              <a:t>  </a:t>
            </a:r>
            <a:r>
              <a:rPr lang="en-US" sz="1800" b="1" smtClean="0">
                <a:solidFill>
                  <a:schemeClr val="accent2"/>
                </a:solidFill>
              </a:rPr>
              <a:t>end</a:t>
            </a:r>
            <a:endParaRPr lang="en-US" sz="1800" b="1">
              <a:solidFill>
                <a:schemeClr val="accent2"/>
              </a:solidFill>
            </a:endParaRPr>
          </a:p>
        </p:txBody>
      </p:sp>
      <p:grpSp>
        <p:nvGrpSpPr>
          <p:cNvPr id="2" name="Group 33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6285355" y="4246895"/>
            <a:ext cx="1114425" cy="498475"/>
            <a:chOff x="1555" y="2726"/>
            <a:chExt cx="702" cy="314"/>
          </a:xfrm>
        </p:grpSpPr>
        <p:sp>
          <p:nvSpPr>
            <p:cNvPr id="123938" name="Freeform 17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</a:endParaRPr>
            </a:p>
          </p:txBody>
        </p:sp>
        <p:sp>
          <p:nvSpPr>
            <p:cNvPr id="123939" name="Text Box 1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h</a:t>
              </a:r>
            </a:p>
          </p:txBody>
        </p:sp>
        <p:sp>
          <p:nvSpPr>
            <p:cNvPr id="123940" name="Text Box 18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5572090" y="2947766"/>
            <a:ext cx="1114425" cy="498475"/>
            <a:chOff x="1555" y="2726"/>
            <a:chExt cx="702" cy="314"/>
          </a:xfrm>
        </p:grpSpPr>
        <p:sp>
          <p:nvSpPr>
            <p:cNvPr id="123946" name="Freeform 17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</a:endParaRPr>
            </a:p>
          </p:txBody>
        </p:sp>
        <p:sp>
          <p:nvSpPr>
            <p:cNvPr id="123947" name="Text Box 1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g</a:t>
              </a:r>
            </a:p>
          </p:txBody>
        </p:sp>
        <p:sp>
          <p:nvSpPr>
            <p:cNvPr id="123948" name="Text Box 18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3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Acceptable name clashes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inherited features have all the same names, there is no harmful name clash if:</a:t>
            </a:r>
          </a:p>
          <a:p>
            <a:pPr lvl="1" eaLnBrk="1" hangingPunct="1"/>
            <a:r>
              <a:rPr lang="en-US" smtClean="0"/>
              <a:t>They all have compatible signatures</a:t>
            </a:r>
          </a:p>
          <a:p>
            <a:pPr lvl="1" eaLnBrk="1" hangingPunct="1"/>
            <a:r>
              <a:rPr lang="en-US" smtClean="0"/>
              <a:t>At most one of them is effective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rgbClr val="8B0000"/>
                </a:solidFill>
              </a:rPr>
              <a:t>Semantics of such a case:</a:t>
            </a:r>
          </a:p>
          <a:p>
            <a:pPr lvl="1" eaLnBrk="1" hangingPunct="1"/>
            <a:r>
              <a:rPr lang="en-US" smtClean="0"/>
              <a:t>Merge all features into one</a:t>
            </a:r>
          </a:p>
          <a:p>
            <a:pPr lvl="1" eaLnBrk="1" hangingPunct="1"/>
            <a:r>
              <a:rPr lang="en-US" smtClean="0"/>
              <a:t>If there is an effective feature, it imposes its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69325" cy="435600"/>
          </a:xfrm>
        </p:spPr>
        <p:txBody>
          <a:bodyPr/>
          <a:lstStyle/>
          <a:p>
            <a:pPr eaLnBrk="1" hangingPunct="1"/>
            <a:r>
              <a:rPr lang="en-US" smtClean="0"/>
              <a:t>Feature merging: effective features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i="1" smtClean="0">
                <a:solidFill>
                  <a:srgbClr val="3333FF"/>
                </a:solidFill>
              </a:rPr>
              <a:t>a1</a:t>
            </a:r>
            <a:r>
              <a:rPr lang="en-US" smtClean="0">
                <a:solidFill>
                  <a:srgbClr val="3333FF"/>
                </a:solidFill>
              </a:rPr>
              <a:t>: </a:t>
            </a:r>
            <a:r>
              <a:rPr lang="en-US" i="1" smtClean="0">
                <a:solidFill>
                  <a:srgbClr val="3333FF"/>
                </a:solidFill>
              </a:rPr>
              <a:t>A</a:t>
            </a:r>
            <a:r>
              <a:rPr lang="en-US" smtClean="0">
                <a:solidFill>
                  <a:srgbClr val="3333FF"/>
                </a:solidFill>
              </a:rPr>
              <a:t>		</a:t>
            </a:r>
            <a:r>
              <a:rPr lang="en-US" i="1" smtClean="0">
                <a:solidFill>
                  <a:srgbClr val="3333FF"/>
                </a:solidFill>
              </a:rPr>
              <a:t>b1</a:t>
            </a:r>
            <a:r>
              <a:rPr lang="en-US" smtClean="0">
                <a:solidFill>
                  <a:srgbClr val="3333FF"/>
                </a:solidFill>
              </a:rPr>
              <a:t>: </a:t>
            </a:r>
            <a:r>
              <a:rPr lang="en-US" i="1" smtClean="0">
                <a:solidFill>
                  <a:srgbClr val="3333FF"/>
                </a:solidFill>
              </a:rPr>
              <a:t>B</a:t>
            </a:r>
            <a:r>
              <a:rPr lang="en-US" smtClean="0">
                <a:solidFill>
                  <a:srgbClr val="3333FF"/>
                </a:solidFill>
              </a:rPr>
              <a:t>		</a:t>
            </a:r>
            <a:r>
              <a:rPr lang="en-US" i="1" smtClean="0">
                <a:solidFill>
                  <a:srgbClr val="3333FF"/>
                </a:solidFill>
              </a:rPr>
              <a:t>c1</a:t>
            </a:r>
            <a:r>
              <a:rPr lang="en-US" smtClean="0">
                <a:solidFill>
                  <a:srgbClr val="3333FF"/>
                </a:solidFill>
              </a:rPr>
              <a:t>: </a:t>
            </a:r>
            <a:r>
              <a:rPr lang="en-US" i="1" smtClean="0">
                <a:solidFill>
                  <a:srgbClr val="3333FF"/>
                </a:solidFill>
              </a:rPr>
              <a:t>C</a:t>
            </a:r>
            <a:r>
              <a:rPr lang="en-US" smtClean="0">
                <a:solidFill>
                  <a:srgbClr val="3333FF"/>
                </a:solidFill>
              </a:rPr>
              <a:t>		</a:t>
            </a:r>
            <a:r>
              <a:rPr lang="en-US" i="1" smtClean="0">
                <a:solidFill>
                  <a:srgbClr val="3333FF"/>
                </a:solidFill>
              </a:rPr>
              <a:t>d1</a:t>
            </a:r>
            <a:r>
              <a:rPr lang="en-US" smtClean="0">
                <a:solidFill>
                  <a:srgbClr val="3333FF"/>
                </a:solidFill>
              </a:rPr>
              <a:t>: </a:t>
            </a:r>
            <a:r>
              <a:rPr lang="en-US" i="1" smtClean="0">
                <a:solidFill>
                  <a:srgbClr val="3333FF"/>
                </a:solidFill>
              </a:rPr>
              <a:t>D</a:t>
            </a:r>
          </a:p>
          <a:p>
            <a:pPr eaLnBrk="1" hangingPunct="1"/>
            <a:r>
              <a:rPr lang="en-US" i="1" smtClean="0">
                <a:solidFill>
                  <a:srgbClr val="3333FF"/>
                </a:solidFill>
              </a:rPr>
              <a:t>a1</a:t>
            </a:r>
            <a:r>
              <a:rPr lang="en-US" smtClean="0">
                <a:solidFill>
                  <a:srgbClr val="3333FF"/>
                </a:solidFill>
              </a:rPr>
              <a:t>.</a:t>
            </a:r>
            <a:r>
              <a:rPr lang="en-US" i="1" smtClean="0">
                <a:solidFill>
                  <a:srgbClr val="3333FF"/>
                </a:solidFill>
              </a:rPr>
              <a:t>g</a:t>
            </a:r>
            <a:r>
              <a:rPr lang="en-US" smtClean="0">
                <a:solidFill>
                  <a:srgbClr val="3333FF"/>
                </a:solidFill>
              </a:rPr>
              <a:t>		</a:t>
            </a:r>
            <a:r>
              <a:rPr lang="en-US" i="1" smtClean="0">
                <a:solidFill>
                  <a:srgbClr val="3333FF"/>
                </a:solidFill>
              </a:rPr>
              <a:t>b1</a:t>
            </a:r>
            <a:r>
              <a:rPr lang="en-US" smtClean="0">
                <a:solidFill>
                  <a:srgbClr val="3333FF"/>
                </a:solidFill>
              </a:rPr>
              <a:t>.</a:t>
            </a:r>
            <a:r>
              <a:rPr lang="en-US" i="1" smtClean="0">
                <a:solidFill>
                  <a:srgbClr val="3333FF"/>
                </a:solidFill>
              </a:rPr>
              <a:t>f</a:t>
            </a:r>
            <a:r>
              <a:rPr lang="en-US" smtClean="0">
                <a:solidFill>
                  <a:srgbClr val="3333FF"/>
                </a:solidFill>
              </a:rPr>
              <a:t>		</a:t>
            </a:r>
            <a:r>
              <a:rPr lang="en-US" i="1" smtClean="0">
                <a:solidFill>
                  <a:srgbClr val="3333FF"/>
                </a:solidFill>
              </a:rPr>
              <a:t>c1</a:t>
            </a:r>
            <a:r>
              <a:rPr lang="en-US" smtClean="0">
                <a:solidFill>
                  <a:srgbClr val="3333FF"/>
                </a:solidFill>
              </a:rPr>
              <a:t>.</a:t>
            </a:r>
            <a:r>
              <a:rPr lang="en-US" i="1" smtClean="0">
                <a:solidFill>
                  <a:srgbClr val="3333FF"/>
                </a:solidFill>
              </a:rPr>
              <a:t>h</a:t>
            </a:r>
            <a:r>
              <a:rPr lang="en-US" smtClean="0">
                <a:solidFill>
                  <a:srgbClr val="3333FF"/>
                </a:solidFill>
              </a:rPr>
              <a:t>		</a:t>
            </a:r>
            <a:r>
              <a:rPr lang="en-US" i="1" smtClean="0">
                <a:solidFill>
                  <a:srgbClr val="3333FF"/>
                </a:solidFill>
              </a:rPr>
              <a:t>d1</a:t>
            </a:r>
            <a:r>
              <a:rPr lang="en-US" smtClean="0">
                <a:solidFill>
                  <a:srgbClr val="3333FF"/>
                </a:solidFill>
              </a:rPr>
              <a:t>.</a:t>
            </a:r>
            <a:r>
              <a:rPr lang="en-US" i="1" smtClean="0">
                <a:solidFill>
                  <a:srgbClr val="3333FF"/>
                </a:solidFill>
              </a:rPr>
              <a:t>f</a:t>
            </a:r>
          </a:p>
        </p:txBody>
      </p:sp>
      <p:sp>
        <p:nvSpPr>
          <p:cNvPr id="2765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63713" y="1557338"/>
            <a:ext cx="1223962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40200" y="1557338"/>
            <a:ext cx="1223963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43663" y="1557338"/>
            <a:ext cx="1223962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40200" y="3573463"/>
            <a:ext cx="1223963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51050" y="15573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765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27538" y="15573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32588" y="15573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27538" y="35734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766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716463" y="1989138"/>
            <a:ext cx="0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339975" y="1989138"/>
            <a:ext cx="2376488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716463" y="1989138"/>
            <a:ext cx="2303462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331913" y="14843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g</a:t>
            </a:r>
            <a:r>
              <a:rPr lang="en-US" sz="1800" b="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79838" y="1557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11863" y="1557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h</a:t>
            </a:r>
            <a:r>
              <a:rPr lang="en-US" sz="1800" b="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7666" name="Freeform 18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419475" y="3573463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6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32138" y="34290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g</a:t>
            </a:r>
            <a:r>
              <a:rPr lang="en-US" sz="1800" b="0">
                <a:solidFill>
                  <a:srgbClr val="3333FF"/>
                </a:solidFill>
              </a:rPr>
              <a:t>      </a:t>
            </a:r>
            <a:r>
              <a:rPr lang="en-US" sz="1800" b="0" i="1">
                <a:solidFill>
                  <a:srgbClr val="3333FF"/>
                </a:solidFill>
              </a:rPr>
              <a:t>f</a:t>
            </a:r>
          </a:p>
        </p:txBody>
      </p:sp>
      <p:sp>
        <p:nvSpPr>
          <p:cNvPr id="27668" name="Freeform 20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5795963" y="3644900"/>
            <a:ext cx="227012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6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508625" y="35004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solidFill>
                  <a:srgbClr val="3333FF"/>
                </a:solidFill>
              </a:rPr>
              <a:t>h      f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32138" y="3716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>
                <a:solidFill>
                  <a:srgbClr val="3333FF"/>
                </a:solidFill>
              </a:rPr>
              <a:t>-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508625" y="37163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>
                <a:solidFill>
                  <a:srgbClr val="3333FF"/>
                </a:solidFill>
              </a:rPr>
              <a:t>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69325" cy="435600"/>
          </a:xfrm>
        </p:spPr>
        <p:txBody>
          <a:bodyPr/>
          <a:lstStyle/>
          <a:p>
            <a:pPr eaLnBrk="1" hangingPunct="1"/>
            <a:r>
              <a:rPr lang="en-US" smtClean="0"/>
              <a:t>Exercise: All-in-one-device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765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1210" y="1557338"/>
            <a:ext cx="201646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87954" y="3598367"/>
            <a:ext cx="333697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07398" y="1557338"/>
            <a:ext cx="1319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PRINTER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49822" y="3598367"/>
            <a:ext cx="2851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ALL_IN_ONE_DEVICE</a:t>
            </a:r>
          </a:p>
        </p:txBody>
      </p:sp>
      <p:sp>
        <p:nvSpPr>
          <p:cNvPr id="27660" name="Line 1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4716463" y="1989138"/>
            <a:ext cx="0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339975" y="1989138"/>
            <a:ext cx="2376488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716463" y="1989138"/>
            <a:ext cx="2303462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13502" y="1535408"/>
            <a:ext cx="201646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8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49690" y="1535408"/>
            <a:ext cx="1319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SCANNER</a:t>
            </a:r>
          </a:p>
        </p:txBody>
      </p:sp>
      <p:sp>
        <p:nvSpPr>
          <p:cNvPr id="29" name="Oval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78492" y="1560312"/>
            <a:ext cx="201646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30" name="Text Box 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14680" y="1560312"/>
            <a:ext cx="1319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FAX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Combining abstractions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Given the classes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3333FF"/>
                </a:solidFill>
              </a:rPr>
              <a:t>TRAIN_CAR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33FF"/>
                </a:solidFill>
              </a:rPr>
              <a:t>RESTAURANT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how would you implement a </a:t>
            </a:r>
            <a:r>
              <a:rPr lang="en-US" dirty="0" smtClean="0">
                <a:solidFill>
                  <a:srgbClr val="3333FF"/>
                </a:solidFill>
              </a:rPr>
              <a:t>DINER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All-in-one-device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368344" y="733201"/>
            <a:ext cx="4068609" cy="5909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class</a:t>
            </a:r>
            <a:r>
              <a:rPr lang="en-US" sz="1400" i="1" dirty="0" smtClean="0"/>
              <a:t> </a:t>
            </a:r>
            <a:r>
              <a:rPr lang="de-DE" sz="1400" dirty="0" smtClean="0"/>
              <a:t>PRINTER</a:t>
            </a: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DE" sz="1400" b="1" dirty="0" smtClean="0">
                <a:solidFill>
                  <a:srgbClr val="000099"/>
                </a:solidFill>
              </a:rPr>
              <a:t>f</a:t>
            </a:r>
            <a:r>
              <a:rPr lang="en-US" sz="1400" b="1" dirty="0" smtClean="0">
                <a:solidFill>
                  <a:srgbClr val="000099"/>
                </a:solidFill>
              </a:rPr>
              <a:t>eature</a:t>
            </a:r>
            <a:endParaRPr lang="en-US" sz="1400" i="1" dirty="0" smtClean="0"/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print_page  </a:t>
            </a:r>
            <a:r>
              <a:rPr lang="de-DE" sz="1400" i="1" dirty="0" smtClean="0">
                <a:solidFill>
                  <a:srgbClr val="800000"/>
                </a:solidFill>
              </a:rPr>
              <a:t>-- Print a page.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print ("Printer prints a page...")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switch_on  </a:t>
            </a:r>
            <a:r>
              <a:rPr lang="de-DE" sz="1400" i="1" dirty="0" smtClean="0">
                <a:solidFill>
                  <a:srgbClr val="800000"/>
                </a:solidFill>
              </a:rPr>
              <a:t>-- Switch from ‘off‘ to ‘on‘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print ("Printer switched on...")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class</a:t>
            </a:r>
            <a:r>
              <a:rPr lang="en-US" sz="1400" i="1" dirty="0" smtClean="0"/>
              <a:t> </a:t>
            </a:r>
            <a:r>
              <a:rPr lang="de-DE" sz="1400" dirty="0" smtClean="0"/>
              <a:t>FAX</a:t>
            </a: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DE" sz="1400" b="1" dirty="0" smtClean="0">
                <a:solidFill>
                  <a:srgbClr val="000099"/>
                </a:solidFill>
              </a:rPr>
              <a:t>f</a:t>
            </a:r>
            <a:r>
              <a:rPr lang="en-US" sz="1400" b="1" dirty="0" smtClean="0">
                <a:solidFill>
                  <a:srgbClr val="000099"/>
                </a:solidFill>
              </a:rPr>
              <a:t>eature</a:t>
            </a:r>
            <a:endParaRPr lang="en-US" sz="1400" i="1" dirty="0" smtClean="0"/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send  </a:t>
            </a:r>
            <a:r>
              <a:rPr lang="de-DE" sz="1400" i="1" dirty="0" smtClean="0">
                <a:solidFill>
                  <a:srgbClr val="800000"/>
                </a:solidFill>
              </a:rPr>
              <a:t>-- Send a page over the phone net.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print (“Fax sends a page...")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start  </a:t>
            </a:r>
            <a:r>
              <a:rPr lang="de-DE" sz="1400" i="1" dirty="0" smtClean="0">
                <a:solidFill>
                  <a:srgbClr val="800000"/>
                </a:solidFill>
              </a:rPr>
              <a:t>-- Switch from ‘off‘ to ‘on‘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print (“Fax switched on...")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528847" y="1328088"/>
            <a:ext cx="406860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class</a:t>
            </a:r>
            <a:r>
              <a:rPr lang="en-US" sz="1400" i="1" dirty="0" smtClean="0"/>
              <a:t> </a:t>
            </a:r>
            <a:r>
              <a:rPr lang="de-DE" sz="1400" dirty="0" smtClean="0"/>
              <a:t>SCANNER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DE" sz="1400" b="1" dirty="0" smtClean="0">
                <a:solidFill>
                  <a:srgbClr val="000099"/>
                </a:solidFill>
              </a:rPr>
              <a:t>f</a:t>
            </a:r>
            <a:r>
              <a:rPr lang="en-US" sz="1400" b="1" dirty="0" smtClean="0">
                <a:solidFill>
                  <a:srgbClr val="000099"/>
                </a:solidFill>
              </a:rPr>
              <a:t>eature</a:t>
            </a:r>
            <a:endParaRPr lang="en-US" sz="1400" i="1" dirty="0" smtClean="0"/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scan_page  </a:t>
            </a:r>
            <a:r>
              <a:rPr lang="de-DE" sz="1400" i="1" dirty="0" smtClean="0">
                <a:solidFill>
                  <a:srgbClr val="800000"/>
                </a:solidFill>
              </a:rPr>
              <a:t>-- Scan a page.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print (“Scanner scans a page...")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switch_on  </a:t>
            </a:r>
            <a:r>
              <a:rPr lang="de-DE" sz="1400" i="1" dirty="0" smtClean="0">
                <a:solidFill>
                  <a:srgbClr val="800000"/>
                </a:solidFill>
              </a:rPr>
              <a:t>-- Switch from ‘off‘ to ‘on‘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print (“Scanner switched on...")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send  </a:t>
            </a:r>
            <a:r>
              <a:rPr lang="de-DE" sz="1400" i="1" dirty="0" smtClean="0">
                <a:solidFill>
                  <a:srgbClr val="800000"/>
                </a:solidFill>
              </a:rPr>
              <a:t>-- Send data to PC.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print (“Scanner sends data...")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69325" cy="435600"/>
          </a:xfrm>
        </p:spPr>
        <p:txBody>
          <a:bodyPr/>
          <a:lstStyle/>
          <a:p>
            <a:pPr eaLnBrk="1" hangingPunct="1"/>
            <a:r>
              <a:rPr lang="en-US" smtClean="0"/>
              <a:t>Exercise: All-in-one-device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765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1210" y="1557338"/>
            <a:ext cx="201646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87954" y="3598367"/>
            <a:ext cx="333697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07398" y="1557338"/>
            <a:ext cx="1319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PRINTER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49822" y="3598367"/>
            <a:ext cx="2851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ALL_IN_ONE_DEVICE</a:t>
            </a:r>
          </a:p>
        </p:txBody>
      </p:sp>
      <p:sp>
        <p:nvSpPr>
          <p:cNvPr id="27660" name="Line 1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4716463" y="1989138"/>
            <a:ext cx="0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339975" y="1989138"/>
            <a:ext cx="2376488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716463" y="1989138"/>
            <a:ext cx="2303462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13502" y="1535408"/>
            <a:ext cx="201646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8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49690" y="1535408"/>
            <a:ext cx="1319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SCANNER</a:t>
            </a:r>
          </a:p>
        </p:txBody>
      </p:sp>
      <p:sp>
        <p:nvSpPr>
          <p:cNvPr id="29" name="Oval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78492" y="1560312"/>
            <a:ext cx="201646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30" name="Text Box 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14680" y="1560312"/>
            <a:ext cx="1319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FAX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02181" y="4429240"/>
            <a:ext cx="29265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class</a:t>
            </a:r>
            <a:endParaRPr lang="en-US" sz="1400" i="1" dirty="0" smtClean="0"/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</a:t>
            </a:r>
            <a:r>
              <a:rPr lang="de-DE" sz="1400" dirty="0" smtClean="0"/>
              <a:t>ALL_IN_ONE_DEVICE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CH" sz="1400" b="1" dirty="0" smtClean="0">
                <a:solidFill>
                  <a:srgbClr val="000099"/>
                </a:solidFill>
              </a:rPr>
              <a:t>inherit</a:t>
            </a:r>
            <a:endParaRPr lang="en-US" sz="1400" i="1" dirty="0" smtClean="0"/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</a:t>
            </a:r>
            <a:r>
              <a:rPr lang="de-CH" sz="1400" i="1" dirty="0" smtClean="0"/>
              <a:t>...</a:t>
            </a: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</p:txBody>
      </p:sp>
      <p:sp>
        <p:nvSpPr>
          <p:cNvPr id="17" name="Rectangle 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70165" y="4585745"/>
            <a:ext cx="4773835" cy="1974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to resolve</a:t>
            </a:r>
            <a:r>
              <a:rPr kumimoji="0" lang="en-US" sz="2400" b="0" i="0" u="none" strike="noStrike" kern="0" cap="none" spc="0" normalizeH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name clashes?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938" marR="0" lvl="1" indent="-3603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cs typeface="+mn-cs"/>
              </a:rPr>
              <a:t>switch_on</a:t>
            </a:r>
          </a:p>
          <a:p>
            <a:pPr marL="896938" marR="0" lvl="1" indent="-3603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cs typeface="+mn-cs"/>
              </a:rPr>
              <a:t>send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All-in-one-device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797195" y="716705"/>
            <a:ext cx="5932460" cy="6432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spcBef>
                <a:spcPts val="0"/>
              </a:spcBef>
            </a:pPr>
            <a:r>
              <a:rPr lang="en-US" sz="1600" b="1" dirty="0" smtClean="0">
                <a:solidFill>
                  <a:srgbClr val="000099"/>
                </a:solidFill>
              </a:rPr>
              <a:t>class</a:t>
            </a:r>
            <a:r>
              <a:rPr lang="en-US" sz="1600" i="1" dirty="0" smtClean="0"/>
              <a:t> </a:t>
            </a:r>
            <a:r>
              <a:rPr lang="de-DE" sz="1600" dirty="0" smtClean="0"/>
              <a:t>ALL_IN_ONE_DEVICE</a:t>
            </a:r>
          </a:p>
          <a:p>
            <a:pPr defTabSz="360000">
              <a:spcBef>
                <a:spcPts val="0"/>
              </a:spcBef>
            </a:pPr>
            <a:endParaRPr lang="en-US" sz="16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CH" sz="1600" b="1" dirty="0" smtClean="0">
                <a:solidFill>
                  <a:srgbClr val="000099"/>
                </a:solidFill>
              </a:rPr>
              <a:t>inherit</a:t>
            </a:r>
            <a:endParaRPr lang="en-US" sz="1600" i="1" dirty="0" smtClean="0"/>
          </a:p>
          <a:p>
            <a:pPr defTabSz="360000">
              <a:spcBef>
                <a:spcPts val="0"/>
              </a:spcBef>
            </a:pPr>
            <a:r>
              <a:rPr lang="en-US" sz="1600" i="1" dirty="0" smtClean="0"/>
              <a:t>	</a:t>
            </a:r>
            <a:r>
              <a:rPr lang="en-US" sz="1600" dirty="0" smtClean="0"/>
              <a:t>PRINTER</a:t>
            </a:r>
            <a:endParaRPr lang="en-US" sz="1600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>
                <a:solidFill>
                  <a:srgbClr val="000099"/>
                </a:solidFill>
              </a:rPr>
              <a:t>rename</a:t>
            </a:r>
            <a:endParaRPr lang="de-DE" sz="1600" dirty="0" smtClean="0"/>
          </a:p>
          <a:p>
            <a:pPr defTabSz="360000">
              <a:spcBef>
                <a:spcPts val="0"/>
              </a:spcBef>
            </a:pPr>
            <a:r>
              <a:rPr lang="de-DE" sz="1600" dirty="0" smtClean="0"/>
              <a:t>			</a:t>
            </a:r>
            <a:r>
              <a:rPr lang="en-US" sz="1600" i="1" dirty="0" smtClean="0"/>
              <a:t>switch_on </a:t>
            </a:r>
            <a:r>
              <a:rPr lang="en-US" sz="1600" b="1" dirty="0" smtClean="0">
                <a:solidFill>
                  <a:srgbClr val="000099"/>
                </a:solidFill>
              </a:rPr>
              <a:t>as </a:t>
            </a:r>
            <a:r>
              <a:rPr lang="en-US" sz="1600" i="1" dirty="0" smtClean="0"/>
              <a:t>start</a:t>
            </a:r>
            <a:endParaRPr lang="de-DE" sz="1600" dirty="0" smtClean="0"/>
          </a:p>
          <a:p>
            <a:pPr defTabSz="360000">
              <a:spcBef>
                <a:spcPts val="0"/>
              </a:spcBef>
            </a:pPr>
            <a:r>
              <a:rPr lang="de-DE" sz="1600" dirty="0" smtClean="0"/>
              <a:t>		</a:t>
            </a:r>
            <a:r>
              <a:rPr lang="en-US" sz="1600" b="1" dirty="0" smtClean="0">
                <a:solidFill>
                  <a:srgbClr val="000099"/>
                </a:solidFill>
              </a:rPr>
              <a:t>undefine</a:t>
            </a:r>
          </a:p>
          <a:p>
            <a:pPr defTabSz="360000">
              <a:spcBef>
                <a:spcPts val="0"/>
              </a:spcBef>
            </a:pPr>
            <a:r>
              <a:rPr lang="en-US" sz="1600" b="1" dirty="0" smtClean="0">
                <a:solidFill>
                  <a:srgbClr val="000099"/>
                </a:solidFill>
              </a:rPr>
              <a:t>			</a:t>
            </a:r>
            <a:r>
              <a:rPr lang="en-US" sz="1600" i="1" dirty="0" smtClean="0"/>
              <a:t>start</a:t>
            </a:r>
            <a:endParaRPr lang="en-US" sz="16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6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600" i="1" dirty="0" smtClean="0"/>
              <a:t>	</a:t>
            </a:r>
            <a:r>
              <a:rPr lang="en-US" sz="1600" dirty="0" smtClean="0"/>
              <a:t>SCANNER</a:t>
            </a:r>
            <a:endParaRPr lang="en-US" sz="1600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>
                <a:solidFill>
                  <a:srgbClr val="000099"/>
                </a:solidFill>
              </a:rPr>
              <a:t>rename</a:t>
            </a:r>
            <a:endParaRPr lang="de-DE" sz="1600" dirty="0" smtClean="0"/>
          </a:p>
          <a:p>
            <a:pPr defTabSz="360000">
              <a:spcBef>
                <a:spcPts val="0"/>
              </a:spcBef>
            </a:pPr>
            <a:r>
              <a:rPr lang="de-DE" sz="1600" dirty="0" smtClean="0"/>
              <a:t>			</a:t>
            </a:r>
            <a:r>
              <a:rPr lang="en-US" sz="1600" i="1" dirty="0" smtClean="0"/>
              <a:t>switch_on </a:t>
            </a:r>
            <a:r>
              <a:rPr lang="en-US" sz="1600" b="1" dirty="0" smtClean="0">
                <a:solidFill>
                  <a:srgbClr val="000099"/>
                </a:solidFill>
              </a:rPr>
              <a:t>as </a:t>
            </a:r>
            <a:r>
              <a:rPr lang="en-US" sz="1600" i="1" dirty="0" smtClean="0"/>
              <a:t>start,</a:t>
            </a:r>
          </a:p>
          <a:p>
            <a:pPr defTabSz="360000">
              <a:spcBef>
                <a:spcPts val="0"/>
              </a:spcBef>
            </a:pPr>
            <a:r>
              <a:rPr lang="de-DE" sz="1600" dirty="0" smtClean="0"/>
              <a:t>			</a:t>
            </a:r>
            <a:r>
              <a:rPr lang="en-US" sz="1600" i="1" dirty="0" smtClean="0"/>
              <a:t>send </a:t>
            </a:r>
            <a:r>
              <a:rPr lang="en-US" sz="1600" b="1" dirty="0" smtClean="0">
                <a:solidFill>
                  <a:srgbClr val="000099"/>
                </a:solidFill>
              </a:rPr>
              <a:t>as </a:t>
            </a:r>
            <a:r>
              <a:rPr lang="en-US" sz="1600" i="1" dirty="0" smtClean="0"/>
              <a:t>send_data</a:t>
            </a:r>
            <a:endParaRPr lang="de-DE" sz="1600" dirty="0" smtClean="0"/>
          </a:p>
          <a:p>
            <a:pPr defTabSz="360000">
              <a:spcBef>
                <a:spcPts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6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DE" sz="1600" dirty="0" smtClean="0"/>
              <a:t>	</a:t>
            </a:r>
            <a:r>
              <a:rPr lang="en-US" sz="1600" dirty="0" smtClean="0"/>
              <a:t>FAX</a:t>
            </a:r>
            <a:endParaRPr lang="en-US" sz="1600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>
                <a:solidFill>
                  <a:srgbClr val="000099"/>
                </a:solidFill>
              </a:rPr>
              <a:t>rename</a:t>
            </a:r>
            <a:endParaRPr lang="de-DE" sz="1600" dirty="0" smtClean="0"/>
          </a:p>
          <a:p>
            <a:pPr defTabSz="360000">
              <a:spcBef>
                <a:spcPts val="0"/>
              </a:spcBef>
            </a:pPr>
            <a:r>
              <a:rPr lang="de-DE" sz="1600" dirty="0" smtClean="0"/>
              <a:t>			</a:t>
            </a:r>
            <a:r>
              <a:rPr lang="en-US" sz="1600" i="1" dirty="0" smtClean="0"/>
              <a:t>send </a:t>
            </a:r>
            <a:r>
              <a:rPr lang="en-US" sz="1600" b="1" dirty="0" smtClean="0">
                <a:solidFill>
                  <a:srgbClr val="000099"/>
                </a:solidFill>
              </a:rPr>
              <a:t>as </a:t>
            </a:r>
            <a:r>
              <a:rPr lang="en-US" sz="1600" i="1" dirty="0" smtClean="0"/>
              <a:t>send_message</a:t>
            </a:r>
            <a:endParaRPr lang="de-DE" sz="1600" dirty="0" smtClean="0"/>
          </a:p>
          <a:p>
            <a:pPr defTabSz="360000">
              <a:spcBef>
                <a:spcPts val="0"/>
              </a:spcBef>
            </a:pPr>
            <a:r>
              <a:rPr lang="de-DE" sz="1600" dirty="0" smtClean="0"/>
              <a:t>		</a:t>
            </a:r>
            <a:r>
              <a:rPr lang="en-US" sz="1600" b="1" dirty="0" smtClean="0">
                <a:solidFill>
                  <a:srgbClr val="000099"/>
                </a:solidFill>
              </a:rPr>
              <a:t>undefine</a:t>
            </a:r>
          </a:p>
          <a:p>
            <a:pPr defTabSz="360000">
              <a:spcBef>
                <a:spcPts val="0"/>
              </a:spcBef>
            </a:pPr>
            <a:r>
              <a:rPr lang="en-US" sz="1600" b="1" dirty="0" smtClean="0">
                <a:solidFill>
                  <a:srgbClr val="000099"/>
                </a:solidFill>
              </a:rPr>
              <a:t>			</a:t>
            </a:r>
            <a:r>
              <a:rPr lang="en-US" sz="1600" i="1" dirty="0" smtClean="0"/>
              <a:t>start</a:t>
            </a:r>
            <a:endParaRPr lang="en-US" sz="16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de-DE" sz="1600" dirty="0" smtClean="0"/>
              <a:t>	</a:t>
            </a:r>
            <a:endParaRPr lang="en-US" sz="16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600" b="1" dirty="0" smtClean="0">
                <a:solidFill>
                  <a:srgbClr val="000099"/>
                </a:solidFill>
              </a:rPr>
              <a:t>feature   ...    end</a:t>
            </a:r>
          </a:p>
          <a:p>
            <a:pPr defTabSz="360000">
              <a:spcBef>
                <a:spcPts val="0"/>
              </a:spcBef>
            </a:pPr>
            <a:endParaRPr lang="de-DE" sz="1400" dirty="0" smtClean="0"/>
          </a:p>
          <a:p>
            <a:pPr defTabSz="360000">
              <a:spcBef>
                <a:spcPts val="0"/>
              </a:spcBef>
            </a:pPr>
            <a:endParaRPr lang="de-DE" sz="14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Valid or invalid?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4129032" y="1164137"/>
            <a:ext cx="4085104" cy="642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spcBef>
                <a:spcPts val="0"/>
              </a:spcBef>
            </a:pPr>
            <a:r>
              <a:rPr lang="de-DE" dirty="0" smtClean="0">
                <a:solidFill>
                  <a:schemeClr val="accent6"/>
                </a:solidFill>
              </a:rPr>
              <a:t>s: SCANNER</a:t>
            </a:r>
          </a:p>
          <a:p>
            <a:pPr defTabSz="360000">
              <a:spcBef>
                <a:spcPts val="0"/>
              </a:spcBef>
            </a:pPr>
            <a:r>
              <a:rPr lang="de-DE" dirty="0" smtClean="0">
                <a:solidFill>
                  <a:schemeClr val="accent6"/>
                </a:solidFill>
              </a:rPr>
              <a:t>f: FAX</a:t>
            </a:r>
          </a:p>
          <a:p>
            <a:pPr defTabSz="360000">
              <a:spcBef>
                <a:spcPts val="0"/>
              </a:spcBef>
            </a:pPr>
            <a:r>
              <a:rPr lang="de-DE" dirty="0" smtClean="0">
                <a:solidFill>
                  <a:schemeClr val="accent6"/>
                </a:solidFill>
              </a:rPr>
              <a:t>a: ALL_IN_ONE_DEVICE</a:t>
            </a:r>
            <a:endParaRPr lang="en-US" b="1" dirty="0" smtClean="0">
              <a:solidFill>
                <a:schemeClr val="accent6"/>
              </a:solidFill>
            </a:endParaRPr>
          </a:p>
          <a:p>
            <a:pPr marL="0" lvl="1" indent="-360363">
              <a:spcBef>
                <a:spcPts val="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endParaRPr lang="en-US" b="1" dirty="0" smtClean="0">
              <a:solidFill>
                <a:schemeClr val="accent6"/>
              </a:solidFill>
            </a:endParaRPr>
          </a:p>
          <a:p>
            <a:pPr marL="0" lvl="1" indent="-360363">
              <a:spcBef>
                <a:spcPts val="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DE" dirty="0" smtClean="0">
                <a:solidFill>
                  <a:schemeClr val="accent6"/>
                </a:solidFill>
              </a:rPr>
              <a:t>a</a:t>
            </a:r>
            <a:r>
              <a:rPr lang="de-DE" sz="3600" dirty="0" smtClean="0">
                <a:solidFill>
                  <a:schemeClr val="accent6"/>
                </a:solidFill>
              </a:rPr>
              <a:t>.</a:t>
            </a:r>
            <a:r>
              <a:rPr lang="de-DE" dirty="0" smtClean="0">
                <a:solidFill>
                  <a:schemeClr val="accent6"/>
                </a:solidFill>
              </a:rPr>
              <a:t>switch_on</a:t>
            </a:r>
          </a:p>
          <a:p>
            <a:pPr marL="0" lvl="1" indent="-360363">
              <a:spcBef>
                <a:spcPts val="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DE" dirty="0" smtClean="0">
                <a:solidFill>
                  <a:schemeClr val="accent6"/>
                </a:solidFill>
              </a:rPr>
              <a:t>a</a:t>
            </a:r>
            <a:r>
              <a:rPr lang="de-DE" sz="3600" dirty="0" smtClean="0">
                <a:solidFill>
                  <a:schemeClr val="accent6"/>
                </a:solidFill>
              </a:rPr>
              <a:t>.</a:t>
            </a:r>
            <a:r>
              <a:rPr lang="de-DE" dirty="0" smtClean="0">
                <a:solidFill>
                  <a:schemeClr val="accent6"/>
                </a:solidFill>
              </a:rPr>
              <a:t>print_page</a:t>
            </a:r>
            <a:endParaRPr lang="en-US" kern="0" smtClean="0">
              <a:solidFill>
                <a:schemeClr val="accent6"/>
              </a:solidFill>
            </a:endParaRPr>
          </a:p>
          <a:p>
            <a:pPr marL="0" lvl="1" indent="-360363">
              <a:spcBef>
                <a:spcPts val="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DE" dirty="0" smtClean="0">
                <a:solidFill>
                  <a:schemeClr val="accent6"/>
                </a:solidFill>
              </a:rPr>
              <a:t>f</a:t>
            </a:r>
            <a:r>
              <a:rPr lang="de-DE" sz="3600" dirty="0" smtClean="0">
                <a:solidFill>
                  <a:schemeClr val="accent6"/>
                </a:solidFill>
              </a:rPr>
              <a:t>.</a:t>
            </a:r>
            <a:r>
              <a:rPr lang="de-DE" dirty="0" smtClean="0">
                <a:solidFill>
                  <a:schemeClr val="accent6"/>
                </a:solidFill>
              </a:rPr>
              <a:t>send_message</a:t>
            </a:r>
          </a:p>
          <a:p>
            <a:pPr marL="0" lvl="1" indent="-360363">
              <a:spcBef>
                <a:spcPts val="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DE" dirty="0" smtClean="0">
                <a:solidFill>
                  <a:schemeClr val="accent6"/>
                </a:solidFill>
              </a:rPr>
              <a:t>s</a:t>
            </a:r>
            <a:r>
              <a:rPr lang="de-DE" sz="3600" dirty="0" smtClean="0">
                <a:solidFill>
                  <a:schemeClr val="accent6"/>
                </a:solidFill>
              </a:rPr>
              <a:t>.</a:t>
            </a:r>
            <a:r>
              <a:rPr lang="de-DE" dirty="0" smtClean="0">
                <a:solidFill>
                  <a:schemeClr val="accent6"/>
                </a:solidFill>
              </a:rPr>
              <a:t>switch_on</a:t>
            </a:r>
          </a:p>
          <a:p>
            <a:pPr marL="0" lvl="1" indent="-360363">
              <a:spcBef>
                <a:spcPts val="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DE" dirty="0" smtClean="0">
                <a:solidFill>
                  <a:schemeClr val="accent6"/>
                </a:solidFill>
              </a:rPr>
              <a:t>f</a:t>
            </a:r>
            <a:r>
              <a:rPr lang="de-DE" sz="3600" dirty="0" smtClean="0">
                <a:solidFill>
                  <a:schemeClr val="accent6"/>
                </a:solidFill>
              </a:rPr>
              <a:t>.</a:t>
            </a:r>
            <a:r>
              <a:rPr lang="de-DE" dirty="0" smtClean="0">
                <a:solidFill>
                  <a:schemeClr val="accent6"/>
                </a:solidFill>
              </a:rPr>
              <a:t>send</a:t>
            </a:r>
            <a:endParaRPr lang="en-US" kern="0" smtClean="0">
              <a:solidFill>
                <a:schemeClr val="accent6"/>
              </a:solidFill>
            </a:endParaRPr>
          </a:p>
          <a:p>
            <a:pPr marL="0" lvl="1" indent="-360363">
              <a:spcBef>
                <a:spcPts val="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DE" dirty="0" smtClean="0">
                <a:solidFill>
                  <a:schemeClr val="accent6"/>
                </a:solidFill>
              </a:rPr>
              <a:t>a</a:t>
            </a:r>
            <a:r>
              <a:rPr lang="de-DE" sz="3600" dirty="0" smtClean="0">
                <a:solidFill>
                  <a:schemeClr val="accent6"/>
                </a:solidFill>
              </a:rPr>
              <a:t>.</a:t>
            </a:r>
            <a:r>
              <a:rPr lang="de-DE" dirty="0" smtClean="0">
                <a:solidFill>
                  <a:schemeClr val="accent6"/>
                </a:solidFill>
              </a:rPr>
              <a:t>send</a:t>
            </a:r>
          </a:p>
          <a:p>
            <a:pPr marL="896938" lvl="1" indent="-360363">
              <a:spcBef>
                <a:spcPct val="20000"/>
              </a:spcBef>
              <a:buClr>
                <a:srgbClr val="8B0000"/>
              </a:buClr>
              <a:defRPr/>
            </a:pPr>
            <a:endParaRPr lang="en-US" kern="0" smtClean="0"/>
          </a:p>
          <a:p>
            <a:pPr marL="896938" lvl="1" indent="-360363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endParaRPr lang="en-US" kern="0" smtClean="0"/>
          </a:p>
          <a:p>
            <a:pPr defTabSz="360000">
              <a:spcBef>
                <a:spcPts val="0"/>
              </a:spcBef>
            </a:pPr>
            <a:endParaRPr lang="de-DE" dirty="0" smtClean="0"/>
          </a:p>
          <a:p>
            <a:pPr defTabSz="360000">
              <a:spcBef>
                <a:spcPts val="0"/>
              </a:spcBef>
            </a:pPr>
            <a:endParaRPr lang="en-US" sz="1800" b="1" dirty="0" smtClean="0">
              <a:solidFill>
                <a:srgbClr val="000099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37238" y="869105"/>
            <a:ext cx="3606771" cy="5693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class</a:t>
            </a:r>
            <a:r>
              <a:rPr lang="en-US" sz="1400" i="1" dirty="0" smtClean="0"/>
              <a:t> </a:t>
            </a:r>
            <a:r>
              <a:rPr lang="de-DE" sz="1400" dirty="0" smtClean="0"/>
              <a:t>ALL_IN_ONE_DEVICE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CH" sz="1400" b="1" dirty="0" smtClean="0">
                <a:solidFill>
                  <a:srgbClr val="000099"/>
                </a:solidFill>
              </a:rPr>
              <a:t>inherit</a:t>
            </a:r>
            <a:endParaRPr lang="en-US" sz="1400" i="1" dirty="0" smtClean="0"/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</a:t>
            </a:r>
            <a:r>
              <a:rPr lang="en-US" sz="1400" dirty="0" smtClean="0"/>
              <a:t>PRINTER</a:t>
            </a:r>
            <a:endParaRPr lang="en-US" sz="1400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rename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</a:t>
            </a:r>
            <a:r>
              <a:rPr lang="en-US" sz="1400" i="1" dirty="0" smtClean="0"/>
              <a:t>switch_on </a:t>
            </a:r>
            <a:r>
              <a:rPr lang="en-US" sz="1400" b="1" dirty="0" smtClean="0">
                <a:solidFill>
                  <a:srgbClr val="000099"/>
                </a:solidFill>
              </a:rPr>
              <a:t>as </a:t>
            </a:r>
            <a:r>
              <a:rPr lang="en-US" sz="1400" i="1" dirty="0" smtClean="0"/>
              <a:t>start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undefine</a:t>
            </a: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			</a:t>
            </a:r>
            <a:r>
              <a:rPr lang="en-US" sz="1400" i="1" dirty="0" smtClean="0"/>
              <a:t>start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</a:t>
            </a:r>
            <a:r>
              <a:rPr lang="en-US" sz="1400" dirty="0" smtClean="0"/>
              <a:t>SCANNER</a:t>
            </a:r>
            <a:endParaRPr lang="en-US" sz="1400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rename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</a:t>
            </a:r>
            <a:r>
              <a:rPr lang="en-US" sz="1400" i="1" dirty="0" smtClean="0"/>
              <a:t>switch_on </a:t>
            </a:r>
            <a:r>
              <a:rPr lang="en-US" sz="1400" b="1" dirty="0" smtClean="0">
                <a:solidFill>
                  <a:srgbClr val="000099"/>
                </a:solidFill>
              </a:rPr>
              <a:t>as </a:t>
            </a:r>
            <a:r>
              <a:rPr lang="en-US" sz="1400" i="1" dirty="0" smtClean="0"/>
              <a:t>start,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</a:t>
            </a:r>
            <a:r>
              <a:rPr lang="en-US" sz="1400" i="1" dirty="0" smtClean="0"/>
              <a:t>send </a:t>
            </a:r>
            <a:r>
              <a:rPr lang="en-US" sz="1400" b="1" dirty="0" smtClean="0">
                <a:solidFill>
                  <a:srgbClr val="000099"/>
                </a:solidFill>
              </a:rPr>
              <a:t>as </a:t>
            </a:r>
            <a:r>
              <a:rPr lang="en-US" sz="1400" i="1" dirty="0" smtClean="0"/>
              <a:t>send_data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</a:t>
            </a:r>
            <a:r>
              <a:rPr lang="en-US" sz="1400" dirty="0" smtClean="0"/>
              <a:t>FAX</a:t>
            </a:r>
            <a:endParaRPr lang="en-US" sz="1400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rename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</a:t>
            </a:r>
            <a:r>
              <a:rPr lang="en-US" sz="1400" i="1" dirty="0" smtClean="0"/>
              <a:t>send </a:t>
            </a:r>
            <a:r>
              <a:rPr lang="en-US" sz="1400" b="1" dirty="0" smtClean="0">
                <a:solidFill>
                  <a:srgbClr val="000099"/>
                </a:solidFill>
              </a:rPr>
              <a:t>as </a:t>
            </a:r>
            <a:r>
              <a:rPr lang="en-US" sz="1400" i="1" dirty="0" smtClean="0"/>
              <a:t>send_message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undefine</a:t>
            </a: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			</a:t>
            </a:r>
            <a:r>
              <a:rPr lang="en-US" sz="1400" i="1" dirty="0" smtClean="0"/>
              <a:t>start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</a:t>
            </a: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feature   ...    end</a:t>
            </a:r>
          </a:p>
          <a:p>
            <a:pPr defTabSz="360000">
              <a:spcBef>
                <a:spcPts val="0"/>
              </a:spcBef>
            </a:pPr>
            <a:endParaRPr lang="de-DE" sz="1400" dirty="0" smtClean="0"/>
          </a:p>
          <a:p>
            <a:pPr defTabSz="360000">
              <a:spcBef>
                <a:spcPts val="0"/>
              </a:spcBef>
            </a:pPr>
            <a:endParaRPr lang="de-DE" sz="1400" dirty="0" smtClean="0"/>
          </a:p>
        </p:txBody>
      </p:sp>
      <p:sp>
        <p:nvSpPr>
          <p:cNvPr id="8" name="Rectangle 5"/>
          <p:cNvSpPr/>
          <p:nvPr/>
        </p:nvSpPr>
        <p:spPr bwMode="auto">
          <a:xfrm>
            <a:off x="7122257" y="2828815"/>
            <a:ext cx="1638301" cy="371475"/>
          </a:xfrm>
          <a:prstGeom prst="rect">
            <a:avLst/>
          </a:prstGeom>
          <a:solidFill>
            <a:srgbClr val="FF6F6C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Inv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le 5"/>
          <p:cNvSpPr/>
          <p:nvPr/>
        </p:nvSpPr>
        <p:spPr bwMode="auto">
          <a:xfrm>
            <a:off x="7126208" y="3360611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Rectangle 5"/>
          <p:cNvSpPr/>
          <p:nvPr/>
        </p:nvSpPr>
        <p:spPr bwMode="auto">
          <a:xfrm>
            <a:off x="7126209" y="3904962"/>
            <a:ext cx="1638301" cy="371475"/>
          </a:xfrm>
          <a:prstGeom prst="rect">
            <a:avLst/>
          </a:prstGeom>
          <a:solidFill>
            <a:srgbClr val="FF6F6C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Inv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Rectangle 5"/>
          <p:cNvSpPr/>
          <p:nvPr/>
        </p:nvSpPr>
        <p:spPr bwMode="auto">
          <a:xfrm>
            <a:off x="7113667" y="4502741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Rectangle 5"/>
          <p:cNvSpPr/>
          <p:nvPr/>
        </p:nvSpPr>
        <p:spPr bwMode="auto">
          <a:xfrm>
            <a:off x="7084630" y="5034537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Rectangle 5"/>
          <p:cNvSpPr/>
          <p:nvPr/>
        </p:nvSpPr>
        <p:spPr bwMode="auto">
          <a:xfrm>
            <a:off x="7080678" y="5574947"/>
            <a:ext cx="1638301" cy="371475"/>
          </a:xfrm>
          <a:prstGeom prst="rect">
            <a:avLst/>
          </a:prstGeom>
          <a:solidFill>
            <a:srgbClr val="FF6F6C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Inv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5" name="Line 17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55335" y="1834144"/>
            <a:ext cx="1042507" cy="71260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1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992686" y="1809523"/>
            <a:ext cx="761299" cy="81165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648200" y="3282722"/>
            <a:ext cx="993775" cy="890809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482975" y="3282723"/>
            <a:ext cx="1186490" cy="880176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19363" y="2535046"/>
            <a:ext cx="1416519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8703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1484" y="2596958"/>
            <a:ext cx="1674389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8706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31782" y="1058192"/>
            <a:ext cx="2137144" cy="762443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8710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65563" y="4157471"/>
            <a:ext cx="1697037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>
          <a:xfrm>
            <a:off x="248400" y="115888"/>
            <a:ext cx="8267700" cy="435600"/>
          </a:xfrm>
        </p:spPr>
        <p:txBody>
          <a:bodyPr/>
          <a:lstStyle/>
          <a:p>
            <a:pPr eaLnBrk="1" hangingPunct="1"/>
            <a:r>
              <a:rPr lang="en-US" smtClean="0"/>
              <a:t>A special case of multiple inheritance</a:t>
            </a:r>
          </a:p>
        </p:txBody>
      </p:sp>
      <p:sp>
        <p:nvSpPr>
          <p:cNvPr id="28691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32724" y="270646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TEACHER</a:t>
            </a:r>
          </a:p>
        </p:txBody>
      </p:sp>
      <p:sp>
        <p:nvSpPr>
          <p:cNvPr id="28692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52239" y="2780891"/>
            <a:ext cx="15582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STUDENT</a:t>
            </a:r>
          </a:p>
        </p:txBody>
      </p:sp>
      <p:sp>
        <p:nvSpPr>
          <p:cNvPr id="28694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41750" y="4314747"/>
            <a:ext cx="1678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ASSISTANT</a:t>
            </a:r>
          </a:p>
        </p:txBody>
      </p:sp>
      <p:sp>
        <p:nvSpPr>
          <p:cNvPr id="28684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699718" y="1120729"/>
            <a:ext cx="1728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UNIVERSITY_MEMBER</a:t>
            </a:r>
          </a:p>
        </p:txBody>
      </p:sp>
      <p:sp>
        <p:nvSpPr>
          <p:cNvPr id="28687" name="Text Box 1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730875" y="131263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  <a:latin typeface="+mn-lt"/>
              </a:rPr>
              <a:t>id</a:t>
            </a:r>
          </a:p>
        </p:txBody>
      </p:sp>
      <p:sp>
        <p:nvSpPr>
          <p:cNvPr id="1019924" name="Rectangle 2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43736" y="5854447"/>
            <a:ext cx="5720316" cy="540784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42900" indent="-342900"/>
            <a:r>
              <a:rPr lang="en-US" b="0" smtClean="0"/>
              <a:t>This </a:t>
            </a:r>
            <a:r>
              <a:rPr lang="en-US" b="0"/>
              <a:t>is </a:t>
            </a:r>
            <a:r>
              <a:rPr lang="en-US" b="0" smtClean="0"/>
              <a:t>a </a:t>
            </a:r>
            <a:r>
              <a:rPr lang="en-US" b="0"/>
              <a:t>case of </a:t>
            </a:r>
            <a:r>
              <a:rPr lang="en-US" b="0">
                <a:solidFill>
                  <a:srgbClr val="8B0000"/>
                </a:solidFill>
              </a:rPr>
              <a:t>repeated</a:t>
            </a:r>
            <a:r>
              <a:rPr lang="en-US" b="0"/>
              <a:t> inheritance</a:t>
            </a:r>
          </a:p>
          <a:p>
            <a:pPr marL="342900" indent="-342900"/>
            <a:endParaRPr lang="en-US" b="0"/>
          </a:p>
        </p:txBody>
      </p:sp>
      <p:sp>
        <p:nvSpPr>
          <p:cNvPr id="1019925" name="Text Box 21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822950" y="332082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solidFill>
                  <a:srgbClr val="3333FF"/>
                </a:solidFill>
                <a:latin typeface="+mn-lt"/>
              </a:rPr>
              <a:t>??</a:t>
            </a:r>
          </a:p>
        </p:txBody>
      </p:sp>
      <p:sp>
        <p:nvSpPr>
          <p:cNvPr id="1019926" name="Text Box 22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184400" y="320652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solidFill>
                  <a:srgbClr val="3333FF"/>
                </a:solidFill>
                <a:latin typeface="+mn-lt"/>
              </a:rPr>
              <a:t>??</a:t>
            </a:r>
          </a:p>
        </p:txBody>
      </p:sp>
      <p:sp>
        <p:nvSpPr>
          <p:cNvPr id="1019927" name="Text Box 23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25963" y="490514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solidFill>
                  <a:srgbClr val="3333FF"/>
                </a:solidFill>
                <a:latin typeface="+mn-lt"/>
              </a:rPr>
              <a:t>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9924" grpId="0" animBg="1"/>
      <p:bldP spid="1019925" grpId="0"/>
      <p:bldP spid="1019926" grpId="0"/>
      <p:bldP spid="101992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 bwMode="auto">
          <a:xfrm>
            <a:off x="5784112" y="2079941"/>
            <a:ext cx="742809" cy="2736000"/>
          </a:xfrm>
          <a:custGeom>
            <a:avLst/>
            <a:gdLst>
              <a:gd name="connsiteX0" fmla="*/ 691931 w 691931"/>
              <a:gd name="connsiteY0" fmla="*/ 2112580 h 2112580"/>
              <a:gd name="connsiteX1" fmla="*/ 176924 w 691931"/>
              <a:gd name="connsiteY1" fmla="*/ 1408387 h 2112580"/>
              <a:gd name="connsiteX2" fmla="*/ 71821 w 691931"/>
              <a:gd name="connsiteY2" fmla="*/ 451945 h 2112580"/>
              <a:gd name="connsiteX3" fmla="*/ 607848 w 691931"/>
              <a:gd name="connsiteY3" fmla="*/ 0 h 21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31" h="2112580">
                <a:moveTo>
                  <a:pt x="691931" y="2112580"/>
                </a:moveTo>
                <a:cubicBezTo>
                  <a:pt x="486103" y="1898870"/>
                  <a:pt x="280276" y="1685160"/>
                  <a:pt x="176924" y="1408387"/>
                </a:cubicBezTo>
                <a:cubicBezTo>
                  <a:pt x="73572" y="1131614"/>
                  <a:pt x="0" y="686676"/>
                  <a:pt x="71821" y="451945"/>
                </a:cubicBezTo>
                <a:cubicBezTo>
                  <a:pt x="143642" y="217214"/>
                  <a:pt x="375745" y="108607"/>
                  <a:pt x="607848" y="0"/>
                </a:cubicBezTo>
              </a:path>
            </a:pathLst>
          </a:cu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 flipH="1">
            <a:off x="7122508" y="2085199"/>
            <a:ext cx="691931" cy="2772000"/>
          </a:xfrm>
          <a:custGeom>
            <a:avLst/>
            <a:gdLst>
              <a:gd name="connsiteX0" fmla="*/ 691931 w 691931"/>
              <a:gd name="connsiteY0" fmla="*/ 2112580 h 2112580"/>
              <a:gd name="connsiteX1" fmla="*/ 176924 w 691931"/>
              <a:gd name="connsiteY1" fmla="*/ 1408387 h 2112580"/>
              <a:gd name="connsiteX2" fmla="*/ 71821 w 691931"/>
              <a:gd name="connsiteY2" fmla="*/ 451945 h 2112580"/>
              <a:gd name="connsiteX3" fmla="*/ 607848 w 691931"/>
              <a:gd name="connsiteY3" fmla="*/ 0 h 21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31" h="2112580">
                <a:moveTo>
                  <a:pt x="691931" y="2112580"/>
                </a:moveTo>
                <a:cubicBezTo>
                  <a:pt x="486103" y="1898870"/>
                  <a:pt x="280276" y="1685160"/>
                  <a:pt x="176924" y="1408387"/>
                </a:cubicBezTo>
                <a:cubicBezTo>
                  <a:pt x="73572" y="1131614"/>
                  <a:pt x="0" y="686676"/>
                  <a:pt x="71821" y="451945"/>
                </a:cubicBezTo>
                <a:cubicBezTo>
                  <a:pt x="143642" y="217214"/>
                  <a:pt x="375745" y="108607"/>
                  <a:pt x="607848" y="0"/>
                </a:cubicBezTo>
              </a:path>
            </a:pathLst>
          </a:cu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703" name="Line 7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1692275" y="2062715"/>
            <a:ext cx="1295474" cy="107894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704" name="Line 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040911" y="2041451"/>
            <a:ext cx="1243751" cy="102718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705" name="Line 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051544" y="3573462"/>
            <a:ext cx="1302969" cy="123245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706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763712" y="3644900"/>
            <a:ext cx="1298464" cy="1150384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248400" y="115888"/>
            <a:ext cx="8578850" cy="435600"/>
          </a:xfrm>
        </p:spPr>
        <p:txBody>
          <a:bodyPr/>
          <a:lstStyle/>
          <a:p>
            <a:pPr eaLnBrk="1" hangingPunct="1"/>
            <a:r>
              <a:rPr lang="en-US" dirty="0" smtClean="0"/>
              <a:t>Indirect and direct repeated inheritance</a:t>
            </a:r>
          </a:p>
        </p:txBody>
      </p:sp>
      <p:sp>
        <p:nvSpPr>
          <p:cNvPr id="29699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11413" y="1528947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A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0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07106" y="4798311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D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1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16013" y="3141663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B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2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79838" y="3068638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C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1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276528" y="1595717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A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1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65895" y="4799744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D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496300" cy="435600"/>
          </a:xfrm>
        </p:spPr>
        <p:txBody>
          <a:bodyPr/>
          <a:lstStyle/>
          <a:p>
            <a:pPr eaLnBrk="1" hangingPunct="1"/>
            <a:r>
              <a:rPr lang="en-US" smtClean="0"/>
              <a:t>Multiple is also repeated inheritance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2538412" cy="777875"/>
          </a:xfrm>
        </p:spPr>
        <p:txBody>
          <a:bodyPr/>
          <a:lstStyle/>
          <a:p>
            <a:pPr eaLnBrk="1" hangingPunct="1"/>
            <a:r>
              <a:rPr lang="en-US" smtClean="0"/>
              <a:t>A typical case:</a:t>
            </a:r>
          </a:p>
        </p:txBody>
      </p:sp>
      <p:sp>
        <p:nvSpPr>
          <p:cNvPr id="966664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2923953" y="1943099"/>
            <a:ext cx="1295622" cy="885160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66665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4321175" y="1892299"/>
            <a:ext cx="1345978" cy="904063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109913" y="3570288"/>
            <a:ext cx="2578100" cy="1087437"/>
            <a:chOff x="1959" y="2249"/>
            <a:chExt cx="1624" cy="685"/>
          </a:xfrm>
        </p:grpSpPr>
        <p:sp>
          <p:nvSpPr>
            <p:cNvPr id="30730" name="Line 1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2793" y="2251"/>
              <a:ext cx="790" cy="683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Line 1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 flipV="1">
              <a:off x="1959" y="2249"/>
              <a:ext cx="821" cy="678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6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8788" y="2859088"/>
            <a:ext cx="1811337" cy="80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copy</a:t>
            </a:r>
            <a:r>
              <a:rPr lang="en-US" sz="1600" b="0" i="1">
                <a:solidFill>
                  <a:srgbClr val="3333FF"/>
                </a:solidFill>
              </a:rPr>
              <a:t> </a:t>
            </a:r>
            <a:r>
              <a:rPr lang="en-US" sz="2800" b="0" baseline="30000">
                <a:solidFill>
                  <a:srgbClr val="3333FF"/>
                </a:solidFill>
              </a:rPr>
              <a:t>++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is_equal</a:t>
            </a:r>
            <a:r>
              <a:rPr lang="en-US" sz="1600" b="0" i="1">
                <a:solidFill>
                  <a:srgbClr val="3333FF"/>
                </a:solidFill>
              </a:rPr>
              <a:t> </a:t>
            </a:r>
            <a:r>
              <a:rPr lang="en-US" sz="2800" b="0" baseline="30000">
                <a:solidFill>
                  <a:srgbClr val="3333FF"/>
                </a:solidFill>
              </a:rPr>
              <a:t>++</a:t>
            </a:r>
          </a:p>
        </p:txBody>
      </p:sp>
      <p:sp>
        <p:nvSpPr>
          <p:cNvPr id="966673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68875" y="1171575"/>
            <a:ext cx="15113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copy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is_equal</a:t>
            </a:r>
          </a:p>
        </p:txBody>
      </p:sp>
      <p:sp>
        <p:nvSpPr>
          <p:cNvPr id="966674" name="Text Box 1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75113" y="5364163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>
                <a:solidFill>
                  <a:srgbClr val="990000"/>
                </a:solidFill>
                <a:latin typeface="+mn-lt"/>
              </a:rPr>
              <a:t>??</a:t>
            </a:r>
          </a:p>
        </p:txBody>
      </p:sp>
      <p:sp>
        <p:nvSpPr>
          <p:cNvPr id="966676" name="Text Box 2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97475" y="4498975"/>
            <a:ext cx="325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copy</a:t>
            </a:r>
            <a:r>
              <a:rPr lang="en-US" b="0">
                <a:solidFill>
                  <a:srgbClr val="3333FF"/>
                </a:solidFill>
              </a:rPr>
              <a:t>       </a:t>
            </a:r>
            <a:r>
              <a:rPr lang="en-US" b="0" i="1">
                <a:solidFill>
                  <a:srgbClr val="3333FF"/>
                </a:solidFill>
              </a:rPr>
              <a:t>C_copy</a:t>
            </a:r>
          </a:p>
        </p:txBody>
      </p:sp>
      <p:sp>
        <p:nvSpPr>
          <p:cNvPr id="966678" name="Freeform 22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022975" y="4660900"/>
            <a:ext cx="465138" cy="207963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966679" name="Text Box 2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24450" y="4872038"/>
            <a:ext cx="370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is_equal</a:t>
            </a:r>
            <a:r>
              <a:rPr lang="en-US" b="0">
                <a:solidFill>
                  <a:srgbClr val="3333FF"/>
                </a:solidFill>
              </a:rPr>
              <a:t>        </a:t>
            </a:r>
            <a:r>
              <a:rPr lang="en-US" b="0" i="1">
                <a:solidFill>
                  <a:srgbClr val="3333FF"/>
                </a:solidFill>
              </a:rPr>
              <a:t>C_is_equal</a:t>
            </a:r>
          </a:p>
        </p:txBody>
      </p:sp>
      <p:sp>
        <p:nvSpPr>
          <p:cNvPr id="966680" name="Freeform 24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6510338" y="5008563"/>
            <a:ext cx="465137" cy="207962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66" name="Oval 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022850" y="279721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67" name="Text Box 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768850" y="2930525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C</a:t>
            </a: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70" name="Oval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70138" y="28114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71" name="Text Box 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116138" y="2944813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LIST</a:t>
            </a: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74" name="Oval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36988" y="46656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latin typeface="Arial" pitchFamily="34" charset="0"/>
            </a:endParaRPr>
          </a:p>
        </p:txBody>
      </p:sp>
      <p:sp>
        <p:nvSpPr>
          <p:cNvPr id="30775" name="Text Box 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82988" y="4799013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D</a:t>
            </a: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5" name="Oval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84588" y="117161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40647" y="1294937"/>
            <a:ext cx="1392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smtClean="0">
                <a:solidFill>
                  <a:srgbClr val="3333FF"/>
                </a:solidFill>
              </a:rPr>
              <a:t>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6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6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6664" grpId="0" animBg="1"/>
      <p:bldP spid="966665" grpId="0" animBg="1"/>
      <p:bldP spid="30736" grpId="0"/>
      <p:bldP spid="966673" grpId="0"/>
      <p:bldP spid="966674" grpId="0"/>
      <p:bldP spid="966674" grpId="1"/>
      <p:bldP spid="966676" grpId="0"/>
      <p:bldP spid="966678" grpId="0" animBg="1"/>
      <p:bldP spid="966679" grpId="0"/>
      <p:bldP spid="966680" grpId="0" animBg="1"/>
      <p:bldP spid="30774" grpId="0" animBg="1"/>
      <p:bldP spid="30775" grpId="0"/>
      <p:bldP spid="35" grpId="0" animBg="1"/>
      <p:bldP spid="3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Line 36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930525" y="1677988"/>
            <a:ext cx="1295400" cy="57626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Line 3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225925" y="1677988"/>
            <a:ext cx="1296988" cy="50323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3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297363" y="2686050"/>
            <a:ext cx="1295400" cy="57626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001963" y="2757488"/>
            <a:ext cx="1296987" cy="50323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Sharing and replication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79388" y="4157663"/>
            <a:ext cx="8713787" cy="2224087"/>
          </a:xfrm>
        </p:spPr>
        <p:txBody>
          <a:bodyPr/>
          <a:lstStyle/>
          <a:p>
            <a:pPr eaLnBrk="1" hangingPunct="1"/>
            <a:r>
              <a:rPr lang="en-US" smtClean="0"/>
              <a:t>Features such as </a:t>
            </a:r>
            <a:r>
              <a:rPr lang="en-US" i="1" smtClean="0">
                <a:solidFill>
                  <a:srgbClr val="3333FF"/>
                </a:solidFill>
              </a:rPr>
              <a:t>f</a:t>
            </a:r>
            <a:r>
              <a:rPr lang="en-US" smtClean="0"/>
              <a:t>, not renamed along any of the inheritance paths, will be shared.</a:t>
            </a:r>
          </a:p>
          <a:p>
            <a:pPr eaLnBrk="1" hangingPunct="1"/>
            <a:r>
              <a:rPr lang="en-US" smtClean="0"/>
              <a:t>Features such as </a:t>
            </a:r>
            <a:r>
              <a:rPr lang="en-US" i="1" smtClean="0">
                <a:solidFill>
                  <a:srgbClr val="3333FF"/>
                </a:solidFill>
              </a:rPr>
              <a:t>g</a:t>
            </a:r>
            <a:r>
              <a:rPr lang="en-US" smtClean="0"/>
              <a:t>, inherited under different names, will be replicated.</a:t>
            </a:r>
          </a:p>
        </p:txBody>
      </p:sp>
      <p:sp>
        <p:nvSpPr>
          <p:cNvPr id="31748" name="Oval 3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49663" y="1173163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49" name="Oval 3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49663" y="3262313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50" name="Oval 3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54263" y="2254250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51" name="Oval 3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8088" y="2181225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56" name="Text Box 4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10025" y="12461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A</a:t>
            </a:r>
          </a:p>
        </p:txBody>
      </p:sp>
      <p:sp>
        <p:nvSpPr>
          <p:cNvPr id="31757" name="Text Box 4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41600" y="23256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B</a:t>
            </a:r>
          </a:p>
        </p:txBody>
      </p:sp>
      <p:sp>
        <p:nvSpPr>
          <p:cNvPr id="31758" name="Text Box 4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378450" y="22542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C</a:t>
            </a:r>
          </a:p>
        </p:txBody>
      </p:sp>
      <p:sp>
        <p:nvSpPr>
          <p:cNvPr id="31759" name="Text Box 4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10025" y="33337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D</a:t>
            </a:r>
          </a:p>
        </p:txBody>
      </p:sp>
      <p:sp>
        <p:nvSpPr>
          <p:cNvPr id="31760" name="Text Box 4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95850" y="979488"/>
            <a:ext cx="1511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f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g</a:t>
            </a:r>
          </a:p>
        </p:txBody>
      </p:sp>
      <p:sp>
        <p:nvSpPr>
          <p:cNvPr id="31761" name="Text Box 4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208088" y="2012950"/>
            <a:ext cx="1157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g</a:t>
            </a:r>
            <a:r>
              <a:rPr lang="en-US" sz="1800" b="0">
                <a:latin typeface="+mn-lt"/>
              </a:rPr>
              <a:t>      </a:t>
            </a:r>
            <a:r>
              <a:rPr lang="en-US" sz="1800" b="0" i="1">
                <a:solidFill>
                  <a:srgbClr val="3333FF"/>
                </a:solidFill>
                <a:latin typeface="+mn-lt"/>
              </a:rPr>
              <a:t>g_b</a:t>
            </a:r>
          </a:p>
        </p:txBody>
      </p:sp>
      <p:sp>
        <p:nvSpPr>
          <p:cNvPr id="31762" name="Freeform 46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1484313" y="2173288"/>
            <a:ext cx="227012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63" name="Text Box 47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02350" y="1990725"/>
            <a:ext cx="1157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g</a:t>
            </a:r>
            <a:r>
              <a:rPr lang="en-US" sz="1800" b="0">
                <a:latin typeface="+mn-lt"/>
              </a:rPr>
              <a:t>      </a:t>
            </a:r>
            <a:r>
              <a:rPr lang="en-US" sz="1800" b="0" i="1">
                <a:solidFill>
                  <a:srgbClr val="3333FF"/>
                </a:solidFill>
                <a:latin typeface="+mn-lt"/>
              </a:rPr>
              <a:t>g_c</a:t>
            </a:r>
          </a:p>
        </p:txBody>
      </p:sp>
      <p:sp>
        <p:nvSpPr>
          <p:cNvPr id="31764" name="Freeform 48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6378575" y="2151063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9238" y="115888"/>
            <a:ext cx="8117522" cy="435600"/>
          </a:xfrm>
        </p:spPr>
        <p:txBody>
          <a:bodyPr/>
          <a:lstStyle/>
          <a:p>
            <a:r>
              <a:rPr lang="en-US"/>
              <a:t>The need for select</a:t>
            </a:r>
          </a:p>
        </p:txBody>
      </p:sp>
      <p:sp>
        <p:nvSpPr>
          <p:cNvPr id="2043907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 potential ambiguity arises because of polymorphism and dynamic binding:	</a:t>
            </a:r>
          </a:p>
          <a:p>
            <a:r>
              <a:rPr lang="en-US" sz="1400" dirty="0"/>
              <a:t>	</a:t>
            </a:r>
          </a:p>
          <a:p>
            <a:r>
              <a:rPr lang="en-US" i="1" dirty="0" smtClean="0">
                <a:solidFill>
                  <a:srgbClr val="3333FF"/>
                </a:solidFill>
              </a:rPr>
              <a:t>a1</a:t>
            </a:r>
            <a:r>
              <a:rPr lang="en-US" sz="1600" i="1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: </a:t>
            </a:r>
            <a:r>
              <a:rPr lang="en-US" i="1" dirty="0">
                <a:solidFill>
                  <a:srgbClr val="3333FF"/>
                </a:solidFill>
              </a:rPr>
              <a:t>ANY</a:t>
            </a:r>
          </a:p>
          <a:p>
            <a:r>
              <a:rPr lang="en-US" i="1" dirty="0" smtClean="0">
                <a:solidFill>
                  <a:srgbClr val="3333FF"/>
                </a:solidFill>
              </a:rPr>
              <a:t>d1</a:t>
            </a:r>
            <a:r>
              <a:rPr lang="en-US" sz="1600" i="1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: </a:t>
            </a:r>
            <a:r>
              <a:rPr lang="en-US" i="1" dirty="0">
                <a:solidFill>
                  <a:srgbClr val="3333FF"/>
                </a:solidFill>
              </a:rPr>
              <a:t>D</a:t>
            </a:r>
          </a:p>
          <a:p>
            <a:endParaRPr lang="en-US" i="1" dirty="0">
              <a:solidFill>
                <a:srgbClr val="3333FF"/>
              </a:solidFill>
            </a:endParaRPr>
          </a:p>
          <a:p>
            <a:r>
              <a:rPr lang="en-US" i="1" dirty="0" smtClean="0">
                <a:solidFill>
                  <a:srgbClr val="990000"/>
                </a:solidFill>
              </a:rPr>
              <a:t>…</a:t>
            </a:r>
            <a:endParaRPr lang="en-US" i="1" dirty="0">
              <a:solidFill>
                <a:srgbClr val="990000"/>
              </a:solidFill>
            </a:endParaRPr>
          </a:p>
          <a:p>
            <a:r>
              <a:rPr lang="en-US" i="1" dirty="0">
                <a:solidFill>
                  <a:srgbClr val="3333FF"/>
                </a:solidFill>
              </a:rPr>
              <a:t>	</a:t>
            </a:r>
          </a:p>
          <a:p>
            <a:r>
              <a:rPr lang="en-US" i="1" dirty="0" smtClean="0">
                <a:solidFill>
                  <a:srgbClr val="3333FF"/>
                </a:solidFill>
              </a:rPr>
              <a:t>a1 </a:t>
            </a:r>
            <a:r>
              <a:rPr lang="en-US" dirty="0">
                <a:solidFill>
                  <a:srgbClr val="3333FF"/>
                </a:solidFill>
              </a:rPr>
              <a:t>:=</a:t>
            </a:r>
            <a:r>
              <a:rPr lang="en-US" i="1" dirty="0">
                <a:solidFill>
                  <a:srgbClr val="3333FF"/>
                </a:solidFill>
              </a:rPr>
              <a:t> d1</a:t>
            </a:r>
            <a:r>
              <a:rPr lang="en-US">
                <a:solidFill>
                  <a:srgbClr val="3333FF"/>
                </a:solidFill>
              </a:rPr>
              <a:t/>
            </a:r>
            <a:br>
              <a:rPr lang="en-US">
                <a:solidFill>
                  <a:srgbClr val="3333FF"/>
                </a:solidFill>
              </a:rPr>
            </a:br>
            <a:r>
              <a:rPr lang="en-US" i="1" smtClean="0">
                <a:solidFill>
                  <a:srgbClr val="3333FF"/>
                </a:solidFill>
              </a:rPr>
              <a:t>a1</a:t>
            </a:r>
            <a:r>
              <a:rPr lang="en-US" sz="3600" i="1" smtClean="0">
                <a:solidFill>
                  <a:srgbClr val="3333FF"/>
                </a:solidFill>
              </a:rPr>
              <a:t>.</a:t>
            </a:r>
            <a:r>
              <a:rPr lang="en-US" i="1" dirty="0" err="1">
                <a:solidFill>
                  <a:srgbClr val="3333FF"/>
                </a:solidFill>
              </a:rPr>
              <a:t>copy</a:t>
            </a:r>
            <a:r>
              <a:rPr lang="en-US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…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043920" name="Text Box 1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87638" y="3599793"/>
            <a:ext cx="15113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ts val="0"/>
              </a:spcBef>
              <a:buFontTx/>
              <a:buNone/>
            </a:pPr>
            <a:r>
              <a:rPr lang="en-US" sz="1800" i="1" smtClean="0">
                <a:solidFill>
                  <a:srgbClr val="3333FF"/>
                </a:solidFill>
                <a:latin typeface="+mn-lt"/>
              </a:rPr>
              <a:t>copy </a:t>
            </a:r>
            <a:r>
              <a:rPr lang="en-US" sz="2200" baseline="30000" smtClean="0">
                <a:solidFill>
                  <a:srgbClr val="3333FF"/>
                </a:solidFill>
                <a:latin typeface="+mn-lt"/>
              </a:rPr>
              <a:t>++</a:t>
            </a:r>
            <a:endParaRPr lang="en-US" sz="2200" baseline="30000">
              <a:solidFill>
                <a:srgbClr val="3333FF"/>
              </a:solidFill>
              <a:latin typeface="+mn-lt"/>
            </a:endParaRPr>
          </a:p>
          <a:p>
            <a:pPr>
              <a:spcBef>
                <a:spcPts val="400"/>
              </a:spcBef>
            </a:pPr>
            <a:r>
              <a:rPr lang="en-US" sz="1800" i="1" smtClean="0">
                <a:solidFill>
                  <a:srgbClr val="3333FF"/>
                </a:solidFill>
                <a:latin typeface="+mn-lt"/>
              </a:rPr>
              <a:t>is_equal</a:t>
            </a:r>
            <a:r>
              <a:rPr lang="en-US" sz="2200" baseline="30000" smtClean="0">
                <a:solidFill>
                  <a:srgbClr val="3333FF"/>
                </a:solidFill>
                <a:latin typeface="Comic Sans MS"/>
              </a:rPr>
              <a:t> ++</a:t>
            </a:r>
            <a:endParaRPr lang="en-US" sz="180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043922" name="Text Box 1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99163" y="4446588"/>
            <a:ext cx="2128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  <a:latin typeface="+mn-lt"/>
              </a:rPr>
              <a:t>copy</a:t>
            </a:r>
            <a:r>
              <a:rPr lang="en-US" sz="1800">
                <a:solidFill>
                  <a:srgbClr val="3333FF"/>
                </a:solidFill>
                <a:latin typeface="+mn-lt"/>
              </a:rPr>
              <a:t>      </a:t>
            </a:r>
            <a:r>
              <a:rPr lang="en-US" sz="1800" i="1">
                <a:solidFill>
                  <a:srgbClr val="3333FF"/>
                </a:solidFill>
                <a:latin typeface="+mn-lt"/>
              </a:rPr>
              <a:t>C_copy</a:t>
            </a:r>
          </a:p>
        </p:txBody>
      </p:sp>
      <p:sp>
        <p:nvSpPr>
          <p:cNvPr id="2043923" name="Freeform 20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677025" y="4606925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043924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6625" y="4711700"/>
            <a:ext cx="2643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  <a:latin typeface="+mn-lt"/>
              </a:rPr>
              <a:t>is_equal</a:t>
            </a:r>
            <a:r>
              <a:rPr lang="en-US" sz="1800">
                <a:solidFill>
                  <a:srgbClr val="3333FF"/>
                </a:solidFill>
                <a:latin typeface="+mn-lt"/>
              </a:rPr>
              <a:t>      </a:t>
            </a:r>
            <a:r>
              <a:rPr lang="en-US" sz="1800" i="1">
                <a:solidFill>
                  <a:srgbClr val="3333FF"/>
                </a:solidFill>
                <a:latin typeface="+mn-lt"/>
              </a:rPr>
              <a:t>C_is_equal</a:t>
            </a:r>
          </a:p>
        </p:txBody>
      </p:sp>
      <p:sp>
        <p:nvSpPr>
          <p:cNvPr id="2043925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7019925" y="4870450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2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019107" y="2237388"/>
            <a:ext cx="1272523" cy="877951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en-US">
              <a:solidFill>
                <a:srgbClr val="3333FF"/>
              </a:solidFill>
            </a:endParaRPr>
          </a:p>
        </p:txBody>
      </p:sp>
      <p:sp>
        <p:nvSpPr>
          <p:cNvPr id="23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5393229" y="2186588"/>
            <a:ext cx="1369077" cy="928751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en-US">
              <a:solidFill>
                <a:srgbClr val="3333FF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4181968" y="3864577"/>
            <a:ext cx="2578100" cy="1100137"/>
            <a:chOff x="1959" y="2249"/>
            <a:chExt cx="1624" cy="693"/>
          </a:xfrm>
        </p:grpSpPr>
        <p:sp>
          <p:nvSpPr>
            <p:cNvPr id="25" name="Line 1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2821" y="2251"/>
              <a:ext cx="762" cy="691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algn="ctr"/>
              <a:endParaRPr lang="en-US">
                <a:solidFill>
                  <a:srgbClr val="3333FF"/>
                </a:solidFill>
              </a:endParaRPr>
            </a:p>
          </p:txBody>
        </p:sp>
        <p:sp>
          <p:nvSpPr>
            <p:cNvPr id="26" name="Line 1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 flipV="1">
              <a:off x="1959" y="2249"/>
              <a:ext cx="842" cy="693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algn="ctr"/>
              <a:endParaRPr lang="en-US">
                <a:solidFill>
                  <a:srgbClr val="3333FF"/>
                </a:solidFill>
              </a:endParaRPr>
            </a:p>
          </p:txBody>
        </p:sp>
      </p:grpSp>
      <p:sp>
        <p:nvSpPr>
          <p:cNvPr id="30" name="Oval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94905" y="3091500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840905" y="3224814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C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34" name="Oval 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42193" y="3105787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88193" y="32391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LIST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38" name="Oval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09043" y="4959987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  <a:latin typeface="Arial" pitchFamily="34" charset="0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55043" y="50933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D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45" name="Text Box 1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87734" y="1418897"/>
            <a:ext cx="15113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ts val="0"/>
              </a:spcBef>
              <a:buFontTx/>
              <a:buNone/>
            </a:pPr>
            <a:r>
              <a:rPr lang="en-US" sz="1800" i="1" smtClean="0">
                <a:solidFill>
                  <a:srgbClr val="3333FF"/>
                </a:solidFill>
                <a:latin typeface="+mn-lt"/>
              </a:rPr>
              <a:t>copy</a:t>
            </a:r>
            <a:endParaRPr lang="en-US" sz="2200" baseline="30000">
              <a:solidFill>
                <a:srgbClr val="3333FF"/>
              </a:solidFill>
              <a:latin typeface="+mn-lt"/>
            </a:endParaRPr>
          </a:p>
          <a:p>
            <a:pPr>
              <a:spcBef>
                <a:spcPts val="400"/>
              </a:spcBef>
            </a:pPr>
            <a:r>
              <a:rPr lang="en-US" sz="1800" i="1" smtClean="0">
                <a:solidFill>
                  <a:srgbClr val="3333FF"/>
                </a:solidFill>
                <a:latin typeface="+mn-lt"/>
              </a:rPr>
              <a:t>is_equal</a:t>
            </a:r>
            <a:r>
              <a:rPr lang="en-US" sz="2200" baseline="30000" smtClean="0">
                <a:solidFill>
                  <a:srgbClr val="3333FF"/>
                </a:solidFill>
                <a:latin typeface="Comic Sans MS"/>
              </a:rPr>
              <a:t> </a:t>
            </a:r>
            <a:endParaRPr lang="en-US" sz="180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32" name="Oval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56643" y="1465900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16930" y="15754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ANY</a:t>
            </a:r>
            <a:endParaRPr lang="en-US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060274" y="2540933"/>
            <a:ext cx="2405402" cy="1490448"/>
          </a:xfrm>
          <a:prstGeom prst="roundRect">
            <a:avLst>
              <a:gd name="adj" fmla="val 9533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 type="stealth" w="lg" len="lg"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254000"/>
            <a:bevelB w="381000"/>
          </a:sp3d>
        </p:spPr>
        <p:txBody>
          <a:bodyPr rtlCol="0" anchor="ctr"/>
          <a:lstStyle/>
          <a:p>
            <a:pPr algn="ctr"/>
            <a:endParaRPr lang="en-US" sz="2000">
              <a:latin typeface="+mn-lt"/>
            </a:endParaRPr>
          </a:p>
        </p:txBody>
      </p:sp>
      <p:sp>
        <p:nvSpPr>
          <p:cNvPr id="2045954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9238" y="115888"/>
            <a:ext cx="8117522" cy="435600"/>
          </a:xfrm>
        </p:spPr>
        <p:txBody>
          <a:bodyPr/>
          <a:lstStyle/>
          <a:p>
            <a:r>
              <a:rPr lang="en-US"/>
              <a:t>Removing the ambiguity</a:t>
            </a:r>
          </a:p>
        </p:txBody>
      </p:sp>
      <p:sp>
        <p:nvSpPr>
          <p:cNvPr id="2045955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 i="1" dirty="0">
                <a:solidFill>
                  <a:srgbClr val="3333FF"/>
                </a:solidFill>
              </a:rPr>
              <a:t>	</a:t>
            </a:r>
            <a:r>
              <a:rPr lang="en-US" i="1" dirty="0" smtClean="0">
                <a:solidFill>
                  <a:srgbClr val="3333FF"/>
                </a:solidFill>
              </a:rPr>
              <a:t>D</a:t>
            </a:r>
            <a:r>
              <a:rPr lang="en-US" dirty="0"/>
              <a:t>	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inherit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i="1" dirty="0" smtClean="0">
                <a:solidFill>
                  <a:srgbClr val="3333FF"/>
                </a:solidFill>
              </a:rPr>
              <a:t>V_LIST  </a:t>
            </a:r>
            <a:r>
              <a:rPr lang="en-US" dirty="0">
                <a:solidFill>
                  <a:srgbClr val="3333FF"/>
                </a:solidFill>
              </a:rPr>
              <a:t>[</a:t>
            </a:r>
            <a:r>
              <a:rPr lang="en-US" i="1" dirty="0">
                <a:solidFill>
                  <a:srgbClr val="3333FF"/>
                </a:solidFill>
              </a:rPr>
              <a:t>T </a:t>
            </a:r>
            <a:r>
              <a:rPr lang="en-US" dirty="0" smtClean="0">
                <a:solidFill>
                  <a:srgbClr val="3333FF"/>
                </a:solidFill>
              </a:rPr>
              <a:t>]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 sz="1100" dirty="0"/>
              <a:t/>
            </a:r>
            <a:br>
              <a:rPr lang="en-US" sz="1100" dirty="0"/>
            </a:br>
            <a:r>
              <a:rPr lang="en-US" dirty="0"/>
              <a:t>		</a:t>
            </a:r>
            <a:r>
              <a:rPr lang="en-US" b="1" dirty="0" smtClean="0">
                <a:solidFill>
                  <a:schemeClr val="accent2"/>
                </a:solidFill>
              </a:rPr>
              <a:t>select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 dirty="0"/>
              <a:t>			</a:t>
            </a:r>
            <a:r>
              <a:rPr lang="en-US" i="1" dirty="0" smtClean="0">
                <a:solidFill>
                  <a:srgbClr val="3333FF"/>
                </a:solidFill>
              </a:rPr>
              <a:t>copy</a:t>
            </a:r>
            <a:r>
              <a:rPr lang="en-US" dirty="0">
                <a:solidFill>
                  <a:srgbClr val="3333FF"/>
                </a:solidFill>
              </a:rPr>
              <a:t>, 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 i="1" dirty="0">
                <a:solidFill>
                  <a:srgbClr val="006400"/>
                </a:solidFill>
              </a:rPr>
              <a:t>			</a:t>
            </a:r>
            <a:r>
              <a:rPr lang="en-US" i="1" dirty="0" err="1">
                <a:solidFill>
                  <a:srgbClr val="3333FF"/>
                </a:solidFill>
              </a:rPr>
              <a:t>is_equal</a:t>
            </a:r>
            <a:endParaRPr lang="en-US" i="1" dirty="0">
              <a:solidFill>
                <a:srgbClr val="3333FF"/>
              </a:solidFill>
            </a:endParaRP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 dirty="0"/>
              <a:t>		</a:t>
            </a:r>
            <a:r>
              <a:rPr lang="en-US" b="1" dirty="0" smtClean="0">
                <a:solidFill>
                  <a:schemeClr val="accent2"/>
                </a:solidFill>
              </a:rPr>
              <a:t>end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 dirty="0"/>
              <a:t>			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 dirty="0"/>
              <a:t>	</a:t>
            </a:r>
            <a:r>
              <a:rPr lang="en-US" i="1" dirty="0" smtClean="0">
                <a:solidFill>
                  <a:srgbClr val="3333FF"/>
                </a:solidFill>
              </a:rPr>
              <a:t>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</a:t>
            </a:r>
            <a:r>
              <a:rPr lang="en-US" b="1" dirty="0" smtClean="0">
                <a:solidFill>
                  <a:schemeClr val="accent2"/>
                </a:solidFill>
              </a:rPr>
              <a:t>rename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	</a:t>
            </a:r>
            <a:r>
              <a:rPr lang="en-US" i="1" dirty="0" smtClean="0">
                <a:solidFill>
                  <a:srgbClr val="3333FF"/>
                </a:solidFill>
              </a:rPr>
              <a:t>copy</a:t>
            </a:r>
            <a:r>
              <a:rPr lang="en-US" i="1" dirty="0" smtClean="0">
                <a:solidFill>
                  <a:srgbClr val="006400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as</a:t>
            </a:r>
            <a:r>
              <a:rPr lang="en-US" dirty="0"/>
              <a:t> </a:t>
            </a:r>
            <a:r>
              <a:rPr lang="en-US" i="1" dirty="0" err="1">
                <a:solidFill>
                  <a:srgbClr val="3333FF"/>
                </a:solidFill>
              </a:rPr>
              <a:t>C_copy</a:t>
            </a:r>
            <a:r>
              <a:rPr lang="en-US" dirty="0"/>
              <a:t>, 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 dirty="0"/>
              <a:t>			</a:t>
            </a:r>
            <a:r>
              <a:rPr lang="en-US" i="1" dirty="0" err="1" smtClean="0">
                <a:solidFill>
                  <a:srgbClr val="3333FF"/>
                </a:solidFill>
              </a:rPr>
              <a:t>is_equal</a:t>
            </a:r>
            <a:r>
              <a:rPr lang="en-US" i="1" dirty="0" smtClean="0">
                <a:solidFill>
                  <a:srgbClr val="006400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as</a:t>
            </a:r>
            <a:r>
              <a:rPr lang="en-US" dirty="0"/>
              <a:t> </a:t>
            </a:r>
            <a:r>
              <a:rPr lang="en-US" i="1" dirty="0" err="1">
                <a:solidFill>
                  <a:srgbClr val="3333FF"/>
                </a:solidFill>
              </a:rPr>
              <a:t>C_is_equal</a:t>
            </a:r>
            <a:r>
              <a:rPr lang="en-US" dirty="0"/>
              <a:t>,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 dirty="0"/>
              <a:t>				...</a:t>
            </a:r>
            <a:br>
              <a:rPr lang="en-US" dirty="0"/>
            </a:br>
            <a:r>
              <a:rPr lang="en-US" dirty="0"/>
              <a:t>		</a:t>
            </a:r>
            <a:r>
              <a:rPr lang="en-US" b="1" dirty="0" smtClean="0">
                <a:solidFill>
                  <a:schemeClr val="accent2"/>
                </a:solidFill>
              </a:rPr>
              <a:t>end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Inheritance is never the only way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Given the classes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3333FF"/>
                </a:solidFill>
              </a:rPr>
              <a:t>TRAIN_CAR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33FF"/>
                </a:solidFill>
              </a:rPr>
              <a:t>RESTAURANT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how would you implement a </a:t>
            </a:r>
            <a:r>
              <a:rPr lang="en-US" dirty="0" smtClean="0">
                <a:solidFill>
                  <a:srgbClr val="3333FF"/>
                </a:solidFill>
              </a:rPr>
              <a:t>DINER</a:t>
            </a:r>
            <a:r>
              <a:rPr lang="en-US" dirty="0" smtClean="0"/>
              <a:t>?</a:t>
            </a:r>
          </a:p>
          <a:p>
            <a:pPr lvl="1">
              <a:spcBef>
                <a:spcPct val="70000"/>
              </a:spcBef>
            </a:pPr>
            <a:r>
              <a:rPr lang="en-US" dirty="0" smtClean="0"/>
              <a:t>You could have an attribute in </a:t>
            </a:r>
            <a:r>
              <a:rPr lang="en-US" dirty="0" smtClean="0">
                <a:solidFill>
                  <a:srgbClr val="3333FF"/>
                </a:solidFill>
              </a:rPr>
              <a:t>TRAIN_CAR </a:t>
            </a:r>
          </a:p>
          <a:p>
            <a:pPr marL="536575" lvl="1" indent="0">
              <a:spcBef>
                <a:spcPct val="70000"/>
              </a:spcBef>
              <a:buNone/>
            </a:pPr>
            <a:r>
              <a:rPr lang="en-US" dirty="0" err="1" smtClean="0"/>
              <a:t>train_service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3333FF"/>
                </a:solidFill>
              </a:rPr>
              <a:t>SERVICE</a:t>
            </a:r>
          </a:p>
          <a:p>
            <a:pPr lvl="1">
              <a:spcBef>
                <a:spcPct val="70000"/>
              </a:spcBef>
            </a:pPr>
            <a:r>
              <a:rPr lang="en-US" dirty="0" smtClean="0"/>
              <a:t>Then have </a:t>
            </a:r>
            <a:r>
              <a:rPr lang="en-US" dirty="0" smtClean="0">
                <a:solidFill>
                  <a:srgbClr val="3333FF"/>
                </a:solidFill>
              </a:rPr>
              <a:t>RESTAURANT </a:t>
            </a:r>
            <a:r>
              <a:rPr lang="en-US" dirty="0" smtClean="0"/>
              <a:t>inherit from </a:t>
            </a:r>
            <a:r>
              <a:rPr lang="en-US" dirty="0" smtClean="0">
                <a:solidFill>
                  <a:srgbClr val="3333FF"/>
                </a:solidFill>
              </a:rPr>
              <a:t>SERVICE</a:t>
            </a:r>
            <a:endParaRPr lang="en-US" dirty="0" smtClean="0"/>
          </a:p>
          <a:p>
            <a:pPr lvl="1">
              <a:spcBef>
                <a:spcPct val="70000"/>
              </a:spcBef>
            </a:pPr>
            <a:r>
              <a:rPr lang="en-US" dirty="0" smtClean="0"/>
              <a:t>This is flexible if the kind of service may change to a type that is unrelated to </a:t>
            </a:r>
            <a:r>
              <a:rPr lang="en-US" dirty="0">
                <a:solidFill>
                  <a:srgbClr val="3333FF"/>
                </a:solidFill>
              </a:rPr>
              <a:t>TRAIN_CAR </a:t>
            </a:r>
            <a:endParaRPr lang="en-US" dirty="0" smtClean="0">
              <a:solidFill>
                <a:srgbClr val="3333FF"/>
              </a:solidFill>
            </a:endParaRPr>
          </a:p>
          <a:p>
            <a:pPr lvl="1">
              <a:spcBef>
                <a:spcPct val="70000"/>
              </a:spcBef>
            </a:pPr>
            <a:r>
              <a:rPr lang="en-US" dirty="0" smtClean="0"/>
              <a:t>Changes in </a:t>
            </a:r>
            <a:r>
              <a:rPr lang="en-US" dirty="0">
                <a:solidFill>
                  <a:srgbClr val="3333FF"/>
                </a:solidFill>
              </a:rPr>
              <a:t>TRAIN_CAR </a:t>
            </a:r>
            <a:r>
              <a:rPr lang="en-US" dirty="0"/>
              <a:t>do not affect </a:t>
            </a:r>
            <a:r>
              <a:rPr lang="en-US" dirty="0" smtClean="0">
                <a:solidFill>
                  <a:srgbClr val="3333FF"/>
                </a:solidFill>
              </a:rPr>
              <a:t>SERVICE </a:t>
            </a:r>
            <a:r>
              <a:rPr lang="en-US" dirty="0"/>
              <a:t>easily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205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78850" cy="435600"/>
          </a:xfrm>
        </p:spPr>
        <p:txBody>
          <a:bodyPr/>
          <a:lstStyle/>
          <a:p>
            <a:pPr eaLnBrk="1" hangingPunct="1"/>
            <a:r>
              <a:rPr lang="en-US" smtClean="0"/>
              <a:t>When is a name clash acceptable?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0000"/>
                </a:solidFill>
              </a:rPr>
              <a:t>(Between </a:t>
            </a:r>
            <a:r>
              <a:rPr lang="en-US" i="1" smtClean="0">
                <a:solidFill>
                  <a:srgbClr val="3333FF"/>
                </a:solidFill>
              </a:rPr>
              <a:t>n</a:t>
            </a:r>
            <a:r>
              <a:rPr lang="en-US" smtClean="0">
                <a:solidFill>
                  <a:srgbClr val="990000"/>
                </a:solidFill>
              </a:rPr>
              <a:t> features of a class, all with the same name, immediate or inherited.)</a:t>
            </a:r>
          </a:p>
          <a:p>
            <a:pPr eaLnBrk="1" hangingPunct="1"/>
            <a:endParaRPr lang="en-US" sz="120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smtClean="0"/>
              <a:t>They must all have compatible signatures.</a:t>
            </a:r>
          </a:p>
          <a:p>
            <a:pPr lvl="1" eaLnBrk="1" hangingPunct="1"/>
            <a:endParaRPr lang="en-US" sz="1200" smtClean="0"/>
          </a:p>
          <a:p>
            <a:pPr lvl="1" eaLnBrk="1" hangingPunct="1"/>
            <a:r>
              <a:rPr lang="en-US" smtClean="0"/>
              <a:t>If more than one is effective, they must all come from a common ancestor feature under repeated inheritance.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05825" cy="435600"/>
          </a:xfrm>
        </p:spPr>
        <p:txBody>
          <a:bodyPr/>
          <a:lstStyle/>
          <a:p>
            <a:pPr eaLnBrk="1" hangingPunct="1"/>
            <a:r>
              <a:rPr lang="en-US" dirty="0" smtClean="0"/>
              <a:t>Examples of multiple inheritance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49238" y="878114"/>
            <a:ext cx="8594725" cy="4264608"/>
          </a:xfrm>
        </p:spPr>
        <p:txBody>
          <a:bodyPr/>
          <a:lstStyle/>
          <a:p>
            <a:pPr eaLnBrk="1" hangingPunct="1">
              <a:buClr>
                <a:srgbClr val="CC0000"/>
              </a:buClr>
            </a:pPr>
            <a:r>
              <a:rPr lang="en-US" dirty="0" smtClean="0">
                <a:solidFill>
                  <a:srgbClr val="990000"/>
                </a:solidFill>
              </a:rPr>
              <a:t>Combining separate abstractions:</a:t>
            </a:r>
          </a:p>
          <a:p>
            <a:pPr eaLnBrk="1" hangingPunct="1"/>
            <a:endParaRPr lang="en-US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smtClean="0"/>
              <a:t>Restaurant, train car</a:t>
            </a:r>
          </a:p>
          <a:p>
            <a:pPr lvl="1" eaLnBrk="1" hangingPunct="1"/>
            <a:r>
              <a:rPr lang="en-US" dirty="0" smtClean="0"/>
              <a:t>Calculator, watch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Other examples?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1059900" y="3932534"/>
            <a:ext cx="3312073" cy="1544062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de-DE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05825" cy="435600"/>
          </a:xfrm>
        </p:spPr>
        <p:txBody>
          <a:bodyPr/>
          <a:lstStyle/>
          <a:p>
            <a:pPr eaLnBrk="1" hangingPunct="1"/>
            <a:r>
              <a:rPr lang="en-US" dirty="0" smtClean="0"/>
              <a:t>Examples of multiple inheritance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49238" y="878114"/>
            <a:ext cx="8594725" cy="4264608"/>
          </a:xfrm>
        </p:spPr>
        <p:txBody>
          <a:bodyPr/>
          <a:lstStyle/>
          <a:p>
            <a:pPr eaLnBrk="1" hangingPunct="1">
              <a:buClr>
                <a:srgbClr val="CC0000"/>
              </a:buClr>
            </a:pPr>
            <a:r>
              <a:rPr lang="en-US" dirty="0" smtClean="0">
                <a:solidFill>
                  <a:srgbClr val="990000"/>
                </a:solidFill>
              </a:rPr>
              <a:t>Combining separate abstractions:</a:t>
            </a:r>
          </a:p>
          <a:p>
            <a:pPr eaLnBrk="1" hangingPunct="1"/>
            <a:endParaRPr lang="en-US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smtClean="0"/>
              <a:t>Restaurant, train car</a:t>
            </a:r>
          </a:p>
          <a:p>
            <a:pPr lvl="1" eaLnBrk="1" hangingPunct="1"/>
            <a:r>
              <a:rPr lang="en-US" dirty="0" smtClean="0"/>
              <a:t>Calculator, watch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Other examples?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Teacher, student</a:t>
            </a:r>
          </a:p>
          <a:p>
            <a:pPr lvl="1" eaLnBrk="1" hangingPunct="1"/>
            <a:r>
              <a:rPr lang="en-US" dirty="0" smtClean="0"/>
              <a:t>Home, vehicle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166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3313" y="1079526"/>
            <a:ext cx="1906795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143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24300" y="4178326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14384" name="Oval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1438" y="2817839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14390" name="Oval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38913" y="5792814"/>
            <a:ext cx="1419536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14399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65825" y="1082701"/>
            <a:ext cx="1906795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14393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3150" y="5808689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>
          <a:xfrm>
            <a:off x="248400" y="115888"/>
            <a:ext cx="8515350" cy="4356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Multiple inheritance: Combining abstractions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62050" y="123190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 dirty="0">
                <a:solidFill>
                  <a:srgbClr val="3333FF"/>
                </a:solidFill>
              </a:rPr>
              <a:t>COMPARABLE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1425" y="121761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 dirty="0">
                <a:solidFill>
                  <a:srgbClr val="3333FF"/>
                </a:solidFill>
              </a:rPr>
              <a:t>NUMERIC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87450" y="5915025"/>
            <a:ext cx="1392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 dirty="0">
                <a:solidFill>
                  <a:srgbClr val="3333FF"/>
                </a:solidFill>
              </a:rPr>
              <a:t>STRING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97650" y="590232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COMPLEX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51275" y="293687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 dirty="0">
                <a:solidFill>
                  <a:srgbClr val="3333FF"/>
                </a:solidFill>
              </a:rPr>
              <a:t>INTEGER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52900" y="4316413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REAL</a:t>
            </a:r>
          </a:p>
        </p:txBody>
      </p:sp>
      <p:grpSp>
        <p:nvGrpSpPr>
          <p:cNvPr id="2" name="Group 66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2403475" y="1747837"/>
            <a:ext cx="4425950" cy="1047749"/>
            <a:chOff x="1514" y="1101"/>
            <a:chExt cx="2788" cy="660"/>
          </a:xfrm>
        </p:grpSpPr>
        <p:sp>
          <p:nvSpPr>
            <p:cNvPr id="14353" name="Line 1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1514" y="1117"/>
              <a:ext cx="1333" cy="644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4354" name="Line 1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2847" y="1101"/>
              <a:ext cx="1455" cy="66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3" name="Group 67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2051050" y="1760538"/>
            <a:ext cx="4878388" cy="2397125"/>
            <a:chOff x="1292" y="1109"/>
            <a:chExt cx="3073" cy="1510"/>
          </a:xfrm>
        </p:grpSpPr>
        <p:sp>
          <p:nvSpPr>
            <p:cNvPr id="14355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2893" y="1133"/>
              <a:ext cx="1472" cy="1479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4357" name="Line 2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1292" y="1109"/>
              <a:ext cx="1601" cy="151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14359" name="Line 2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692594" y="1811337"/>
            <a:ext cx="45719" cy="3983406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14360" name="Line 2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7154863" y="1785937"/>
            <a:ext cx="96542" cy="3987541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14400" name="Text Box 6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8125" y="1076325"/>
            <a:ext cx="1192213" cy="858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 dirty="0">
                <a:solidFill>
                  <a:srgbClr val="3333FF"/>
                </a:solidFill>
              </a:rPr>
              <a:t>&lt;, &lt;=,</a:t>
            </a:r>
            <a:br>
              <a:rPr lang="en-US" b="0" dirty="0">
                <a:solidFill>
                  <a:srgbClr val="3333FF"/>
                </a:solidFill>
              </a:rPr>
            </a:br>
            <a:r>
              <a:rPr lang="en-US" b="0" dirty="0">
                <a:solidFill>
                  <a:srgbClr val="3333FF"/>
                </a:solidFill>
              </a:rPr>
              <a:t> &gt;, &gt;=, …</a:t>
            </a:r>
          </a:p>
        </p:txBody>
      </p:sp>
      <p:sp>
        <p:nvSpPr>
          <p:cNvPr id="14401" name="Text Box 6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83550" y="1066800"/>
            <a:ext cx="865188" cy="858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>
                <a:solidFill>
                  <a:srgbClr val="3333FF"/>
                </a:solidFill>
              </a:rPr>
              <a:t>+, –, </a:t>
            </a:r>
            <a:r>
              <a:rPr lang="en-US" b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b="0">
                <a:solidFill>
                  <a:srgbClr val="3333FF"/>
                </a:solidFill>
              </a:rPr>
              <a:t>, / …</a:t>
            </a:r>
          </a:p>
        </p:txBody>
      </p:sp>
      <p:sp>
        <p:nvSpPr>
          <p:cNvPr id="14406" name="Text Box 7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7800" y="1965325"/>
            <a:ext cx="1741488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b="0"/>
              <a:t>(total order relation)</a:t>
            </a:r>
          </a:p>
        </p:txBody>
      </p:sp>
      <p:sp>
        <p:nvSpPr>
          <p:cNvPr id="14407" name="Text Box 7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02513" y="1955800"/>
            <a:ext cx="1741487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b="0"/>
              <a:t>(commutative ring)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7" grpId="0" animBg="1"/>
      <p:bldP spid="14371" grpId="0" animBg="1"/>
      <p:bldP spid="14384" grpId="0" animBg="1"/>
      <p:bldP spid="14390" grpId="0" animBg="1"/>
      <p:bldP spid="14399" grpId="0" animBg="1"/>
      <p:bldP spid="14393" grpId="0" animBg="1"/>
      <p:bldP spid="14346" grpId="0"/>
      <p:bldP spid="14347" grpId="0"/>
      <p:bldP spid="14348" grpId="0"/>
      <p:bldP spid="14349" grpId="0"/>
      <p:bldP spid="14350" grpId="0"/>
      <p:bldP spid="14351" grpId="0"/>
      <p:bldP spid="14359" grpId="0" animBg="1"/>
      <p:bldP spid="14360" grpId="0" animBg="1"/>
      <p:bldP spid="14400" grpId="0"/>
      <p:bldP spid="14401" grpId="0"/>
      <p:bldP spid="14406" grpId="0"/>
      <p:bldP spid="144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Composite figures</a:t>
            </a:r>
          </a:p>
        </p:txBody>
      </p:sp>
      <p:sp>
        <p:nvSpPr>
          <p:cNvPr id="717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43800" y="1281113"/>
            <a:ext cx="935038" cy="538162"/>
          </a:xfrm>
          <a:prstGeom prst="ellipse">
            <a:avLst/>
          </a:prstGeom>
          <a:noFill/>
          <a:ln w="57150" algn="ctr">
            <a:solidFill>
              <a:srgbClr val="0064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717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73750" y="1620838"/>
            <a:ext cx="933450" cy="385762"/>
          </a:xfrm>
          <a:prstGeom prst="rect">
            <a:avLst/>
          </a:prstGeom>
          <a:noFill/>
          <a:ln w="19050" algn="ctr">
            <a:solidFill>
              <a:srgbClr val="0064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718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6454775" y="2370138"/>
            <a:ext cx="1654175" cy="201612"/>
          </a:xfrm>
          <a:prstGeom prst="line">
            <a:avLst/>
          </a:prstGeom>
          <a:noFill/>
          <a:ln w="57150">
            <a:solidFill>
              <a:srgbClr val="0064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CH"/>
          </a:p>
        </p:txBody>
      </p:sp>
      <p:sp>
        <p:nvSpPr>
          <p:cNvPr id="7175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4691706">
            <a:off x="3757613" y="2911475"/>
            <a:ext cx="582612" cy="1398588"/>
          </a:xfrm>
          <a:prstGeom prst="ellipse">
            <a:avLst/>
          </a:prstGeom>
          <a:noFill/>
          <a:ln w="9525" algn="ctr">
            <a:solidFill>
              <a:srgbClr val="990000"/>
            </a:solidFill>
            <a:round/>
            <a:headEnd/>
            <a:tailEnd/>
          </a:ln>
        </p:spPr>
        <p:txBody>
          <a:bodyPr vert="eaVert"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7176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4715926">
            <a:off x="2074069" y="2058194"/>
            <a:ext cx="611187" cy="1730375"/>
          </a:xfrm>
          <a:prstGeom prst="ellipse">
            <a:avLst/>
          </a:prstGeom>
          <a:noFill/>
          <a:ln w="38100" algn="ctr">
            <a:solidFill>
              <a:srgbClr val="990000"/>
            </a:solidFill>
            <a:round/>
            <a:headEnd/>
            <a:tailEnd/>
          </a:ln>
        </p:spPr>
        <p:txBody>
          <a:bodyPr vert="eaVert"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7177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rot="-4338376">
            <a:off x="2262982" y="3409156"/>
            <a:ext cx="496888" cy="1679575"/>
          </a:xfrm>
          <a:prstGeom prst="rect">
            <a:avLst/>
          </a:prstGeom>
          <a:noFill/>
          <a:ln w="38100" algn="ctr">
            <a:solidFill>
              <a:srgbClr val="990000"/>
            </a:solidFill>
            <a:miter lim="800000"/>
            <a:headEnd/>
            <a:tailEnd/>
          </a:ln>
        </p:spPr>
        <p:txBody>
          <a:bodyPr vert="eaVert"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7173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92675" y="4146550"/>
            <a:ext cx="1087438" cy="404813"/>
          </a:xfrm>
          <a:prstGeom prst="rect">
            <a:avLst/>
          </a:prstGeom>
          <a:noFill/>
          <a:ln w="38100" algn="ctr">
            <a:solidFill>
              <a:srgbClr val="0033CC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7182" name="Line 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69038" y="4065588"/>
            <a:ext cx="665162" cy="1401762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05825" cy="435600"/>
          </a:xfrm>
        </p:spPr>
        <p:txBody>
          <a:bodyPr/>
          <a:lstStyle/>
          <a:p>
            <a:pPr eaLnBrk="1" hangingPunct="1"/>
            <a:r>
              <a:rPr lang="en-US" dirty="0" smtClean="0"/>
              <a:t>Multiple inheritance: Composite figures</a:t>
            </a:r>
          </a:p>
        </p:txBody>
      </p:sp>
      <p:sp>
        <p:nvSpPr>
          <p:cNvPr id="841731" name="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900113" y="4437063"/>
            <a:ext cx="936625" cy="792162"/>
          </a:xfrm>
          <a:prstGeom prst="line">
            <a:avLst/>
          </a:prstGeom>
          <a:noFill/>
          <a:ln w="28575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4173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004888" y="4364038"/>
            <a:ext cx="7921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417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365250" y="4221163"/>
            <a:ext cx="73025" cy="122396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417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1188" y="566102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latin typeface="Arial" pitchFamily="34" charset="0"/>
              </a:rPr>
              <a:t>A composite figure</a:t>
            </a:r>
          </a:p>
        </p:txBody>
      </p:sp>
      <p:sp>
        <p:nvSpPr>
          <p:cNvPr id="819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3575" y="27082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latin typeface="Arial" pitchFamily="34" charset="0"/>
              </a:rPr>
              <a:t>Simple figures</a:t>
            </a:r>
          </a:p>
        </p:txBody>
      </p:sp>
      <p:sp>
        <p:nvSpPr>
          <p:cNvPr id="820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55650" y="1700213"/>
            <a:ext cx="1223963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20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11413" y="1268413"/>
            <a:ext cx="7921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20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4138613" y="1268413"/>
            <a:ext cx="73025" cy="122396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20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4787900" y="1484313"/>
            <a:ext cx="936625" cy="792162"/>
          </a:xfrm>
          <a:prstGeom prst="line">
            <a:avLst/>
          </a:prstGeom>
          <a:noFill/>
          <a:ln w="28575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417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43663" y="1268413"/>
            <a:ext cx="1223962" cy="1223962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de-DE" sz="1800" b="0">
              <a:solidFill>
                <a:srgbClr val="990000"/>
              </a:solidFill>
              <a:latin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276600" y="4221163"/>
            <a:ext cx="1247775" cy="1223962"/>
            <a:chOff x="3046" y="2750"/>
            <a:chExt cx="786" cy="771"/>
          </a:xfrm>
        </p:grpSpPr>
        <p:sp>
          <p:nvSpPr>
            <p:cNvPr id="8219" name="Line 14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3152" y="2886"/>
              <a:ext cx="590" cy="499"/>
            </a:xfrm>
            <a:prstGeom prst="line">
              <a:avLst/>
            </a:prstGeom>
            <a:noFill/>
            <a:ln w="28575">
              <a:solidFill>
                <a:srgbClr val="0064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8220" name="Oval 15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061" y="2750"/>
              <a:ext cx="771" cy="771"/>
            </a:xfrm>
            <a:prstGeom prst="ellips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DE" sz="1800" b="0">
                <a:solidFill>
                  <a:srgbClr val="990000"/>
                </a:solidFill>
                <a:latin typeface="Arial" pitchFamily="34" charset="0"/>
              </a:endParaRPr>
            </a:p>
          </p:txBody>
        </p:sp>
        <p:sp>
          <p:nvSpPr>
            <p:cNvPr id="8221" name="Line 16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218" y="2840"/>
              <a:ext cx="499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8222" name="Line 17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046" y="3121"/>
              <a:ext cx="771" cy="4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8223" name="Line 18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H="1">
              <a:off x="3445" y="2750"/>
              <a:ext cx="46" cy="771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3" name="Group 19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1403350" y="3563938"/>
            <a:ext cx="3384550" cy="657225"/>
            <a:chOff x="884" y="2245"/>
            <a:chExt cx="2132" cy="414"/>
          </a:xfrm>
        </p:grpSpPr>
        <p:sp>
          <p:nvSpPr>
            <p:cNvPr id="8215" name="Line 20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884" y="2387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8216" name="Line 21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2472" y="2387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8217" name="Line 22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884" y="2387"/>
              <a:ext cx="19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8218" name="Line 2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2744" y="2245"/>
              <a:ext cx="272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8207" name="Oval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43663" y="1268413"/>
            <a:ext cx="1223962" cy="1223962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de-DE" sz="1800" b="0">
              <a:solidFill>
                <a:srgbClr val="990000"/>
              </a:solidFill>
              <a:latin typeface="Arial" pitchFamily="34" charset="0"/>
            </a:endParaRPr>
          </a:p>
        </p:txBody>
      </p:sp>
      <p:sp>
        <p:nvSpPr>
          <p:cNvPr id="841753" name="Line 2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55650" y="1700213"/>
            <a:ext cx="1223963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41754" name="Oval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55650" y="4221163"/>
            <a:ext cx="1223963" cy="1223962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de-DE" sz="1800" b="0">
              <a:solidFill>
                <a:srgbClr val="990000"/>
              </a:solidFill>
              <a:latin typeface="Arial" pitchFamily="34" charset="0"/>
            </a:endParaRPr>
          </a:p>
        </p:txBody>
      </p:sp>
      <p:sp>
        <p:nvSpPr>
          <p:cNvPr id="841755" name="Line 2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55650" y="4797425"/>
            <a:ext cx="1223963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41756" name="Line 2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11413" y="1268413"/>
            <a:ext cx="7921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41757" name="Line 2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140200" y="1268413"/>
            <a:ext cx="73025" cy="122396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41758" name="Line 3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787900" y="1484313"/>
            <a:ext cx="936625" cy="792162"/>
          </a:xfrm>
          <a:prstGeom prst="line">
            <a:avLst/>
          </a:prstGeom>
          <a:noFill/>
          <a:ln w="28575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C -0.0059 0.00232 -0.01059 0.00463 -0.01597 0.00903 C -0.01754 0.01042 -0.01962 0.01042 -0.02136 0.01158 C -0.02969 0.0176 -0.02379 0.01459 -0.02934 0.01713 C -0.03525 0.02454 -0.02691 0.01459 -0.03386 0.02061 C -0.0375 0.02385 -0.04063 0.02824 -0.04375 0.03195 C -0.04497 0.03681 -0.0467 0.03843 -0.05 0.04121 C -0.05278 0.04676 -0.05521 0.05278 -0.05799 0.05834 C -0.0592 0.06297 -0.06111 0.06806 -0.06337 0.07223 C -0.06424 0.07593 -0.06771 0.08241 -0.06962 0.08588 C -0.07344 0.1007 -0.08195 0.11366 -0.09271 0.12037 C -0.09584 0.12223 -0.0967 0.12477 -0.1 0.12616 C -0.10295 0.12848 -0.10452 0.13172 -0.10799 0.13311 C -0.11042 0.13496 -0.11597 0.1375 -0.11597 0.13774 C -0.11788 0.13936 -0.11945 0.14167 -0.12136 0.14329 C -0.12396 0.14561 -0.12674 0.1463 -0.12934 0.14908 C -0.13264 0.15232 -0.13525 0.15672 -0.13924 0.15811 C -0.14254 0.16135 -0.14705 0.16528 -0.15087 0.16737 C -0.15261 0.16829 -0.15625 0.16968 -0.15625 0.16991 C -0.16042 0.17362 -0.16563 0.1757 -0.17049 0.17755 C -0.17413 0.17917 -0.17778 0.18241 -0.18125 0.18449 C -0.18872 0.18866 -0.20886 0.19306 -0.21684 0.19375 C -0.23212 0.19468 -0.24722 0.19468 -0.2625 0.19607 C -0.29427 0.19885 -0.32639 0.2 -0.35799 0.20417 C -0.3691 0.2088 -0.38021 0.21482 -0.39184 0.21667 C -0.3967 0.21875 -0.40139 0.22084 -0.40625 0.22246 C -0.41094 0.22639 -0.41667 0.22709 -0.42222 0.22824 C -0.42483 0.2294 -0.42761 0.23056 -0.43021 0.23149 C -0.43108 0.23195 -0.43299 0.23264 -0.43299 0.23287 C -0.43646 0.23588 -0.44063 0.23797 -0.44462 0.23959 C -0.44896 0.24306 -0.454 0.2463 -0.45886 0.24885 C -0.46059 0.24954 -0.46424 0.25093 -0.46424 0.25116 C -0.4691 0.25533 -0.47465 0.25741 -0.48021 0.26042 C -0.48334 0.26389 -0.48698 0.26621 -0.49011 0.26945 C -0.49097 0.27061 -0.49167 0.27223 -0.49271 0.27292 C -0.49445 0.27385 -0.49809 0.275 -0.49809 0.27524 C -0.50139 0.27801 -0.50521 0.28033 -0.50886 0.28195 C -0.51146 0.28565 -0.51406 0.28658 -0.51771 0.28774 C -0.52257 0.29167 -0.5283 0.29561 -0.53386 0.29792 C -0.53611 0.30278 -0.53785 0.30162 -0.54097 0.30487 C -0.54514 0.30949 -0.55052 0.31274 -0.55434 0.3176 C -0.55955 0.32431 -0.55261 0.31783 -0.55886 0.32315 C -0.56007 0.32801 -0.56146 0.32848 -0.56511 0.3301 C -0.56754 0.3338 -0.56667 0.33542 -0.57049 0.33704 C -0.57066 0.33727 -0.57709 0.34283 -0.57847 0.34399 C -0.57934 0.34468 -0.58125 0.3463 -0.58125 0.3463 C -0.58542 0.35487 -0.59358 0.36019 -0.59809 0.36922 C -0.59983 0.37616 -0.60226 0.38149 -0.60625 0.38635 C -0.60851 0.39537 -0.6132 0.4007 -0.61875 0.40718 C -0.62136 0.4176 -0.62049 0.41158 -0.62049 0.42547 " pathEditMode="relative" rAng="0" ptsTypes="fffffffffffffffffffffffffffffffffffffffffffffffffA">
                                      <p:cBhvr>
                                        <p:cTn id="6" dur="1000" fill="hold"/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2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C 0.0007 0.0051 0.00087 0.00811 0.00348 0.01204 C 0.00469 0.0169 0.00677 0.022 0.00886 0.02616 C 0.01025 0.03149 0.01094 0.03588 0.01337 0.04051 C 0.01615 0.05232 0.01945 0.06389 0.02136 0.07616 C 0.02205 0.09514 0.02483 0.12107 0.01598 0.1382 C 0.01389 0.14676 0.01528 0.14329 0.0125 0.14885 C 0.01216 0.15 0.01216 0.15139 0.01164 0.15255 C 0.01112 0.15394 0.01007 0.15463 0.00973 0.15602 C 0.00608 0.16875 0.01146 0.15672 0.00712 0.16551 C 0.00521 0.17385 -0.00173 0.18426 -0.00816 0.18704 C -0.01198 0.19051 -0.01614 0.19352 -0.02066 0.19538 C -0.02691 0.20371 -0.01927 0.19468 -0.02691 0.2 C -0.0276 0.20047 -0.02795 0.20186 -0.02864 0.20255 C -0.02951 0.20348 -0.03038 0.20417 -0.03125 0.20487 C -0.03593 0.20788 -0.04062 0.21227 -0.04566 0.21436 C -0.04826 0.21783 -0.05052 0.21899 -0.05364 0.22153 C -0.05868 0.23218 -0.06475 0.24144 -0.07066 0.25116 C -0.07343 0.25579 -0.0743 0.26135 -0.07777 0.26551 C -0.07986 0.27408 -0.07847 0.27061 -0.08125 0.27616 C -0.0842 0.28913 -0.07951 0.27014 -0.08402 0.28334 C -0.08489 0.28565 -0.08576 0.29051 -0.08576 0.29051 C -0.08524 0.30556 -0.08454 0.32709 -0.07777 0.34051 C -0.07673 0.34468 -0.07517 0.3463 -0.07326 0.35 C -0.07187 0.35579 -0.06892 0.35811 -0.06701 0.3632 C -0.06319 0.37385 -0.04965 0.3919 -0.04201 0.39885 C -0.03941 0.40417 -0.03489 0.41019 -0.03038 0.41204 C -0.02725 0.41482 -0.02517 0.41875 -0.02152 0.42038 C -0.01927 0.42315 -0.01736 0.42477 -0.01441 0.42616 C -0.0125 0.42871 -0.00972 0.43056 -0.00711 0.43218 C -0.00538 0.43311 -0.00191 0.4345 -0.00191 0.4345 C -0.00052 0.43635 0.0007 0.4382 0.00261 0.43936 C 0.00955 0.44329 0.00643 0.43959 0.00886 0.44283 " pathEditMode="relative" ptsTypes="ffffffffffffffffffffffffffffffffA">
                                      <p:cBhvr>
                                        <p:cTn id="14" dur="1000" fill="hold"/>
                                        <p:tgtEl>
                                          <p:spTgt spid="841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C -0.00086 0.01945 -0.00017 0.03958 -0.00277 0.05903 C -0.00642 0.08542 -0.01614 0.11435 -0.03125 0.13333 C -0.0342 0.13727 -0.03802 0.1382 -0.04114 0.14167 C -0.04566 0.14653 -0.04878 0.1507 -0.05451 0.15324 C -0.05711 0.15671 -0.05902 0.15857 -0.0625 0.16019 C -0.06545 0.16435 -0.07361 0.17014 -0.07777 0.17176 C -0.08316 0.17639 -0.08941 0.18171 -0.09548 0.18449 C -0.09982 0.18843 -0.10295 0.18935 -0.10711 0.19259 C -0.11475 0.19884 -0.10972 0.1963 -0.11527 0.19861 C -0.12135 0.20417 -0.11875 0.20185 -0.12326 0.20556 C -0.12534 0.20949 -0.12777 0.20926 -0.12951 0.21366 C -0.13125 0.21829 -0.13211 0.22292 -0.13489 0.22662 C -0.13645 0.23264 -0.13836 0.23843 -0.14114 0.24398 C -0.14288 0.25093 -0.14409 0.25857 -0.14739 0.26482 C -0.15191 0.30139 -0.14947 0.34352 -0.15086 0.38102 C -0.15121 0.39144 -0.15191 0.40208 -0.15364 0.41227 C -0.15434 0.41644 -0.15625 0.42407 -0.15625 0.42431 C -0.15746 0.43912 -0.15711 0.43171 -0.15711 0.4463 " pathEditMode="relative" rAng="0" ptsTypes="ffffffffffffffffffA">
                                      <p:cBhvr>
                                        <p:cTn id="22" dur="1000" fill="hold"/>
                                        <p:tgtEl>
                                          <p:spTgt spid="841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2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C -0.01128 0.00139 -0.00937 0.00255 -0.01788 0.00602 C -0.02292 0.01042 -0.02917 0.01273 -0.03385 0.01783 C -0.03872 0.02315 -0.04306 0.02847 -0.04913 0.03102 C -0.05069 0.03704 -0.05521 0.03727 -0.05885 0.04051 C -0.06441 0.05116 -0.07396 0.0581 -0.07951 0.06921 C -0.08073 0.07153 -0.08177 0.07384 -0.08299 0.07616 C -0.08368 0.07732 -0.0849 0.07986 -0.0849 0.07986 C -0.08611 0.08472 -0.08976 0.08843 -0.09201 0.09283 C -0.0967 0.10185 -0.10122 0.11134 -0.10712 0.11921 C -0.11042 0.12361 -0.11441 0.12708 -0.11788 0.13102 C -0.12448 0.13843 -0.11979 0.13588 -0.125 0.1382 C -0.13177 0.14468 -0.13889 0.15116 -0.14635 0.15602 C -0.15087 0.1588 -0.15278 0.16389 -0.15799 0.16551 C -0.16528 0.17153 -0.17222 0.17986 -0.18038 0.18333 C -0.18542 0.1882 -0.19132 0.19468 -0.1974 0.19653 C -0.2 0.2 -0.20174 0.20232 -0.20538 0.20371 C -0.21059 0.21042 -0.20816 0.20787 -0.2125 0.21204 C -0.2158 0.21875 -0.21962 0.22454 -0.22326 0.23102 C -0.22604 0.23588 -0.22691 0.24051 -0.22951 0.24537 C -0.2316 0.25417 -0.22986 0.2507 -0.23385 0.25602 C -0.23611 0.26343 -0.23906 0.26991 -0.24115 0.27755 C -0.24219 0.28125 -0.24549 0.2882 -0.24549 0.2882 C -0.2467 0.29468 -0.24896 0.30162 -0.25174 0.30718 C -0.25295 0.31204 -0.25399 0.31482 -0.25625 0.31921 C -0.25816 0.32662 -0.26007 0.33148 -0.26337 0.3382 C -0.26493 0.34144 -0.26476 0.3456 -0.26615 0.34884 C -0.26806 0.35324 -0.27014 0.35903 -0.2724 0.3632 C -0.27431 0.37083 -0.27604 0.37917 -0.27951 0.38588 C -0.2809 0.39121 -0.28333 0.3956 -0.28576 0.4 C -0.28802 0.40949 -0.29306 0.41852 -0.2974 0.42616 C -0.29861 0.42847 -0.29965 0.43102 -0.30087 0.43333 C -0.30174 0.43519 -0.30451 0.4382 -0.30451 0.4382 L -0.30365 0.43102 " pathEditMode="relative" ptsTypes="ffffffffffffffffffffffffffffffffAA">
                                      <p:cBhvr>
                                        <p:cTn id="30" dur="1000" fill="hold"/>
                                        <p:tgtEl>
                                          <p:spTgt spid="841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18519E-6 C -0.00348 0.01413 -0.00157 0.00418 -0.00261 0.02871 C -0.00365 0.0507 -0.00469 0.07987 -0.01424 0.09885 C -0.01511 0.10256 -0.01511 0.10348 -0.01684 0.10718 C -0.01789 0.10973 -0.02049 0.11436 -0.02049 0.11436 C -0.02188 0.11992 -0.02483 0.12362 -0.02674 0.12871 C -0.03108 0.14075 -0.0408 0.16135 -0.05087 0.16552 C -0.06094 0.17547 -0.07327 0.18195 -0.08473 0.18936 C -0.09514 0.19607 -0.10122 0.20441 -0.11337 0.20834 C -0.1165 0.21135 -0.12049 0.2139 -0.12414 0.21552 C -0.12882 0.22015 -0.13559 0.22269 -0.14098 0.2264 C -0.14358 0.22825 -0.14914 0.23103 -0.14914 0.23103 C -0.15434 0.23589 -0.15747 0.23681 -0.16337 0.23936 C -0.16684 0.2426 -0.17101 0.24492 -0.175 0.24654 C -0.1823 0.25302 -0.19098 0.25742 -0.19914 0.26205 C -0.20365 0.26459 -0.20782 0.26853 -0.2125 0.27038 C -0.21719 0.27431 -0.22205 0.27732 -0.22674 0.28103 C -0.23125 0.28473 -0.23507 0.28936 -0.24011 0.29168 C -0.24775 0.29885 -0.25556 0.30556 -0.26337 0.31205 C -0.26684 0.31899 -0.27153 0.3264 -0.27674 0.33103 C -0.27848 0.3345 -0.28299 0.34052 -0.28299 0.34052 C -0.28507 0.34885 -0.28334 0.34607 -0.28664 0.35001 C -0.28872 0.35904 -0.28559 0.347 -0.29184 0.36205 C -0.29618 0.37246 -0.29966 0.38334 -0.30625 0.39168 C -0.30677 0.3933 -0.30712 0.39515 -0.30799 0.39654 C -0.30955 0.39862 -0.31337 0.4014 -0.31337 0.4014 C -0.31754 0.40996 -0.32483 0.41737 -0.33212 0.42038 C -0.33855 0.42593 -0.33542 0.42408 -0.34098 0.4264 C -0.34584 0.43056 -0.35157 0.43473 -0.35712 0.43705 C -0.36337 0.4426 -0.37101 0.44561 -0.37848 0.44769 C -0.38542 0.45348 -0.38091 0.4507 -0.39636 0.44885 C -0.39948 0.44839 -0.40539 0.44538 -0.40539 0.44538 C -0.41007 0.44121 -0.41511 0.43705 -0.42049 0.43473 C -0.42223 0.43218 -0.42327 0.43103 -0.42587 0.43103 " pathEditMode="relative" ptsTypes="fffffffffffffffffffffffffffffffffA">
                                      <p:cBhvr>
                                        <p:cTn id="38" dur="1000" fill="hold"/>
                                        <p:tgtEl>
                                          <p:spTgt spid="841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8417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8417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84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3" dur="2000" fill="hold"/>
                                        <p:tgtEl>
                                          <p:spTgt spid="8417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5" dur="2000" fill="hold"/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7" dur="2000" fill="hold"/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9" dur="2000" fill="hold"/>
                                        <p:tgtEl>
                                          <p:spTgt spid="8417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1" dur="2000" fill="hold"/>
                                        <p:tgtEl>
                                          <p:spTgt spid="84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1" grpId="0" animBg="1"/>
      <p:bldP spid="841731" grpId="1" animBg="1"/>
      <p:bldP spid="841731" grpId="2" animBg="1"/>
      <p:bldP spid="841732" grpId="0" animBg="1"/>
      <p:bldP spid="841732" grpId="1" animBg="1"/>
      <p:bldP spid="841732" grpId="2" animBg="1"/>
      <p:bldP spid="841733" grpId="0" animBg="1"/>
      <p:bldP spid="841733" grpId="1" animBg="1"/>
      <p:bldP spid="841733" grpId="2" animBg="1"/>
      <p:bldP spid="841734" grpId="0"/>
      <p:bldP spid="841740" grpId="0" animBg="1"/>
      <p:bldP spid="841740" grpId="1" animBg="1"/>
      <p:bldP spid="841753" grpId="0" animBg="1"/>
      <p:bldP spid="841753" grpId="1" animBg="1"/>
      <p:bldP spid="841754" grpId="0" animBg="1"/>
      <p:bldP spid="841754" grpId="1" animBg="1"/>
      <p:bldP spid="841754" grpId="2" animBg="1"/>
      <p:bldP spid="841755" grpId="0" animBg="1"/>
      <p:bldP spid="841755" grpId="1" animBg="1"/>
      <p:bldP spid="841755" grpId="2" animBg="1"/>
      <p:bldP spid="841756" grpId="0" animBg="1"/>
      <p:bldP spid="841756" grpId="1" animBg="1"/>
      <p:bldP spid="841757" grpId="0" animBg="1"/>
      <p:bldP spid="841757" grpId="1" animBg="1"/>
      <p:bldP spid="841758" grpId="0" animBg="1"/>
      <p:bldP spid="841758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1878</Words>
  <Application>Microsoft Macintosh PowerPoint</Application>
  <PresentationFormat>Bildschirmpräsentation (4:3)</PresentationFormat>
  <Paragraphs>623</Paragraphs>
  <Slides>40</Slides>
  <Notes>38</Notes>
  <HiddenSlides>2</HiddenSlides>
  <MMClips>0</MMClips>
  <ScaleCrop>false</ScaleCrop>
  <HeadingPairs>
    <vt:vector size="4" baseType="variant">
      <vt:variant>
        <vt:lpstr>Entwurfsvorlage</vt:lpstr>
      </vt:variant>
      <vt:variant>
        <vt:i4>2</vt:i4>
      </vt:variant>
      <vt:variant>
        <vt:lpstr>Folientitel</vt:lpstr>
      </vt:variant>
      <vt:variant>
        <vt:i4>40</vt:i4>
      </vt:variant>
    </vt:vector>
  </HeadingPairs>
  <TitlesOfParts>
    <vt:vector size="42" baseType="lpstr">
      <vt:lpstr>NORMAL</vt:lpstr>
      <vt:lpstr>MINIMAL</vt:lpstr>
      <vt:lpstr>Einführung in die Programmierung Introduction to Programming  Prof. Dr. Bertrand Meyer</vt:lpstr>
      <vt:lpstr>Today</vt:lpstr>
      <vt:lpstr>Combining abstractions</vt:lpstr>
      <vt:lpstr>Inheritance is never the only way</vt:lpstr>
      <vt:lpstr>Examples of multiple inheritance</vt:lpstr>
      <vt:lpstr>Examples of multiple inheritance</vt:lpstr>
      <vt:lpstr>Multiple inheritance: Combining abstractions</vt:lpstr>
      <vt:lpstr>Composite figures</vt:lpstr>
      <vt:lpstr>Multiple inheritance: Composite figures</vt:lpstr>
      <vt:lpstr>Defining the notion of composite figure</vt:lpstr>
      <vt:lpstr>In the overall structure</vt:lpstr>
      <vt:lpstr>A composite figure as a list</vt:lpstr>
      <vt:lpstr>Composite figures</vt:lpstr>
      <vt:lpstr>An alternative solution: the composite pattern </vt:lpstr>
      <vt:lpstr>The Java-C# solution</vt:lpstr>
      <vt:lpstr>Lessons from this example</vt:lpstr>
      <vt:lpstr>Multiple inheritance: Name clashes</vt:lpstr>
      <vt:lpstr>Resolving name clashes</vt:lpstr>
      <vt:lpstr>Consequences of renaming</vt:lpstr>
      <vt:lpstr>Are all name clashes bad?</vt:lpstr>
      <vt:lpstr>Feature merging</vt:lpstr>
      <vt:lpstr>Feature merging: with different names</vt:lpstr>
      <vt:lpstr>Feature merging: effective features</vt:lpstr>
      <vt:lpstr>Undefinition</vt:lpstr>
      <vt:lpstr>Merging through undefinition</vt:lpstr>
      <vt:lpstr>Merging effective features with different names</vt:lpstr>
      <vt:lpstr>Acceptable name clashes</vt:lpstr>
      <vt:lpstr>Feature merging: effective features</vt:lpstr>
      <vt:lpstr>Exercise: All-in-one-device</vt:lpstr>
      <vt:lpstr>Exercise: All-in-one-device</vt:lpstr>
      <vt:lpstr>Exercise: All-in-one-device</vt:lpstr>
      <vt:lpstr>Exercise: All-in-one-device</vt:lpstr>
      <vt:lpstr>Valid or invalid?</vt:lpstr>
      <vt:lpstr>A special case of multiple inheritance</vt:lpstr>
      <vt:lpstr>Indirect and direct repeated inheritance</vt:lpstr>
      <vt:lpstr>Multiple is also repeated inheritance</vt:lpstr>
      <vt:lpstr>Sharing and replication</vt:lpstr>
      <vt:lpstr>The need for select</vt:lpstr>
      <vt:lpstr>Removing the ambiguity</vt:lpstr>
      <vt:lpstr>When is a name clash acceptable?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Genericity</dc:title>
  <dc:creator>Prof. Dr. Bertrand Meyer</dc:creator>
  <cp:lastModifiedBy>Daniel</cp:lastModifiedBy>
  <cp:revision>2150</cp:revision>
  <dcterms:created xsi:type="dcterms:W3CDTF">2012-11-19T15:04:14Z</dcterms:created>
  <dcterms:modified xsi:type="dcterms:W3CDTF">2012-11-19T15:13:13Z</dcterms:modified>
</cp:coreProperties>
</file>